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F827-52E4-4DAE-9415-62D13B702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FB0FC-140A-4A9E-A82D-2A80F6132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1F11B-2FEC-49FF-8265-6D4613F7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173-CB8B-44B6-917A-C845543CAB8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920E0-BD3C-469C-A8D9-01553A9C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BBF9-1CF4-47FE-9C97-283E39DC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D55-4FE7-4595-819F-E1982D1F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0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87FB-3D95-47E7-91B3-6925FEB3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18EA2-6F6C-4494-A6C5-B5F58A1C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9856-C964-4B0C-9900-0B503982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173-CB8B-44B6-917A-C845543CAB8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CF58-2FFA-4530-AA93-B2FA1B05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1A69-A0ED-44A9-A1B6-F4C993FF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D55-4FE7-4595-819F-E1982D1F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AA5C7-A58F-4142-A0BC-2A1371306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14069-F340-4A98-B3FE-51CCF0621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29A2-D25C-4BB5-A835-4F46BEA2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173-CB8B-44B6-917A-C845543CAB8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3564-7C42-446A-9571-00993F2B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A514-7B7A-4D56-9A16-E9A4311F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D55-4FE7-4595-819F-E1982D1F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5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F081-5DBC-4DF5-9483-9935162B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31D1-6326-403D-9C02-13BF801F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C4B7C-0E82-49B1-9FD3-852EF2D6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173-CB8B-44B6-917A-C845543CAB8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1DD67-C4F2-48F1-BBB5-2A6CB248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BA51-0334-4CCC-92B2-90AF2279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D55-4FE7-4595-819F-E1982D1F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8BC7-E632-4C2A-8786-8CD33CE5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AF46C-8608-41B0-90AD-ED6CB7727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3F1DE-FA15-484C-A9C1-58FB12AB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173-CB8B-44B6-917A-C845543CAB8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07578-6914-4C2C-8FD4-39631397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7212-C00D-40A3-9F89-14423E16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D55-4FE7-4595-819F-E1982D1F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2DB2-469B-475E-929F-0ABB5690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DC45-9008-4344-9AFE-A3ABD9209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AC28A-4E1D-4EE2-BE72-B94506E30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B6AEF-4B4A-4E85-8DC5-D318F5D6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173-CB8B-44B6-917A-C845543CAB8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57E61-A4F8-402D-918D-78075B79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46A55-4519-4A2C-A2F1-2E5959F4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D55-4FE7-4595-819F-E1982D1F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4D5E-87E2-422A-BC3B-39847B54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79FCD-66AF-41EA-9A97-63595C797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4EEC9-AB32-4B19-AE53-DF01B1C2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53E7F-DA56-4AD0-A28B-2464EF9AE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F85F1-9B0A-4931-87D9-7832CA4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D8878-CFE3-4E91-B7FF-468426FD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173-CB8B-44B6-917A-C845543CAB8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C6C08-1C0F-49F9-A4B7-0451BA77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E9C2E-3E42-4979-8756-A23DC8FC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D55-4FE7-4595-819F-E1982D1F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7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D632-4081-46BB-B178-001E5C6F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49A6A-4830-4F21-84CF-57D26E3B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173-CB8B-44B6-917A-C845543CAB8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71509-81AF-42F5-8B39-61ACFDDA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68603-57CD-4260-914D-5C3F3D8E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D55-4FE7-4595-819F-E1982D1F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1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E45-ACA3-4D97-ACCB-B3BB0F3A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173-CB8B-44B6-917A-C845543CAB8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A8712-BD2C-4BD1-88D4-4F42816B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C0CBC-782F-463B-A297-DD9ED3A8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D55-4FE7-4595-819F-E1982D1F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1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956E-7957-41DC-A69A-8D572141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6A9E6-68EE-45C9-91F2-EED6A6FB0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3FDE0-C91F-42C4-82D4-56B4E0CE2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D839-F9EF-445D-8707-64865A1D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173-CB8B-44B6-917A-C845543CAB8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F8169-4B4A-4CF5-8DEF-1AE9539D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51308-A832-4208-A0E4-0A86BE7C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D55-4FE7-4595-819F-E1982D1F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4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F504-8EF8-41BA-95E4-52CCCC6F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967C2-F68E-44F2-BD2B-83628C21B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31F47-48C3-41DC-B80A-73BFEADE7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587A6-84F9-4D0C-B623-A3D28CAC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173-CB8B-44B6-917A-C845543CAB8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A07FB-EE26-424B-8675-44AA7CF0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CF592-9CF3-4912-84DA-54E5399D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D55-4FE7-4595-819F-E1982D1F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5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41AD5-846B-4C26-82CE-881DB99E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AA4BC-CDF7-499B-8DAB-EEC8A0A1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5FD4-20E7-43AD-B874-BA3A4F045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0173-CB8B-44B6-917A-C845543CAB8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B7D26-D365-4D49-B813-F20DECFF2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E45E-D5DC-4B7E-A51A-C3E639527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CD55-4FE7-4595-819F-E1982D1F0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C0DF-401F-4660-BDBC-97AFEC9C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563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58C3-3BE3-40F0-9160-082C2476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151"/>
            <a:ext cx="10515600" cy="5271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pagination we can split data to several pages, with Previous/Next links.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provides a few classes that help you manage paginated data:-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Paginator Class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ADDE4-61B3-428B-A8B6-BC832BF8B3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3" t="27257" r="18343" b="24286"/>
          <a:stretch/>
        </p:blipFill>
        <p:spPr>
          <a:xfrm>
            <a:off x="4053840" y="1820090"/>
            <a:ext cx="4084319" cy="7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C0DF-401F-4660-BDBC-97AFEC9C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563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58C3-3BE3-40F0-9160-082C2476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151"/>
            <a:ext cx="10515600" cy="5271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Paginator(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per_page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orphans=0,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allow_empty_first_page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takes tuple, list,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other sliceable object with a count() or 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 method. It is required. 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per_page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maximum number of items to include on a page, not including orphans. It is required.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orphans –  Use this when you don’t want to have a last page with very few items. If the last page would normally have a number of items less than or equal to orphans, then those items will be added to the previous page (which becomes the last page) instead of leaving the items on a page by themselves. orphans defaults to zero, which means pages are never combined and the last page may have one item. It is optional.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allow_empty_first_page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Whether or not the first page is allowed to be empty. If False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empty, then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EmptyPage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will be raised. It is optional.</a:t>
            </a:r>
          </a:p>
        </p:txBody>
      </p:sp>
    </p:spTree>
    <p:extLst>
      <p:ext uri="{BB962C8B-B14F-4D97-AF65-F5344CB8AC3E}">
        <p14:creationId xmlns:p14="http://schemas.microsoft.com/office/powerpoint/2010/main" val="25389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C0DF-401F-4660-BDBC-97AFEC9C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563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 Class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58C3-3BE3-40F0-9160-082C2476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151"/>
            <a:ext cx="10515600" cy="5271860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total number of objects, across all pages.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num_pages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total number of pages.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page_range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1-based range iterator of page numbers, e.g. yielding [1, 2, 3, 4].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4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C0DF-401F-4660-BDBC-97AFEC9C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563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58C3-3BE3-40F0-9160-082C2476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151"/>
            <a:ext cx="10515600" cy="527186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(number) – This method returns a Page object with the given 1-based index, while also handling out of range and invalid page numbers.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page isn’t a number, it returns the first page.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page number is negative or greater than the number of pages, it returns the last page.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Raises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EmptyPage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 only if you specify Paginator(...,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allow_empty_first_page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 and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empty.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page(number) – This method returns a Page object with the given 1-based index.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InvalidPage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given page number doesn’t exist.</a:t>
            </a:r>
          </a:p>
        </p:txBody>
      </p:sp>
    </p:spTree>
    <p:extLst>
      <p:ext uri="{BB962C8B-B14F-4D97-AF65-F5344CB8AC3E}">
        <p14:creationId xmlns:p14="http://schemas.microsoft.com/office/powerpoint/2010/main" val="218638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C0DF-401F-4660-BDBC-97AFEC9C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563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58C3-3BE3-40F0-9160-082C2476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151"/>
            <a:ext cx="10515600" cy="5271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Page(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number, paginator)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page acts like a sequence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Page.object_list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or iterating it directly.</a:t>
            </a:r>
          </a:p>
        </p:txBody>
      </p:sp>
    </p:spTree>
    <p:extLst>
      <p:ext uri="{BB962C8B-B14F-4D97-AF65-F5344CB8AC3E}">
        <p14:creationId xmlns:p14="http://schemas.microsoft.com/office/powerpoint/2010/main" val="58510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C0DF-401F-4660-BDBC-97AFEC9C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563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Class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58C3-3BE3-40F0-9160-082C2476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151"/>
            <a:ext cx="10515600" cy="527186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list of objects on this page.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- The 1-based page number for this page.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paginator - The associated Paginator object.</a:t>
            </a:r>
          </a:p>
        </p:txBody>
      </p:sp>
    </p:spTree>
    <p:extLst>
      <p:ext uri="{BB962C8B-B14F-4D97-AF65-F5344CB8AC3E}">
        <p14:creationId xmlns:p14="http://schemas.microsoft.com/office/powerpoint/2010/main" val="37021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C0DF-401F-4660-BDBC-97AFEC9C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563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58C3-3BE3-40F0-9160-082C2476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151"/>
            <a:ext cx="10515600" cy="527186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has_next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It returns True if there’s a next page.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has_previous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It returns True if there’s a previous page.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has_other_pages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It returns True if there’s a next or previous page.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next_page_number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It returns the next page number. Raises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InvalidPage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next page doesn’t exist.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previous_page_number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It returns the previous page number. Raises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InvalidPage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previous page doesn’t exist.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It returns the 1-based index of the first object on the page, relative to all of the objects in the paginator’s list. For example, when paginating a list of 5 objects with 2 objects per page, the second page’s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would return 3.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It returns the 1-based index of the last object on the page, relative to all of the objects in the paginator’s list. For example, when paginating a list of 5 objects with 2 objects per page, the second page’s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would return 4.</a:t>
            </a:r>
          </a:p>
        </p:txBody>
      </p:sp>
    </p:spTree>
    <p:extLst>
      <p:ext uri="{BB962C8B-B14F-4D97-AF65-F5344CB8AC3E}">
        <p14:creationId xmlns:p14="http://schemas.microsoft.com/office/powerpoint/2010/main" val="347099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C0DF-401F-4660-BDBC-97AFEC9C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563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58C3-3BE3-40F0-9160-082C2476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151"/>
            <a:ext cx="10515600" cy="52718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 with Function Based View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 with Class Based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ADDE4-61B3-428B-A8B6-BC832BF8B3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3" t="27257" r="18343" b="24286"/>
          <a:stretch/>
        </p:blipFill>
        <p:spPr>
          <a:xfrm>
            <a:off x="3927566" y="2196837"/>
            <a:ext cx="4084319" cy="7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6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610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Pagination</vt:lpstr>
      <vt:lpstr>Paginator Class</vt:lpstr>
      <vt:lpstr>Pagination Class Attributes</vt:lpstr>
      <vt:lpstr>Pagination Class Methods</vt:lpstr>
      <vt:lpstr>Page Class</vt:lpstr>
      <vt:lpstr>Page Class Attributes</vt:lpstr>
      <vt:lpstr>Page Class Methods</vt:lpstr>
      <vt:lpstr>Using Pagination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Pagination</dc:title>
  <dc:creator>RK</dc:creator>
  <cp:lastModifiedBy>RK</cp:lastModifiedBy>
  <cp:revision>15</cp:revision>
  <dcterms:created xsi:type="dcterms:W3CDTF">2020-06-23T14:52:59Z</dcterms:created>
  <dcterms:modified xsi:type="dcterms:W3CDTF">2020-06-24T17:23:14Z</dcterms:modified>
</cp:coreProperties>
</file>