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94" r:id="rId4"/>
    <p:sldId id="281" r:id="rId5"/>
    <p:sldId id="293" r:id="rId6"/>
    <p:sldId id="290" r:id="rId7"/>
    <p:sldId id="283" r:id="rId8"/>
    <p:sldId id="295" r:id="rId9"/>
    <p:sldId id="284" r:id="rId10"/>
    <p:sldId id="285" r:id="rId11"/>
    <p:sldId id="286" r:id="rId12"/>
    <p:sldId id="287" r:id="rId13"/>
    <p:sldId id="292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Higher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Text/Code Editor/IDE – Notepad++, VS Code, ATOM, Brackets, PyCharm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– Google Chrome, Mozilla Firefox, Edge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Django is installed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--version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install Django.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Version Specific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b="1" dirty="0">
                <a:cs typeface="Times New Roman" panose="02020603050405020304" pitchFamily="18" charset="0"/>
              </a:rPr>
              <a:t>==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3836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Uninstall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Django Project may contain multiple Project Application, which means a group of Application and files is called as Django Project.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is a Part of Django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App</a:t>
            </a:r>
          </a:p>
        </p:txBody>
      </p:sp>
    </p:spTree>
    <p:extLst>
      <p:ext uri="{BB962C8B-B14F-4D97-AF65-F5344CB8AC3E}">
        <p14:creationId xmlns:p14="http://schemas.microsoft.com/office/powerpoint/2010/main" val="27061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6259"/>
            <a:ext cx="10972800" cy="569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asgi.py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2FE633-3C31-4DB8-859B-63414BF96CB6}"/>
              </a:ext>
            </a:extLst>
          </p:cNvPr>
          <p:cNvCxnSpPr/>
          <p:nvPr/>
        </p:nvCxnSpPr>
        <p:spPr>
          <a:xfrm>
            <a:off x="1026488" y="3381172"/>
            <a:ext cx="0" cy="264740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3E983-A7E9-40C4-9A39-4CC7DF27C4B1}"/>
              </a:ext>
            </a:extLst>
          </p:cNvPr>
          <p:cNvCxnSpPr/>
          <p:nvPr/>
        </p:nvCxnSpPr>
        <p:spPr>
          <a:xfrm>
            <a:off x="1043905" y="3625010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FC627-DFA2-463A-A25F-DEAA15C6F289}"/>
              </a:ext>
            </a:extLst>
          </p:cNvPr>
          <p:cNvCxnSpPr/>
          <p:nvPr/>
        </p:nvCxnSpPr>
        <p:spPr>
          <a:xfrm>
            <a:off x="1043905" y="6007365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84FA8-92AF-4495-97BB-6765366430FB}"/>
              </a:ext>
            </a:extLst>
          </p:cNvPr>
          <p:cNvCxnSpPr>
            <a:cxnSpLocks/>
          </p:cNvCxnSpPr>
          <p:nvPr/>
        </p:nvCxnSpPr>
        <p:spPr>
          <a:xfrm>
            <a:off x="1853802" y="3720806"/>
            <a:ext cx="0" cy="18639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1C7402-C5F9-416E-A1D1-EF85C25460F5}"/>
              </a:ext>
            </a:extLst>
          </p:cNvPr>
          <p:cNvCxnSpPr/>
          <p:nvPr/>
        </p:nvCxnSpPr>
        <p:spPr>
          <a:xfrm>
            <a:off x="1853802" y="4016897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56664A-78E7-4BDB-9417-6F7854D62F13}"/>
              </a:ext>
            </a:extLst>
          </p:cNvPr>
          <p:cNvCxnSpPr/>
          <p:nvPr/>
        </p:nvCxnSpPr>
        <p:spPr>
          <a:xfrm>
            <a:off x="1853802" y="4421846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FF58BE-593A-4DB8-9637-10D3F14DED6C}"/>
              </a:ext>
            </a:extLst>
          </p:cNvPr>
          <p:cNvCxnSpPr/>
          <p:nvPr/>
        </p:nvCxnSpPr>
        <p:spPr>
          <a:xfrm>
            <a:off x="1853802" y="4826794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89BCD-A497-430A-8A54-A02DE8727218}"/>
              </a:ext>
            </a:extLst>
          </p:cNvPr>
          <p:cNvCxnSpPr/>
          <p:nvPr/>
        </p:nvCxnSpPr>
        <p:spPr>
          <a:xfrm>
            <a:off x="1853802" y="5217558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009697-125F-47B1-914F-C72CCD65A0BE}"/>
              </a:ext>
            </a:extLst>
          </p:cNvPr>
          <p:cNvCxnSpPr/>
          <p:nvPr/>
        </p:nvCxnSpPr>
        <p:spPr>
          <a:xfrm>
            <a:off x="1853802" y="5566603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EC3EA1-8917-4350-B809-BDC9BFBE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87" y="2990374"/>
            <a:ext cx="289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Django is installed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--version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Virtual Environment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Django in Separate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Virtual Environment Wrapper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virtualenvwrapper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install Virtual environment wrapper.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Virtual Environment (VE)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mkvirtualenv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create virtual environment. It will automatically activate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VE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activate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Django in Created VE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First activate environment then run the command to 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active environment. You can also specify version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8642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Django Project may contain multiple Project Application, which means a group of Application and files is called as Django Project.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is a Part of Django Project.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App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App</a:t>
            </a:r>
          </a:p>
        </p:txBody>
      </p:sp>
    </p:spTree>
    <p:extLst>
      <p:ext uri="{BB962C8B-B14F-4D97-AF65-F5344CB8AC3E}">
        <p14:creationId xmlns:p14="http://schemas.microsoft.com/office/powerpoint/2010/main" val="29649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6259"/>
            <a:ext cx="10972800" cy="569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schoolproject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asgi.py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manage.py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2FE633-3C31-4DB8-859B-63414BF96CB6}"/>
              </a:ext>
            </a:extLst>
          </p:cNvPr>
          <p:cNvCxnSpPr/>
          <p:nvPr/>
        </p:nvCxnSpPr>
        <p:spPr>
          <a:xfrm>
            <a:off x="1026488" y="3381172"/>
            <a:ext cx="0" cy="2647405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3E983-A7E9-40C4-9A39-4CC7DF27C4B1}"/>
              </a:ext>
            </a:extLst>
          </p:cNvPr>
          <p:cNvCxnSpPr/>
          <p:nvPr/>
        </p:nvCxnSpPr>
        <p:spPr>
          <a:xfrm>
            <a:off x="1043905" y="3625010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FC627-DFA2-463A-A25F-DEAA15C6F289}"/>
              </a:ext>
            </a:extLst>
          </p:cNvPr>
          <p:cNvCxnSpPr/>
          <p:nvPr/>
        </p:nvCxnSpPr>
        <p:spPr>
          <a:xfrm>
            <a:off x="1043905" y="6007365"/>
            <a:ext cx="539932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84FA8-92AF-4495-97BB-6765366430FB}"/>
              </a:ext>
            </a:extLst>
          </p:cNvPr>
          <p:cNvCxnSpPr>
            <a:cxnSpLocks/>
          </p:cNvCxnSpPr>
          <p:nvPr/>
        </p:nvCxnSpPr>
        <p:spPr>
          <a:xfrm>
            <a:off x="1853802" y="3720806"/>
            <a:ext cx="0" cy="186391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1C7402-C5F9-416E-A1D1-EF85C25460F5}"/>
              </a:ext>
            </a:extLst>
          </p:cNvPr>
          <p:cNvCxnSpPr/>
          <p:nvPr/>
        </p:nvCxnSpPr>
        <p:spPr>
          <a:xfrm>
            <a:off x="1853802" y="4016897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56664A-78E7-4BDB-9417-6F7854D62F13}"/>
              </a:ext>
            </a:extLst>
          </p:cNvPr>
          <p:cNvCxnSpPr/>
          <p:nvPr/>
        </p:nvCxnSpPr>
        <p:spPr>
          <a:xfrm>
            <a:off x="1853802" y="4421846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FF58BE-593A-4DB8-9637-10D3F14DED6C}"/>
              </a:ext>
            </a:extLst>
          </p:cNvPr>
          <p:cNvCxnSpPr/>
          <p:nvPr/>
        </p:nvCxnSpPr>
        <p:spPr>
          <a:xfrm>
            <a:off x="1853802" y="4826794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89BCD-A497-430A-8A54-A02DE8727218}"/>
              </a:ext>
            </a:extLst>
          </p:cNvPr>
          <p:cNvCxnSpPr/>
          <p:nvPr/>
        </p:nvCxnSpPr>
        <p:spPr>
          <a:xfrm>
            <a:off x="1853802" y="5217558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009697-125F-47B1-914F-C72CCD65A0BE}"/>
              </a:ext>
            </a:extLst>
          </p:cNvPr>
          <p:cNvCxnSpPr/>
          <p:nvPr/>
        </p:nvCxnSpPr>
        <p:spPr>
          <a:xfrm>
            <a:off x="1853802" y="5566603"/>
            <a:ext cx="59218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EC3EA1-8917-4350-B809-BDC9BFBE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87" y="2990374"/>
            <a:ext cx="289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Django from Separate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Virtual Environment (VE)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activate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Django from VE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uninstall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Virtual Environment</a:t>
            </a: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rmvirtualenv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remove virtual environment.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Virtual Environment Wrapper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virtualenvwrapper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used to uninstall Virtual environment wrapper.</a:t>
            </a:r>
          </a:p>
        </p:txBody>
      </p:sp>
    </p:spTree>
    <p:extLst>
      <p:ext uri="{BB962C8B-B14F-4D97-AF65-F5344CB8AC3E}">
        <p14:creationId xmlns:p14="http://schemas.microsoft.com/office/powerpoint/2010/main" val="32297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430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Virtual Environment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Higher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--version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Text/Code Editor/IDE – Notepad++, VS Code, ATOM, Brackets, PyCharm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– Google Chrome, Mozilla Firefox, Edge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353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Django Requirements</vt:lpstr>
      <vt:lpstr>Check Django is installed or Not</vt:lpstr>
      <vt:lpstr>How to install Django</vt:lpstr>
      <vt:lpstr>Install Django in Separate Environment</vt:lpstr>
      <vt:lpstr>Django Project</vt:lpstr>
      <vt:lpstr>Create Django Project</vt:lpstr>
      <vt:lpstr>Uninstall Django from Separate Environment</vt:lpstr>
      <vt:lpstr>How to install Django</vt:lpstr>
      <vt:lpstr>Django Requirements</vt:lpstr>
      <vt:lpstr>Check Django is installed or Not</vt:lpstr>
      <vt:lpstr>How to Install Django</vt:lpstr>
      <vt:lpstr>How to Uninstall Django</vt:lpstr>
      <vt:lpstr>Django Project</vt:lpstr>
      <vt:lpstr>Create Django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82</cp:revision>
  <dcterms:created xsi:type="dcterms:W3CDTF">2020-01-16T07:28:28Z</dcterms:created>
  <dcterms:modified xsi:type="dcterms:W3CDTF">2020-08-23T11:42:55Z</dcterms:modified>
</cp:coreProperties>
</file>