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9F3B-585C-4E33-AEC7-771E32347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3EE04-AB34-4535-B506-42D25824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825B-FF16-48E5-87E4-9C1876B7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1C8F-24C4-4AF2-B92C-5A1B8DD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A9A6-ED02-4E3B-87DE-562A07E0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3F36-C4EF-46CA-85ED-48D53248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0269-5253-41F0-B4DB-78E4D33DE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3AE3-DC1D-4755-B6C2-CC1C06CC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A496-D48C-48A2-A9AD-E55EEE52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C296-4142-43C8-BA14-6991D341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43869-AFB6-4352-B495-2C12C38BF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3C455-76AA-4342-92F1-2DFE11D00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F0127-A1D7-4DEC-BCD6-471C74AA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E532-E7C2-4116-97A5-4B1F5B75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9635-7A9B-400A-9CAC-519150B2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7B79-5BE2-4886-BAEB-D4DD732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B8D5-DB9E-45B7-BE82-61D31975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37EE-E4E6-4867-B0A7-3F1E50F8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B2B6-580F-44D4-BC45-E06036C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9275-29B5-4155-AFC8-1F3E09E5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6CE0-85DB-40D1-AAB5-FC9D17F1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158E-1457-4E35-AC17-FC8BEF38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0FCE-B953-4313-9473-E7D45B89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9E9C-F377-430E-B156-5E44CB9F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07D5-ABE0-4CDB-906B-D3E95299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EF4-2E7F-4D66-9DF7-A8398E69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322D-1A22-46B6-B42E-BFE38B5D4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E23DF-058F-4EF3-AB80-D3C5E5EC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836EE-2B03-479F-A397-5FE0B944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3225-4B0A-4596-8C96-8049999A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D273-5E82-485B-9076-E69FE01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E4CF-678C-4CE8-B892-D2625EB8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3EB1-1BFB-44F3-B706-89536E44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4C4C6-95B3-40AE-A57E-2C00A16E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F63D6-F15E-4892-AFC7-FC8E0A6D5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C595E-5707-4AB9-9520-93FF4AF15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FFB6C-9266-436F-987A-504995BA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0C7B-125B-428F-97E3-22FD99C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AD560-3858-4979-B147-36B32CB3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4829-986E-417D-992C-F934DF2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7015A-9797-477B-912B-709F0175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66882-285E-4D73-ACF6-18EEBD04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F7FED-5030-496B-B4E7-DD87E073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235FB-0001-4704-83BC-6CD5F2FF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03FDC-03CC-4A20-9F3C-DD4700F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56F48-70A9-42A5-8E1B-7341DF46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671B-6816-4DC1-A8D7-5F22DE97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C051-5096-4340-A135-C2DDA0814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C97F-9016-4538-944F-31CD5E91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8F82-C8B7-47FE-BD4D-B0221508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D63C-23C3-485E-9D91-A439329B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916A2-A507-4901-A682-0834DA3A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1FC-D350-43D7-819E-2533416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9D3D7-F74D-450A-88EB-38FB1F085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918E7-FB37-4C3A-A093-876ADD08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8F19B-10A9-43BA-B88F-96E47157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059A-6D78-447F-8861-6A4DF43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8D97-A965-4338-88C7-F3B2878B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6EB04-B923-4D6F-9C00-1F39C7EB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BF78-2E0C-4673-932B-D69B2B87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D0EB-FA93-4DCF-A3E3-52CA21447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F6C6-A168-49AA-A64C-657F879787E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ED8C-1F15-4128-A938-7B72AF9C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7D9F-7816-4BB1-8493-2B62188D4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55D9-9414-4320-B85C-E0AB9409D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594E-AE34-4170-9414-528C7014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6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3757-C675-4A95-86D0-9A689208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33"/>
            <a:ext cx="10515600" cy="534152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Site Scripting (XSS) Protection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Site Request Forgery (CSRF) Protection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Protection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ClickJacking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SSL/HTTPS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header validation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Referrer Policy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security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User-Uploaded Content</a:t>
            </a:r>
          </a:p>
        </p:txBody>
      </p:sp>
    </p:spTree>
    <p:extLst>
      <p:ext uri="{BB962C8B-B14F-4D97-AF65-F5344CB8AC3E}">
        <p14:creationId xmlns:p14="http://schemas.microsoft.com/office/powerpoint/2010/main" val="12012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594E-AE34-4170-9414-528C7014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46"/>
            <a:ext cx="10515600" cy="1009651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3757-C675-4A95-86D0-9A689208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33"/>
            <a:ext cx="10515600" cy="53415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your Python code is outside of the Web server’s root. This will ensure that your Python code is not accidentally served as plain text (or accidentally executed).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care with any user uploaded files.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does not throttle requests to authenticate users. To protect against brute-force attacks against the authentication system, you may consider deploying a Django plugin or Web server module to throttle these requests.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your SECRET_KEY a secret.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good idea to limit the accessibility of your caching system and database using a firewall.</a:t>
            </a:r>
          </a:p>
        </p:txBody>
      </p:sp>
    </p:spTree>
    <p:extLst>
      <p:ext uri="{BB962C8B-B14F-4D97-AF65-F5344CB8AC3E}">
        <p14:creationId xmlns:p14="http://schemas.microsoft.com/office/powerpoint/2010/main" val="307541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Django Security</vt:lpstr>
      <vt:lpstr>Django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Reporting</dc:title>
  <dc:creator>RK</dc:creator>
  <cp:lastModifiedBy>RK</cp:lastModifiedBy>
  <cp:revision>15</cp:revision>
  <dcterms:created xsi:type="dcterms:W3CDTF">2020-06-23T15:20:14Z</dcterms:created>
  <dcterms:modified xsi:type="dcterms:W3CDTF">2020-06-24T10:46:02Z</dcterms:modified>
</cp:coreProperties>
</file>