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D158-3CDE-4446-B27B-36DCB3735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43A63-CED0-4FF5-A02E-B1073E5D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5DDE-36FD-4057-842F-DCDDCAC6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F151-F6C1-42E5-B9B3-F6472B3E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0DBB-495A-49B3-8B4F-963B0351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3724-FDC1-4460-A093-CC609BF9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E4121-8886-4C2F-9C20-70F54E31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FB83-2B89-4ED1-9FA0-6ACE9BAF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5727-E0D7-4A47-9FB4-D2913B52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AC4D-7669-43BE-A785-5890203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35F6E-3FA7-4057-9A0D-9F9A620C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A29FA-5341-4187-8FB5-1F05EBD17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C3A7-FBF6-4124-B4BA-7C834C1E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A0FE-F05F-43EA-AC59-C849F8E3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35B3-0AD4-4AFD-9C75-75EE6FE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D1E9-57E7-4A58-AEFB-F181529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AB11-B83C-4F6D-8384-005B9746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DBF1-926C-4D4C-9304-9F5D4818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5E4F-7F94-4256-9FA8-02A89785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37F4-9930-45B0-A548-AFD4BC0E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B16-4412-4F8A-B951-FE76A3A8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F950-2324-4A67-9634-6BE02C380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4E7A-E1B6-43E4-BB66-F6E26227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4D8E-7824-4A90-9DEC-466E0DC9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E36F-A25A-4E53-BEB2-B75CAE3D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6B25-1C00-4D32-BA75-F61D021A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9D7A-BA10-43E6-B60C-103E9B47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852B-162A-4255-948B-1B9E14AB4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E00C-F3FF-4643-9366-D2E76A7B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8EFD-E096-43DD-B3F7-C217824D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8D27-795E-4D24-A69C-3F77756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CE3-083A-4767-A987-4B97A36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12BB-E1E2-40DC-BCE8-5E2D98EB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D0BB-DF76-4B7D-A4D6-B8C05C60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6F28-E902-4D6C-AC79-202D92FF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46C5F-4BA9-4AA7-94B1-D1F148CF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9DD62-9922-4F8C-8BDE-5E56FC5E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DA70A-3E67-4215-9001-4D5974E5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FF66E-9A0B-4CA7-918D-C1E5410B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0BC2-A52F-4DAF-A046-63C1777C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EEFB6-61CB-4CA7-A219-2073E2B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1C1CB-CF15-45DD-BC1B-CDC5CFE1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63EF3-632D-4A2D-AFE7-04CC4997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12307-07D9-49A5-A70F-95747495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B31B8-8983-4C56-87F2-F8E14462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0591-3931-4B29-B0F2-C1A85565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562-6AED-4485-827B-2F7AA98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81D9-F4BF-4EAC-A025-67D373CD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DA17-FF75-40B2-A03A-F29482B4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E67D-1A89-4B82-846F-AE22A42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4EB7-A8E2-4C0F-B079-BF09C6D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DF377-8DED-4CC1-9281-FB2985ED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D538-E104-4F45-A7CD-5A4F4F6D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E5A23-2652-4454-9A25-7E7D7B47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1189-E031-4C47-A5FB-FCDBE60DC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51F7A-3C4B-4A19-A797-017D1831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11E3-1BAC-4D3B-8CC2-193AF2E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6124-F1D1-43B4-AF65-46E82E58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2C45-53C6-4D66-83C1-EC36953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AA66-5C41-49E4-BDFB-F896FB375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C19D-82D8-41EF-B7DA-BC7AFCF1E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F37C-FB63-4B8F-9A59-46CE0019D03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8AC6-8C3D-46BF-976E-55AE7761A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64CB-D4CE-40B1-B80D-536CD147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1853-D8BA-4ADF-ADA5-C25C484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3.1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3.1 supports Python 3.6, 3.7, and 3.8.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views and middleware support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supported database backends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DEFAULT_HASHING_ALGORITHM settings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3.1 supports MariaDB 10.2 and higher.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no longer supports the legacy Internet Explorer browser.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now has a sidebar on larger screens for easier navigation.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settings.py generated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now 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pathlib.Path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filesystem paths.</a:t>
            </a:r>
          </a:p>
        </p:txBody>
      </p:sp>
    </p:spTree>
    <p:extLst>
      <p:ext uri="{BB962C8B-B14F-4D97-AF65-F5344CB8AC3E}">
        <p14:creationId xmlns:p14="http://schemas.microsoft.com/office/powerpoint/2010/main" val="6106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Deprecated in 3.1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PASSWORD_RESET_TIMEOUT_DAYS setting is deprecated in favor of PASSWORD_RESET_TIMEOUT.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HttpRequest.is_ajax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deprecated.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providing_args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for Signal is deprecated.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passing of 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to the context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deprecated. Reference them in the template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view.kwargs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NullBooleanField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field is deprecated in favor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(null=True).</a:t>
            </a:r>
          </a:p>
        </p:txBody>
      </p:sp>
    </p:spTree>
    <p:extLst>
      <p:ext uri="{BB962C8B-B14F-4D97-AF65-F5344CB8AC3E}">
        <p14:creationId xmlns:p14="http://schemas.microsoft.com/office/powerpoint/2010/main" val="21306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Views and Middleware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asyncio.sleep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('Hello, async world!’)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asynchronous features are supported whether you are running under WSGI or ASGI mode.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make External HTTP calls from a view, You can use async View.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ORM, cache layer, and several other parts of code that involve long-running network calls do not support async yet.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Pathlib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settings.py generated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now 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pathlib.Path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filesystem paths.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os.path.dirname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os.path.dirname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os.path.abspath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(__file__)))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=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'default':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'ENGINE': 'django.db.backends.sqlite3',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'NAME':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'db.sqlite3'),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= Path(__file__).resolve(strict=True).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parent.parent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'NAME': BASE_DIR / 'db.sqlite3',</a:t>
            </a:r>
          </a:p>
        </p:txBody>
      </p:sp>
    </p:spTree>
    <p:extLst>
      <p:ext uri="{BB962C8B-B14F-4D97-AF65-F5344CB8AC3E}">
        <p14:creationId xmlns:p14="http://schemas.microsoft.com/office/powerpoint/2010/main" val="25317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now has a sidebar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now has a sidebar on larger screens for easier navigation.</a:t>
            </a:r>
          </a:p>
        </p:txBody>
      </p:sp>
    </p:spTree>
    <p:extLst>
      <p:ext uri="{BB962C8B-B14F-4D97-AF65-F5344CB8AC3E}">
        <p14:creationId xmlns:p14="http://schemas.microsoft.com/office/powerpoint/2010/main" val="21381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85F6E-C581-40F5-99FC-E154AE0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PASSWORD_RESET_TIMEOUT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D252-C222-4A66-8E24-4C9A383F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591"/>
            <a:ext cx="10515600" cy="52094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PASSWORD_RESET_TIMEOUT_DAYS = 3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PASSWORD_RESET_TIMEOUT = 5000</a:t>
            </a:r>
          </a:p>
        </p:txBody>
      </p:sp>
    </p:spTree>
    <p:extLst>
      <p:ext uri="{BB962C8B-B14F-4D97-AF65-F5344CB8AC3E}">
        <p14:creationId xmlns:p14="http://schemas.microsoft.com/office/powerpoint/2010/main" val="8315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inside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97037" y="1176805"/>
            <a:ext cx="71533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BASE_DIR / ‘templates’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True,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F96B9-87EA-4A92-B2EF-7F3183C9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26" y="153021"/>
            <a:ext cx="1846358" cy="61485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C98E20-01FE-4554-BAB5-841AAC1659C6}"/>
              </a:ext>
            </a:extLst>
          </p:cNvPr>
          <p:cNvSpPr/>
          <p:nvPr/>
        </p:nvSpPr>
        <p:spPr>
          <a:xfrm>
            <a:off x="697037" y="1736810"/>
            <a:ext cx="6555449" cy="7078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</p:txBody>
      </p:sp>
    </p:spTree>
    <p:extLst>
      <p:ext uri="{BB962C8B-B14F-4D97-AF65-F5344CB8AC3E}">
        <p14:creationId xmlns:p14="http://schemas.microsoft.com/office/powerpoint/2010/main" val="5008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inside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09600" y="1176805"/>
            <a:ext cx="7982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‘templates’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STATIC_DIR = BASE_DIR / ‘static’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STATIC_URL = ‘/static/’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STATICFILES_DIRS = [ STATIC_DIR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2377E-8F99-4D54-A737-060E4C63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8" y="141793"/>
            <a:ext cx="1677554" cy="6574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073BD4-AA89-4E2E-96A1-415B3AF3A3E4}"/>
              </a:ext>
            </a:extLst>
          </p:cNvPr>
          <p:cNvSpPr/>
          <p:nvPr/>
        </p:nvSpPr>
        <p:spPr>
          <a:xfrm>
            <a:off x="688258" y="2105809"/>
            <a:ext cx="6096000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STATIC_DIR =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‘static’)</a:t>
            </a:r>
          </a:p>
        </p:txBody>
      </p:sp>
    </p:spTree>
    <p:extLst>
      <p:ext uri="{BB962C8B-B14F-4D97-AF65-F5344CB8AC3E}">
        <p14:creationId xmlns:p14="http://schemas.microsoft.com/office/powerpoint/2010/main" val="1672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513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Django 3.1</vt:lpstr>
      <vt:lpstr>Features Deprecated in 3.1</vt:lpstr>
      <vt:lpstr>Asynchronous Views and Middleware</vt:lpstr>
      <vt:lpstr>Pathlib</vt:lpstr>
      <vt:lpstr>The admin now has a sidebar</vt:lpstr>
      <vt:lpstr>PASSWORD_RESET_TIMEOUT</vt:lpstr>
      <vt:lpstr>Templates inside Project</vt:lpstr>
      <vt:lpstr>Static inside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3.1</dc:title>
  <dc:creator>RK</dc:creator>
  <cp:lastModifiedBy>RK</cp:lastModifiedBy>
  <cp:revision>25</cp:revision>
  <dcterms:created xsi:type="dcterms:W3CDTF">2020-08-23T09:28:49Z</dcterms:created>
  <dcterms:modified xsi:type="dcterms:W3CDTF">2020-08-23T17:06:13Z</dcterms:modified>
</cp:coreProperties>
</file>