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CAD5-2651-42DE-9CE3-D0C431E7A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A4DCB-07FA-4F57-A658-47E55989C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E6A1-452F-4632-A190-F9F59F96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7DB5-0508-49AE-9260-F171E27C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E5AF-4751-4077-BE70-F4CB7559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D57F-0BFF-4A0C-8A7B-DA59DA98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14C5E-3D7D-4774-8434-06FA0073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B924-E484-4097-A99B-B9480346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3F5A-BEBC-40AB-9960-BDC80540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2F60-14AB-47EE-B899-C45754C8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58158-6A7C-487B-83A0-D122E1CD2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7147D-A711-4CD5-B765-6999EF6E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BC41-8F14-4EE9-B432-538C2071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7F0D-E3D4-4E0E-9B36-D97EE9B6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82BF8-6F67-4E46-A2C0-44555943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BA11-3BDA-4D3F-88FE-F77D5A5C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D7B0-5216-4672-BE2A-153FFDA5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41E3-09F7-4FF5-ACC9-E7283CCB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19A5-E040-4510-AA80-73AD1F46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1C5F-D5FD-4F59-B69E-718BF85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D3A6-5F04-4A46-92A8-31D070CC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AA36-4FDE-4AB1-9A22-9A54D475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9D7B-9C35-4440-8C8B-4E887715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6355-7132-4175-8CA5-5075C1D3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7867-6650-484A-8407-E2CFDFE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24D4-8B7A-4D20-9FB7-11DD7EC2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92EF-4B28-4A42-ABA0-FBE20953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368E6-1976-4EAC-99B1-0AB1EEF8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04D83-7E51-46C1-AFB8-AE64BFD8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0B9F9-87C4-419C-A69B-1E071E75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8EB28-4C91-4B1A-8074-D578D99B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2898-3BB9-4372-AD2D-74CD7314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9FF47-E2EE-4154-B146-3960289D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C1B73-ECF0-46F3-869A-0DBC9757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6F8D1-8FAC-4C2A-B06C-1F07B5CCE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EDF2F-7541-4195-AE71-F9534A7C7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CFA3C-B307-4BED-A182-23A82339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B8977-3882-45DB-9F01-867B3302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3280-9E00-4289-A6D7-D1277E09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0452-2268-4D95-ACD2-0E224F42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E7C5-EBE2-408B-8028-5C60A0F2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2E0D5-BF69-4133-A43A-FFA57153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6DE0D-0FBC-4E32-ABA6-C7B044E3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233EC-1D4A-4653-AFAF-30490192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2FFAD-BA95-43CF-AFE2-C33B7550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F52D9-0891-4E87-A76B-B0895847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F29F-9C1A-432D-967D-1339954B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5805-2894-4AE4-B4BF-3F19F9AE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17634-DAD1-4640-ADBB-C0ED3E15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1871D-D526-4AFA-BF43-99F50F5D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DD5B0-82BB-42C9-938B-9C62C13F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F6AFC-75F9-4843-AD2A-69F51657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7299-9444-46B8-BD6E-AF839891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A31A0-5952-431B-A556-95A9E9F7A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07D40-FD62-4B98-B817-C1EAC5B5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DDAF3-7CED-4547-BFEA-2BC04F52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D7D9-2E01-4278-88FF-24D73188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7D3A-0D5C-4D1A-9085-18875C5E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32A03-4B0B-4ECD-850A-98D544D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01C7C-7102-43B7-A4BE-66A0B117E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FB51-7A50-4935-9388-A19B33562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171B-38A2-4D09-85E1-8A5C318149B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51BC-68C8-4A48-99ED-ADB3B9C0D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39E5-3A2D-4EEB-A42A-54E08F89C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53ED-A1E2-489B-A6F5-791F527A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62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provides built-in server which we can use to run our project.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command is used to run built-in server of Django.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Steps:-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Project Folder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run command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runserver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Started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http://localhost:8000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specify Port number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runserver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5555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http://127.0.0.1:5555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http://localhost:5555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stop Server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– Sometime when you make changes in your project you may need to restart the server. </a:t>
            </a:r>
          </a:p>
        </p:txBody>
      </p:sp>
    </p:spTree>
    <p:extLst>
      <p:ext uri="{BB962C8B-B14F-4D97-AF65-F5344CB8AC3E}">
        <p14:creationId xmlns:p14="http://schemas.microsoft.com/office/powerpoint/2010/main" val="28479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How to run server</vt:lpstr>
      <vt:lpstr>How to Stop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Project Directory Structure</dc:title>
  <dc:creator>RK</dc:creator>
  <cp:lastModifiedBy>RK</cp:lastModifiedBy>
  <cp:revision>22</cp:revision>
  <dcterms:created xsi:type="dcterms:W3CDTF">2020-01-20T10:48:26Z</dcterms:created>
  <dcterms:modified xsi:type="dcterms:W3CDTF">2020-02-05T15:49:53Z</dcterms:modified>
</cp:coreProperties>
</file>