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3" r:id="rId4"/>
    <p:sldId id="28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F422-0EC9-47B9-9763-1F55DF394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3FE4F-FAEA-47A5-9B65-923C7F183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043F1-9D73-4FAB-939F-3655F0FC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D4A4-626B-4413-BC1E-AE69FC8A6A6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039F3-D916-4611-9DC7-0F081A70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1F3EF-8EC7-4E90-A42C-53B203AC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998-949E-448F-911C-4E28CDE62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4AED-D74E-409D-ABF0-71574073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99850-EDC2-4F9D-A81D-992E152F1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56CB5-4732-4798-BD14-5D4C7CFE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D4A4-626B-4413-BC1E-AE69FC8A6A6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46FAB-D7ED-49E6-A6FE-1F5F0945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99446-1493-4123-9456-B42213CF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998-949E-448F-911C-4E28CDE62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3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B36A4-E4F7-48A1-8E89-B3A6090A6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EF9F6-55A7-429E-AEAD-33ECEFFB3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AAE49-EE77-4466-BBD0-BDD9E262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D4A4-626B-4413-BC1E-AE69FC8A6A6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23522-2771-4F9E-983D-D25A22E59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7B6E3-B1E5-4045-BB50-1DA6985D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998-949E-448F-911C-4E28CDE62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2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E192-FF69-4CF4-B084-19EB6967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5F172-4117-4488-B685-9F6E3FDF4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EB5F-73C5-4A14-A811-7E41AE819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D4A4-626B-4413-BC1E-AE69FC8A6A6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B48E9-DC5D-41A3-932D-25B35FAD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BA734-4D2C-41A8-9468-6411E670D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998-949E-448F-911C-4E28CDE62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5E1F-C2EB-4151-831B-F2A9E900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726E6-A178-46F1-B298-552830717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E941B-4D98-4133-95B5-F50E3123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D4A4-626B-4413-BC1E-AE69FC8A6A6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28370-D367-4311-AE99-7ABBB1E6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CF5E1-319E-4EE1-81DC-7D9E86D7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998-949E-448F-911C-4E28CDE62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BABC8-5A3F-44E6-9F9C-E1B2EE9BA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6013B-856A-4CF6-89F1-48E4C5480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CAFB7-FDED-41DF-B34E-C78D0BE75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8D0E8-6717-422F-A0D0-84C6A425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D4A4-626B-4413-BC1E-AE69FC8A6A6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18-3F97-488D-A8DB-7AA5C17E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5450C-74B2-4B5D-9D07-93460244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998-949E-448F-911C-4E28CDE62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3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138E-C87F-4831-8187-86D06F345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87B25-649E-42EA-8386-447E01591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409A1-7061-4608-BD0D-7B0875789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9AED7-4BA6-4B0F-8D5C-C6FE68BA2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A0ABF-0F78-44CB-BE93-35E80C6B2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D0D95-94CA-4D5B-9BBE-59F75EA06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D4A4-626B-4413-BC1E-AE69FC8A6A6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2C910-40B7-4B77-9949-557F6965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86D84-33E4-4109-AF79-35031FA9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998-949E-448F-911C-4E28CDE62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1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8F7E8-BFD8-4C58-85DC-53D6BF6D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4BA06-722B-4481-9264-74360BC3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D4A4-626B-4413-BC1E-AE69FC8A6A6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51670-EA0A-4276-A027-7A90B9025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BA953-2D8D-4A1C-9A94-429B693C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998-949E-448F-911C-4E28CDE62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3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87AD54-D131-4E94-AA95-5982BE10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D4A4-626B-4413-BC1E-AE69FC8A6A6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A7116-7018-4A52-8370-BD5C3D9E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3C05D-1F47-4234-894A-5812ECEB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998-949E-448F-911C-4E28CDE62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8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AFB5-BBD6-4CA1-A8E3-E65AD4AD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A625F-82A9-465C-BA92-9F4864E51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3E063-6845-47B8-9618-20A87039E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175C3-9476-4006-88EF-E2709B9A9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D4A4-626B-4413-BC1E-AE69FC8A6A6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A7EDA-E2B9-4F09-9D7F-E69444EB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9139C-6BF9-45A6-B373-74415215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998-949E-448F-911C-4E28CDE62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4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57D5-A3F0-4336-87D1-932B1D1EF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48454-F824-4728-80B7-C5ADF98F1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84ADC-45EA-4ACD-B50A-179B5395C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7615E-B5A1-49BD-8E39-7C94C580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D4A4-626B-4413-BC1E-AE69FC8A6A6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7BBAE-97DF-4042-BE92-45250FCF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93101-9CB2-470A-93F7-1773CD9F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998-949E-448F-911C-4E28CDE62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7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93F92-AF1D-4954-BB69-D7FDAE53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058F4-9550-4DEA-89C8-9F7B66E23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E7C9A-B49A-4E88-A16B-5B7D744BB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DD4A4-626B-4413-BC1E-AE69FC8A6A6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B21F1-A059-4883-8BAD-AFD17D176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7CCB3-0E68-4AAA-879A-7084D7547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02998-949E-448F-911C-4E28CDE62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7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Start/Create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10972800" cy="5467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Django project contains one or more applications which means we create application inside Project Folder.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python manage.py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appname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One Application inside Project:-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Project Folder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Command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manage.py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course</a:t>
            </a:r>
          </a:p>
          <a:p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Multiple Applications inside Project:-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Project Folder</a:t>
            </a: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manage.py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course</a:t>
            </a: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manage.py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fees</a:t>
            </a: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manage.py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</a:t>
            </a:r>
          </a:p>
        </p:txBody>
      </p:sp>
    </p:spTree>
    <p:extLst>
      <p:ext uri="{BB962C8B-B14F-4D97-AF65-F5344CB8AC3E}">
        <p14:creationId xmlns:p14="http://schemas.microsoft.com/office/powerpoint/2010/main" val="284792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Install Application in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10972800" cy="5433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know a Django project can contain multiple application so just creating application inside a project is not enough we also have to install application in our project.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install application in our project using settings.py file.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settings.py file is available at Project Level which means we can install all the application of project.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compulsory otherwise Application won’t be recognized by Django.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settings.py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marL="0" indent="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INSTALLED_APPS = [</a:t>
            </a:r>
          </a:p>
          <a:p>
            <a:pPr marL="0" indent="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‘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django.contrib.admin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</a:t>
            </a:r>
          </a:p>
          <a:p>
            <a:pPr marL="0" indent="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‘application_name1’,</a:t>
            </a:r>
          </a:p>
          <a:p>
            <a:pPr marL="0" indent="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‘application_name2’,</a:t>
            </a:r>
          </a:p>
          <a:p>
            <a:pPr marL="0" indent="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settings.py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33838A-9108-4CE1-AD1E-E9949E1C4B6B}"/>
              </a:ext>
            </a:extLst>
          </p:cNvPr>
          <p:cNvSpPr/>
          <p:nvPr/>
        </p:nvSpPr>
        <p:spPr>
          <a:xfrm>
            <a:off x="4389120" y="3220721"/>
            <a:ext cx="440653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INSTALLED_APPS = [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‘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django.contrib.admin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‘course’,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INSTALLED_APPS = [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‘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django.contrib.admin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‘course’,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‘fees’,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‘result’,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363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Geeky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176805"/>
            <a:ext cx="8518615" cy="5467835"/>
          </a:xfrm>
        </p:spPr>
        <p:txBody>
          <a:bodyPr>
            <a:normAutofit/>
          </a:bodyPr>
          <a:lstStyle/>
          <a:p>
            <a:pPr defTabSz="4572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Project: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-admin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startproject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Directory to Django Project: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Application: python manage.py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course</a:t>
            </a:r>
          </a:p>
          <a:p>
            <a:pPr defTabSz="4572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Add/Install Application to Django Project (course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defTabSz="4572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settings.py</a:t>
            </a:r>
          </a:p>
          <a:p>
            <a:pPr lvl="1" defTabSz="4572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INSTALLED_APPS = [‘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django.contrib.admin’,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‘course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]</a:t>
            </a:r>
          </a:p>
          <a:p>
            <a:pPr lvl="1" defTabSz="4572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07652-4E64-4171-B34C-B21CDF205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896" y="1176805"/>
            <a:ext cx="2442858" cy="43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Geeky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176805"/>
            <a:ext cx="8518615" cy="5467835"/>
          </a:xfrm>
        </p:spPr>
        <p:txBody>
          <a:bodyPr>
            <a:normAutofit/>
          </a:bodyPr>
          <a:lstStyle/>
          <a:p>
            <a:pPr defTabSz="4572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Project: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-admin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startproject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Directory to Django Project: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Application1: python manage.py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course</a:t>
            </a:r>
          </a:p>
          <a:p>
            <a:pPr defTabSz="4572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Application2: python manage.py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fees</a:t>
            </a:r>
          </a:p>
          <a:p>
            <a:pPr defTabSz="4572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Application3: python manage.py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</a:t>
            </a:r>
          </a:p>
          <a:p>
            <a:pPr defTabSz="4572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Add/Install Applications to Django Project</a:t>
            </a:r>
          </a:p>
          <a:p>
            <a:pPr lvl="1" defTabSz="4572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settings.py</a:t>
            </a:r>
          </a:p>
          <a:p>
            <a:pPr lvl="1" defTabSz="4572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course, fees, result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INSTALLED_APPS = [‘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django.contrib.admin’,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‘course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					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‘fees’ , ‘result’ ,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1" defTabSz="4572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settings.py</a:t>
            </a:r>
          </a:p>
          <a:p>
            <a:pPr marL="0" indent="0" defTabSz="45720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45720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07652-4E64-4171-B34C-B21CDF205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759" y="695083"/>
            <a:ext cx="2514938" cy="546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6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346</Words>
  <Application>Microsoft Office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Office Theme</vt:lpstr>
      <vt:lpstr>How to Start/Create Application</vt:lpstr>
      <vt:lpstr>How to Install Application in Our Project</vt:lpstr>
      <vt:lpstr>Geeky Steps</vt:lpstr>
      <vt:lpstr>Geeky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Stop server</dc:title>
  <dc:creator>RK</dc:creator>
  <cp:lastModifiedBy>RK</cp:lastModifiedBy>
  <cp:revision>55</cp:revision>
  <dcterms:created xsi:type="dcterms:W3CDTF">2020-01-20T11:26:56Z</dcterms:created>
  <dcterms:modified xsi:type="dcterms:W3CDTF">2020-02-05T17:11:34Z</dcterms:modified>
</cp:coreProperties>
</file>