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424b26d2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424b26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bulreddy1999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87550" y="7113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Riktam Hackathon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726192" y="31457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Bheemireddy Vamsi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Pulla Reddy Engg College, Kurnool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obulreddy1999@gmail.com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8142759639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Problem Statement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Technology Stack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Accomplishments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b="1" lang="en"/>
              <a:t>Day - 1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b="1" lang="en"/>
              <a:t>Day - 2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Project Struture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Works not done yet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Challenges faced during hackathon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Project demo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0" y="1602675"/>
            <a:ext cx="6179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2000">
                <a:solidFill>
                  <a:schemeClr val="dk1"/>
                </a:solidFill>
              </a:rPr>
              <a:t>Develop an android or webapp to problem status viewer like someone from group will upload the problem in their street. If that problem upvoted by </a:t>
            </a:r>
            <a:r>
              <a:rPr b="1" lang="en" sz="2000">
                <a:solidFill>
                  <a:schemeClr val="dk1"/>
                </a:solidFill>
              </a:rPr>
              <a:t>more than</a:t>
            </a:r>
            <a:r>
              <a:rPr b="1" lang="en" sz="2000">
                <a:solidFill>
                  <a:schemeClr val="dk1"/>
                </a:solidFill>
              </a:rPr>
              <a:t> 100 people. Then admin will decide to take the action on it.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Admin has to send that problem to the concerned department head to resolve the issue. 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299" y="1602675"/>
            <a:ext cx="4662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 decided to develop a webapp for the problem. </a:t>
            </a:r>
            <a:endParaRPr b="1"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MERN Stack </a:t>
            </a:r>
            <a:endParaRPr b="1"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	</a:t>
            </a:r>
            <a:r>
              <a:rPr b="1" lang="en" sz="1500">
                <a:solidFill>
                  <a:srgbClr val="000000"/>
                </a:solidFill>
              </a:rPr>
              <a:t>MongoDB</a:t>
            </a:r>
            <a:endParaRPr b="1"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	Express</a:t>
            </a:r>
            <a:endParaRPr b="1"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	React</a:t>
            </a:r>
            <a:endParaRPr b="1" sz="15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Node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Day - 1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Created front-end pages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Login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Register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Uploading a picture 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" sz="1300"/>
              <a:t>Designed database schema and made register page as working</a:t>
            </a:r>
            <a:endParaRPr sz="1300"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Day - 2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 didn’t involved much on Day -2 due to some family issues. Kindly consider my apology.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34777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Works not yet done!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347774" y="1537075"/>
            <a:ext cx="4662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Integrating the backend for project. 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Creating the view page to display the problems in locality. 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Admin page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Status page. 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 faced!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➔"/>
            </a:pPr>
            <a:r>
              <a:rPr b="1" lang="en" sz="2200">
                <a:solidFill>
                  <a:srgbClr val="000000"/>
                </a:solidFill>
              </a:rPr>
              <a:t>Poor knowledge on backend integration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➔"/>
            </a:pPr>
            <a:r>
              <a:rPr b="1" lang="en" sz="2200">
                <a:solidFill>
                  <a:srgbClr val="000000"/>
                </a:solidFill>
              </a:rPr>
              <a:t>Lack of commitment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Though I haven’t </a:t>
            </a:r>
            <a:r>
              <a:rPr lang="en"/>
              <a:t>finished</a:t>
            </a:r>
            <a:r>
              <a:rPr lang="en"/>
              <a:t> the project 100%, I enjoyed the hackathon.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will not let this project go here, I will complete it when I am free and learnt the backend completely.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Thanks for this great time.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