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4660"/>
  </p:normalViewPr>
  <p:slideViewPr>
    <p:cSldViewPr snapToGrid="0">
      <p:cViewPr varScale="1">
        <p:scale>
          <a:sx n="91" d="100"/>
          <a:sy n="91" d="100"/>
        </p:scale>
        <p:origin x="2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3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0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1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57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7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5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1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7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4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0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8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45D478C-A9A5-4832-89D8-703607711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B7F7C0-216C-466B-8AF5-7744BB340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324AC-EE29-452B-B1BB-D7D0B3B5E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40" y="1023668"/>
            <a:ext cx="5961462" cy="2864579"/>
          </a:xfrm>
        </p:spPr>
        <p:txBody>
          <a:bodyPr>
            <a:normAutofit/>
          </a:bodyPr>
          <a:lstStyle/>
          <a:p>
            <a:r>
              <a:rPr lang="en-US" sz="3600" dirty="0"/>
              <a:t>Angular</a:t>
            </a:r>
            <a:r>
              <a:rPr lang="en-US" dirty="0"/>
              <a:t> </a:t>
            </a:r>
            <a:r>
              <a:rPr lang="en-US" sz="3200" dirty="0"/>
              <a:t>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C4455-06FD-4280-918F-E1C4467B7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8329" y="4349261"/>
            <a:ext cx="3044061" cy="1564970"/>
          </a:xfrm>
        </p:spPr>
        <p:txBody>
          <a:bodyPr>
            <a:normAutofit/>
          </a:bodyPr>
          <a:lstStyle/>
          <a:p>
            <a:r>
              <a:rPr lang="en-US" dirty="0"/>
              <a:t>Duration : 40 to 50 days</a:t>
            </a: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44E816B1-A8D3-4E92-B017-2F4256B7E2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7" r="7557" b="-1"/>
          <a:stretch/>
        </p:blipFill>
        <p:spPr>
          <a:xfrm>
            <a:off x="8134453" y="1357184"/>
            <a:ext cx="2127521" cy="4137003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020A6AE-B717-4124-91F1-AB61221C7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1055" y="-4534"/>
            <a:ext cx="778194" cy="6834534"/>
            <a:chOff x="5721055" y="-4534"/>
            <a:chExt cx="778194" cy="6834534"/>
          </a:xfrm>
        </p:grpSpPr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A2B0F4FD-3823-42B3-950C-03F9CBC51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16590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426C99B0-870A-4702-9F5F-4459EF2130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83615" y="152241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11D4FA37-ADE6-45F4-AF91-AB50C4100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87545" y="666438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D07613C1-CC87-4032-B649-4A49D0834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90959" y="409695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8479CDC1-5BCA-4A67-9DF5-9513EEE49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80877" y="209657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1EEA2AC4-D6A7-4B7B-932E-1D6D26846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65640" y="2294129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2FBF34A8-BE86-423A-BCE9-2E928D4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34979" y="112397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9FEE8137-C904-47D2-8922-093ABE0D8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48666" y="91140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1AD01E09-0A63-4683-B8DC-2A5969A191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35890" y="1395113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39FDBC61-D90E-4D14-87BD-116805F621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26366" y="1832215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E69FE8D2-E9F3-4F4F-8D6B-67378D754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13450" y="1609623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32B6BAD6-38C4-47DC-A947-5967E513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88700" y="1152725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3">
              <a:extLst>
                <a:ext uri="{FF2B5EF4-FFF2-40B4-BE49-F238E27FC236}">
                  <a16:creationId xmlns:a16="http://schemas.microsoft.com/office/drawing/2014/main" id="{8ECDF132-F20F-4401-9040-2A1E99DA2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90740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51">
              <a:extLst>
                <a:ext uri="{FF2B5EF4-FFF2-40B4-BE49-F238E27FC236}">
                  <a16:creationId xmlns:a16="http://schemas.microsoft.com/office/drawing/2014/main" id="{8190E0B5-EEB8-4A3D-82D0-0A07902F9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75661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2">
              <a:extLst>
                <a:ext uri="{FF2B5EF4-FFF2-40B4-BE49-F238E27FC236}">
                  <a16:creationId xmlns:a16="http://schemas.microsoft.com/office/drawing/2014/main" id="{6B331F8A-6B87-45CD-8DC6-61EDEA5AF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72666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53">
              <a:extLst>
                <a:ext uri="{FF2B5EF4-FFF2-40B4-BE49-F238E27FC236}">
                  <a16:creationId xmlns:a16="http://schemas.microsoft.com/office/drawing/2014/main" id="{16F46124-28C8-499E-8B05-7717602B5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63747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54">
              <a:extLst>
                <a:ext uri="{FF2B5EF4-FFF2-40B4-BE49-F238E27FC236}">
                  <a16:creationId xmlns:a16="http://schemas.microsoft.com/office/drawing/2014/main" id="{CFE5982B-3464-4395-A9D1-D4C76E12F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49594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5">
              <a:extLst>
                <a:ext uri="{FF2B5EF4-FFF2-40B4-BE49-F238E27FC236}">
                  <a16:creationId xmlns:a16="http://schemas.microsoft.com/office/drawing/2014/main" id="{D1BDAE7B-982F-4DE3-9A85-25AC24AA2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63607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56">
              <a:extLst>
                <a:ext uri="{FF2B5EF4-FFF2-40B4-BE49-F238E27FC236}">
                  <a16:creationId xmlns:a16="http://schemas.microsoft.com/office/drawing/2014/main" id="{451188D6-4679-4978-B625-FF583115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63303" y="2293440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7">
              <a:extLst>
                <a:ext uri="{FF2B5EF4-FFF2-40B4-BE49-F238E27FC236}">
                  <a16:creationId xmlns:a16="http://schemas.microsoft.com/office/drawing/2014/main" id="{1F1D0A06-6238-4F0B-928E-C6E99BB02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49756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9">
              <a:extLst>
                <a:ext uri="{FF2B5EF4-FFF2-40B4-BE49-F238E27FC236}">
                  <a16:creationId xmlns:a16="http://schemas.microsoft.com/office/drawing/2014/main" id="{5669DE26-8D01-484D-87C6-C970883EB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29206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60">
              <a:extLst>
                <a:ext uri="{FF2B5EF4-FFF2-40B4-BE49-F238E27FC236}">
                  <a16:creationId xmlns:a16="http://schemas.microsoft.com/office/drawing/2014/main" id="{E2C89DF0-B876-4FA5-A15D-2B4EC693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24437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61">
              <a:extLst>
                <a:ext uri="{FF2B5EF4-FFF2-40B4-BE49-F238E27FC236}">
                  <a16:creationId xmlns:a16="http://schemas.microsoft.com/office/drawing/2014/main" id="{6D278107-786C-48BD-9B90-624B943E1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990734" y="2101447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8">
              <a:extLst>
                <a:ext uri="{FF2B5EF4-FFF2-40B4-BE49-F238E27FC236}">
                  <a16:creationId xmlns:a16="http://schemas.microsoft.com/office/drawing/2014/main" id="{B791B486-ACCB-4731-891C-9B2FF434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09972" y="72104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79">
              <a:extLst>
                <a:ext uri="{FF2B5EF4-FFF2-40B4-BE49-F238E27FC236}">
                  <a16:creationId xmlns:a16="http://schemas.microsoft.com/office/drawing/2014/main" id="{881F663B-742F-4B18-9EEC-425CF3817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22344" y="952087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0">
              <a:extLst>
                <a:ext uri="{FF2B5EF4-FFF2-40B4-BE49-F238E27FC236}">
                  <a16:creationId xmlns:a16="http://schemas.microsoft.com/office/drawing/2014/main" id="{2C84BFA9-A28F-42D0-AA09-BFA6CAB68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17003" y="1189882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1">
              <a:extLst>
                <a:ext uri="{FF2B5EF4-FFF2-40B4-BE49-F238E27FC236}">
                  <a16:creationId xmlns:a16="http://schemas.microsoft.com/office/drawing/2014/main" id="{1BAA7F31-C0A0-4447-BF38-3698F585D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00053" y="2202936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2">
              <a:extLst>
                <a:ext uri="{FF2B5EF4-FFF2-40B4-BE49-F238E27FC236}">
                  <a16:creationId xmlns:a16="http://schemas.microsoft.com/office/drawing/2014/main" id="{B9A620F2-3D35-4A32-B16C-89CE7442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07889" y="1980483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3">
              <a:extLst>
                <a:ext uri="{FF2B5EF4-FFF2-40B4-BE49-F238E27FC236}">
                  <a16:creationId xmlns:a16="http://schemas.microsoft.com/office/drawing/2014/main" id="{4D6420E0-3BDF-44BC-B4AD-D4DCEEB22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80446" y="1665695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4">
              <a:extLst>
                <a:ext uri="{FF2B5EF4-FFF2-40B4-BE49-F238E27FC236}">
                  <a16:creationId xmlns:a16="http://schemas.microsoft.com/office/drawing/2014/main" id="{EF852FAE-C00C-4555-A21B-1C78FF00F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91462" y="516456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6">
              <a:extLst>
                <a:ext uri="{FF2B5EF4-FFF2-40B4-BE49-F238E27FC236}">
                  <a16:creationId xmlns:a16="http://schemas.microsoft.com/office/drawing/2014/main" id="{015DE73A-6E8F-4AA3-8B47-D1E6BFAEA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01431" y="17044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9">
              <a:extLst>
                <a:ext uri="{FF2B5EF4-FFF2-40B4-BE49-F238E27FC236}">
                  <a16:creationId xmlns:a16="http://schemas.microsoft.com/office/drawing/2014/main" id="{1EF3E8F2-433E-4CFA-8523-B3F4B6305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56234" y="1453344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0">
              <a:extLst>
                <a:ext uri="{FF2B5EF4-FFF2-40B4-BE49-F238E27FC236}">
                  <a16:creationId xmlns:a16="http://schemas.microsoft.com/office/drawing/2014/main" id="{A8EC2038-DAA0-4BF3-8107-A1D5A142F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34086" y="2076253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B437840B-3F78-4C20-8184-29631B1AF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51525" y="27651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0A039CCA-16FE-44AE-B9E7-76316DBDF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53052" y="510935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090EE3F3-65C4-44DB-ABF0-27598282E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21482" y="2478886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732F50C7-DE00-45B7-A7D9-AFC5FDF3E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09930" y="481031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C4B7759D-1CB7-4AE3-A334-693715080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18068" y="4529838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2A71D132-8124-4734-AA62-7E12B621F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78429" y="4268606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4E0B6377-5004-4F75-8CBB-D7DD0B9B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90205" y="3766125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174DED7F-DAF6-480E-9002-A25110B96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94670" y="3170095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E6057EAD-75B0-49A4-A761-AC1AF22AF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85310" y="3410025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6">
              <a:extLst>
                <a:ext uri="{FF2B5EF4-FFF2-40B4-BE49-F238E27FC236}">
                  <a16:creationId xmlns:a16="http://schemas.microsoft.com/office/drawing/2014/main" id="{B4C50A97-FAC0-4E9B-A50C-ECC875EB7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69045" y="4009157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1018DBC0-ACE2-4A9B-BD33-D168A3B25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04024" y="5421845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1">
              <a:extLst>
                <a:ext uri="{FF2B5EF4-FFF2-40B4-BE49-F238E27FC236}">
                  <a16:creationId xmlns:a16="http://schemas.microsoft.com/office/drawing/2014/main" id="{783E14F5-0E4B-40DF-908C-65950C968C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52015" y="5732999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5">
              <a:extLst>
                <a:ext uri="{FF2B5EF4-FFF2-40B4-BE49-F238E27FC236}">
                  <a16:creationId xmlns:a16="http://schemas.microsoft.com/office/drawing/2014/main" id="{D8D640D2-32FA-4974-8D6B-7F90FA747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32676" y="6498261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9">
              <a:extLst>
                <a:ext uri="{FF2B5EF4-FFF2-40B4-BE49-F238E27FC236}">
                  <a16:creationId xmlns:a16="http://schemas.microsoft.com/office/drawing/2014/main" id="{05116718-3AD6-431D-B4CC-BD1390ACD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32898" y="5971706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44DD8DD9-6927-4164-BE78-26B0793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11599" y="6281124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DF352A39-5DCA-42AC-ACE8-CC0F61703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12779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3">
              <a:extLst>
                <a:ext uri="{FF2B5EF4-FFF2-40B4-BE49-F238E27FC236}">
                  <a16:creationId xmlns:a16="http://schemas.microsoft.com/office/drawing/2014/main" id="{60EBB535-208F-4849-9E96-53B9971CE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42692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4">
              <a:extLst>
                <a:ext uri="{FF2B5EF4-FFF2-40B4-BE49-F238E27FC236}">
                  <a16:creationId xmlns:a16="http://schemas.microsoft.com/office/drawing/2014/main" id="{BCD96233-15EF-4543-B9C5-CA5253AC9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46622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5">
              <a:extLst>
                <a:ext uri="{FF2B5EF4-FFF2-40B4-BE49-F238E27FC236}">
                  <a16:creationId xmlns:a16="http://schemas.microsoft.com/office/drawing/2014/main" id="{CF3994DF-D5ED-45DB-826C-A4531DF8C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42274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E0114E4D-A88A-403A-B4BF-6687B1FC1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14411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7">
              <a:extLst>
                <a:ext uri="{FF2B5EF4-FFF2-40B4-BE49-F238E27FC236}">
                  <a16:creationId xmlns:a16="http://schemas.microsoft.com/office/drawing/2014/main" id="{0CA46612-D58D-4AA5-B800-7ED35828B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26177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8">
              <a:extLst>
                <a:ext uri="{FF2B5EF4-FFF2-40B4-BE49-F238E27FC236}">
                  <a16:creationId xmlns:a16="http://schemas.microsoft.com/office/drawing/2014/main" id="{591A86C8-305F-45B1-A8B6-3A30A4B38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33846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9">
              <a:extLst>
                <a:ext uri="{FF2B5EF4-FFF2-40B4-BE49-F238E27FC236}">
                  <a16:creationId xmlns:a16="http://schemas.microsoft.com/office/drawing/2014/main" id="{A7FABED8-48B7-4734-A612-FBE652656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25954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0">
              <a:extLst>
                <a:ext uri="{FF2B5EF4-FFF2-40B4-BE49-F238E27FC236}">
                  <a16:creationId xmlns:a16="http://schemas.microsoft.com/office/drawing/2014/main" id="{243BE91E-2B74-406E-B9D2-CF3138EC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20918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1">
              <a:extLst>
                <a:ext uri="{FF2B5EF4-FFF2-40B4-BE49-F238E27FC236}">
                  <a16:creationId xmlns:a16="http://schemas.microsoft.com/office/drawing/2014/main" id="{F37AEA50-01C6-4691-8FA1-7E299BCA9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14411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2">
              <a:extLst>
                <a:ext uri="{FF2B5EF4-FFF2-40B4-BE49-F238E27FC236}">
                  <a16:creationId xmlns:a16="http://schemas.microsoft.com/office/drawing/2014/main" id="{A736913D-B8FC-479E-AA14-C18815AD8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02579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4">
              <a:extLst>
                <a:ext uri="{FF2B5EF4-FFF2-40B4-BE49-F238E27FC236}">
                  <a16:creationId xmlns:a16="http://schemas.microsoft.com/office/drawing/2014/main" id="{CBB0E630-D998-47AF-9E54-0FD6C92186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06369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5">
              <a:extLst>
                <a:ext uri="{FF2B5EF4-FFF2-40B4-BE49-F238E27FC236}">
                  <a16:creationId xmlns:a16="http://schemas.microsoft.com/office/drawing/2014/main" id="{BB51A47C-E2F5-46B8-83A1-39880822C3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984218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932E215A-211D-4622-9EDF-811E4BAFB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33277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7">
              <a:extLst>
                <a:ext uri="{FF2B5EF4-FFF2-40B4-BE49-F238E27FC236}">
                  <a16:creationId xmlns:a16="http://schemas.microsoft.com/office/drawing/2014/main" id="{86D90953-B2B8-4A6D-963E-985D3D27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991422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8">
              <a:extLst>
                <a:ext uri="{FF2B5EF4-FFF2-40B4-BE49-F238E27FC236}">
                  <a16:creationId xmlns:a16="http://schemas.microsoft.com/office/drawing/2014/main" id="{32D4D340-FB6E-4E98-A44E-DA02CF7A5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986679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49">
              <a:extLst>
                <a:ext uri="{FF2B5EF4-FFF2-40B4-BE49-F238E27FC236}">
                  <a16:creationId xmlns:a16="http://schemas.microsoft.com/office/drawing/2014/main" id="{923308B4-4A82-4DB8-84F5-17F10758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985293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2">
              <a:extLst>
                <a:ext uri="{FF2B5EF4-FFF2-40B4-BE49-F238E27FC236}">
                  <a16:creationId xmlns:a16="http://schemas.microsoft.com/office/drawing/2014/main" id="{4A3BBCB7-915D-49E4-9637-49EEC7296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77111" y="2950571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63">
              <a:extLst>
                <a:ext uri="{FF2B5EF4-FFF2-40B4-BE49-F238E27FC236}">
                  <a16:creationId xmlns:a16="http://schemas.microsoft.com/office/drawing/2014/main" id="{DCCFB289-1B21-4B18-A4C2-F6B90A188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88469" y="4089184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64">
              <a:extLst>
                <a:ext uri="{FF2B5EF4-FFF2-40B4-BE49-F238E27FC236}">
                  <a16:creationId xmlns:a16="http://schemas.microsoft.com/office/drawing/2014/main" id="{BA95FC3F-2B17-490E-AB71-071E0890D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56420" y="268226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65">
              <a:extLst>
                <a:ext uri="{FF2B5EF4-FFF2-40B4-BE49-F238E27FC236}">
                  <a16:creationId xmlns:a16="http://schemas.microsoft.com/office/drawing/2014/main" id="{691A1360-1623-4EB9-9C7A-65F2CAEB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57051" y="3826278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66">
              <a:extLst>
                <a:ext uri="{FF2B5EF4-FFF2-40B4-BE49-F238E27FC236}">
                  <a16:creationId xmlns:a16="http://schemas.microsoft.com/office/drawing/2014/main" id="{ABCE1120-7682-4074-8190-4B4F65A7C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44833" y="5372714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67">
              <a:extLst>
                <a:ext uri="{FF2B5EF4-FFF2-40B4-BE49-F238E27FC236}">
                  <a16:creationId xmlns:a16="http://schemas.microsoft.com/office/drawing/2014/main" id="{682A8DF3-E4CC-47A8-B3E0-200ECC560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25013" y="4588736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68">
              <a:extLst>
                <a:ext uri="{FF2B5EF4-FFF2-40B4-BE49-F238E27FC236}">
                  <a16:creationId xmlns:a16="http://schemas.microsoft.com/office/drawing/2014/main" id="{EB91FF40-9F0D-4296-8A06-29DCE64A9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52401" y="324599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69">
              <a:extLst>
                <a:ext uri="{FF2B5EF4-FFF2-40B4-BE49-F238E27FC236}">
                  <a16:creationId xmlns:a16="http://schemas.microsoft.com/office/drawing/2014/main" id="{56EE39D5-D7CD-44ED-B21C-C1222DB1B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31658" y="5654959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70">
              <a:extLst>
                <a:ext uri="{FF2B5EF4-FFF2-40B4-BE49-F238E27FC236}">
                  <a16:creationId xmlns:a16="http://schemas.microsoft.com/office/drawing/2014/main" id="{1C65B9CC-1020-47B2-BD6A-01642D1000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5871" y="6246703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1">
              <a:extLst>
                <a:ext uri="{FF2B5EF4-FFF2-40B4-BE49-F238E27FC236}">
                  <a16:creationId xmlns:a16="http://schemas.microsoft.com/office/drawing/2014/main" id="{14AE5CE8-179F-4637-B418-FCBB775F0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43201" y="513430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72">
              <a:extLst>
                <a:ext uri="{FF2B5EF4-FFF2-40B4-BE49-F238E27FC236}">
                  <a16:creationId xmlns:a16="http://schemas.microsoft.com/office/drawing/2014/main" id="{A887C011-3342-49F5-ABA6-21BC4E16F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39938" y="4907450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3">
              <a:extLst>
                <a:ext uri="{FF2B5EF4-FFF2-40B4-BE49-F238E27FC236}">
                  <a16:creationId xmlns:a16="http://schemas.microsoft.com/office/drawing/2014/main" id="{59453A63-F4C1-484C-BD63-45BCF1F89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44811" y="4407815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74">
              <a:extLst>
                <a:ext uri="{FF2B5EF4-FFF2-40B4-BE49-F238E27FC236}">
                  <a16:creationId xmlns:a16="http://schemas.microsoft.com/office/drawing/2014/main" id="{E32981CE-84F8-46C0-8DED-9AB671768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12763" y="5988099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75">
              <a:extLst>
                <a:ext uri="{FF2B5EF4-FFF2-40B4-BE49-F238E27FC236}">
                  <a16:creationId xmlns:a16="http://schemas.microsoft.com/office/drawing/2014/main" id="{4534D7C6-DC5B-4AF8-9DA0-56212A899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07772" y="2442495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77">
              <a:extLst>
                <a:ext uri="{FF2B5EF4-FFF2-40B4-BE49-F238E27FC236}">
                  <a16:creationId xmlns:a16="http://schemas.microsoft.com/office/drawing/2014/main" id="{B1BEA7AD-37D1-4AAA-8229-E3B97FE5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13018" y="360677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85">
              <a:extLst>
                <a:ext uri="{FF2B5EF4-FFF2-40B4-BE49-F238E27FC236}">
                  <a16:creationId xmlns:a16="http://schemas.microsoft.com/office/drawing/2014/main" id="{D5C0F08C-8A9A-438B-A79C-56393D3A6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35588" y="647106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87">
              <a:extLst>
                <a:ext uri="{FF2B5EF4-FFF2-40B4-BE49-F238E27FC236}">
                  <a16:creationId xmlns:a16="http://schemas.microsoft.com/office/drawing/2014/main" id="{30753EBC-ED22-4E17-ABDA-227B5CFD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47100" y="666737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8">
              <a:extLst>
                <a:ext uri="{FF2B5EF4-FFF2-40B4-BE49-F238E27FC236}">
                  <a16:creationId xmlns:a16="http://schemas.microsoft.com/office/drawing/2014/main" id="{661FC4FE-1390-4C3A-A6E8-B21ECCF7D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50434" y="1697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6">
              <a:extLst>
                <a:ext uri="{FF2B5EF4-FFF2-40B4-BE49-F238E27FC236}">
                  <a16:creationId xmlns:a16="http://schemas.microsoft.com/office/drawing/2014/main" id="{DB8CC66A-2BF1-4B83-A9CC-115D9877B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09765" y="6714098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61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8884E5-10D6-42B0-A493-E0A08AA7C43B}"/>
              </a:ext>
            </a:extLst>
          </p:cNvPr>
          <p:cNvSpPr txBox="1"/>
          <p:nvPr/>
        </p:nvSpPr>
        <p:spPr>
          <a:xfrm>
            <a:off x="587229" y="419450"/>
            <a:ext cx="1032684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Course Content</a:t>
            </a:r>
          </a:p>
          <a:p>
            <a:endParaRPr lang="en-US" dirty="0"/>
          </a:p>
          <a:p>
            <a:r>
              <a:rPr lang="en-US" dirty="0"/>
              <a:t>Angular </a:t>
            </a:r>
          </a:p>
          <a:p>
            <a:endParaRPr lang="en-US" dirty="0"/>
          </a:p>
          <a:p>
            <a:r>
              <a:rPr lang="en-US" dirty="0"/>
              <a:t>Various Versions in Angular </a:t>
            </a:r>
          </a:p>
          <a:p>
            <a:endParaRPr lang="en-US" dirty="0"/>
          </a:p>
          <a:p>
            <a:r>
              <a:rPr lang="en-US" dirty="0"/>
              <a:t>Angular Architecture</a:t>
            </a:r>
          </a:p>
          <a:p>
            <a:endParaRPr lang="en-US" dirty="0"/>
          </a:p>
          <a:p>
            <a:r>
              <a:rPr lang="en-US" dirty="0"/>
              <a:t>What is need of type script</a:t>
            </a:r>
          </a:p>
          <a:p>
            <a:endParaRPr lang="en-US" dirty="0"/>
          </a:p>
          <a:p>
            <a:r>
              <a:rPr lang="en-US" dirty="0"/>
              <a:t>Difference between </a:t>
            </a:r>
            <a:r>
              <a:rPr lang="en-US" dirty="0" err="1"/>
              <a:t>Javascript</a:t>
            </a:r>
            <a:r>
              <a:rPr lang="en-US" dirty="0"/>
              <a:t> and Typescript</a:t>
            </a:r>
          </a:p>
          <a:p>
            <a:endParaRPr lang="en-US" dirty="0"/>
          </a:p>
          <a:p>
            <a:r>
              <a:rPr lang="en-US" dirty="0"/>
              <a:t>ES6 and ES5 </a:t>
            </a:r>
          </a:p>
          <a:p>
            <a:endParaRPr lang="en-US" dirty="0"/>
          </a:p>
          <a:p>
            <a:r>
              <a:rPr lang="en-US" dirty="0"/>
              <a:t>Type script Architecture</a:t>
            </a:r>
          </a:p>
          <a:p>
            <a:endParaRPr lang="en-US" dirty="0"/>
          </a:p>
          <a:p>
            <a:r>
              <a:rPr lang="en-US" dirty="0"/>
              <a:t>Datatypes, Function Declarations , </a:t>
            </a:r>
            <a:r>
              <a:rPr lang="en-US" dirty="0" err="1"/>
              <a:t>Interfaces,Generics</a:t>
            </a:r>
            <a:r>
              <a:rPr lang="en-US" dirty="0"/>
              <a:t> ,Type </a:t>
            </a:r>
            <a:r>
              <a:rPr lang="en-US" dirty="0" err="1"/>
              <a:t>interence,Type</a:t>
            </a:r>
            <a:r>
              <a:rPr lang="en-US" dirty="0"/>
              <a:t> </a:t>
            </a:r>
            <a:r>
              <a:rPr lang="en-US" dirty="0" err="1"/>
              <a:t>Compatability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Modules and Decorators</a:t>
            </a:r>
          </a:p>
          <a:p>
            <a:endParaRPr lang="en-US" dirty="0"/>
          </a:p>
          <a:p>
            <a:r>
              <a:rPr lang="en-US" dirty="0" err="1"/>
              <a:t>NameSpaces</a:t>
            </a:r>
            <a:endParaRPr lang="en-US" dirty="0"/>
          </a:p>
          <a:p>
            <a:endParaRPr lang="en-US" dirty="0"/>
          </a:p>
          <a:p>
            <a:r>
              <a:rPr lang="en-US" dirty="0"/>
              <a:t>Iterators and Other basics for necessaries for Angular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0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E32764-80A8-4B39-AD63-B83C68F3DB27}"/>
              </a:ext>
            </a:extLst>
          </p:cNvPr>
          <p:cNvSpPr txBox="1"/>
          <p:nvPr/>
        </p:nvSpPr>
        <p:spPr>
          <a:xfrm>
            <a:off x="469783" y="293615"/>
            <a:ext cx="116103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Angular Architecture</a:t>
            </a:r>
          </a:p>
          <a:p>
            <a:r>
              <a:rPr lang="en-US" dirty="0"/>
              <a:t>Angular </a:t>
            </a:r>
            <a:r>
              <a:rPr lang="en-US" dirty="0" err="1"/>
              <a:t>js</a:t>
            </a:r>
            <a:r>
              <a:rPr lang="en-US" dirty="0"/>
              <a:t> vs Angular </a:t>
            </a:r>
          </a:p>
          <a:p>
            <a:r>
              <a:rPr lang="en-US" dirty="0"/>
              <a:t>Angular code setup in VS Code</a:t>
            </a:r>
          </a:p>
          <a:p>
            <a:r>
              <a:rPr lang="en-US" dirty="0"/>
              <a:t>Installing Angular – Basic Requirements </a:t>
            </a:r>
          </a:p>
          <a:p>
            <a:r>
              <a:rPr lang="en-US" dirty="0"/>
              <a:t>MVC Architecture and MVVM Architecture</a:t>
            </a:r>
          </a:p>
          <a:p>
            <a:r>
              <a:rPr lang="en-US" dirty="0"/>
              <a:t>Single page Application and performance improve </a:t>
            </a:r>
            <a:r>
              <a:rPr lang="en-US" dirty="0" err="1"/>
              <a:t>ment</a:t>
            </a:r>
            <a:endParaRPr lang="en-US" dirty="0"/>
          </a:p>
          <a:p>
            <a:r>
              <a:rPr lang="en-US" dirty="0"/>
              <a:t>New Features added to angular current version</a:t>
            </a:r>
          </a:p>
          <a:p>
            <a:r>
              <a:rPr lang="en-US" dirty="0"/>
              <a:t>Angular Components </a:t>
            </a:r>
          </a:p>
          <a:p>
            <a:r>
              <a:rPr lang="en-US" dirty="0"/>
              <a:t>Angular Pipes</a:t>
            </a:r>
          </a:p>
          <a:p>
            <a:r>
              <a:rPr lang="en-US" dirty="0"/>
              <a:t>Angular Services</a:t>
            </a:r>
          </a:p>
          <a:p>
            <a:r>
              <a:rPr lang="en-US" dirty="0"/>
              <a:t>Angular Materials</a:t>
            </a:r>
          </a:p>
          <a:p>
            <a:r>
              <a:rPr lang="en-US" dirty="0"/>
              <a:t>Angular Animations</a:t>
            </a:r>
          </a:p>
          <a:p>
            <a:r>
              <a:rPr lang="en-US" dirty="0"/>
              <a:t>Angular Forms</a:t>
            </a:r>
          </a:p>
          <a:p>
            <a:r>
              <a:rPr lang="en-US" dirty="0"/>
              <a:t>Angular Routing</a:t>
            </a:r>
          </a:p>
          <a:p>
            <a:r>
              <a:rPr lang="en-US" dirty="0"/>
              <a:t>Dependency Injection in Angular</a:t>
            </a:r>
          </a:p>
          <a:p>
            <a:r>
              <a:rPr lang="en-US" dirty="0"/>
              <a:t>HTTP Client</a:t>
            </a:r>
          </a:p>
          <a:p>
            <a:r>
              <a:rPr lang="en-US" dirty="0"/>
              <a:t>NG MODULES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869247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118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Modern Love</vt:lpstr>
      <vt:lpstr>BohemianVTI</vt:lpstr>
      <vt:lpstr>Angular Training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Training</dc:title>
  <dc:creator>vamsi sundara</dc:creator>
  <cp:lastModifiedBy>vamsi sundara</cp:lastModifiedBy>
  <cp:revision>4</cp:revision>
  <dcterms:created xsi:type="dcterms:W3CDTF">2021-02-09T01:06:39Z</dcterms:created>
  <dcterms:modified xsi:type="dcterms:W3CDTF">2021-02-09T01:45:02Z</dcterms:modified>
</cp:coreProperties>
</file>