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5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BE9A-C444-4AF9-9CE1-F3EE4DF6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0A15A-307E-42C0-A5B5-3E198FEF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5F5F-0795-4569-98AD-08141013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FDA9-68A3-415F-A9C3-384D8554219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3F81-3FCE-4402-9EBD-FF4D95CB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3221D-FDF4-4E73-838C-6A565FB3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D6A-7610-4312-934C-6739408A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7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82A0-CE15-49C2-8BEE-A7129003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1C408-11F0-43FE-B761-714306721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E1781-8DD0-4A12-B6D9-D4A002F8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FDA9-68A3-415F-A9C3-384D8554219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31075-71A8-4E2E-81C7-6C984266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3A59F-0AA7-4FDE-9BF2-7143EB85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D6A-7610-4312-934C-6739408A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E51DA-136F-472F-B571-DFE19DDB9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BE4B9-C84A-436E-8C17-F500F8BD8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8A94-FAC9-40A7-A47D-5C923B8C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FDA9-68A3-415F-A9C3-384D8554219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17462-910C-45C1-9CF6-50060F25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1B11C-4945-4300-8F3E-496BF4DC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D6A-7610-4312-934C-6739408A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1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8BF9-391F-4503-B1CE-14C41C6C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F055-B8A3-4197-BB9D-B827BA46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3539-E007-4107-A70D-43B788C4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FDA9-68A3-415F-A9C3-384D8554219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95FA-C7AA-47AE-AB7C-D6BB55AC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1584-FCB5-4CD6-803E-587E6916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D6A-7610-4312-934C-6739408A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7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85F5-4CD3-4A17-B291-6D1E0234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BC378-2B88-499E-9E69-1925405F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9137E-48FC-4232-9C91-E9BF0AE1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FDA9-68A3-415F-A9C3-384D8554219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7FE6-B1DB-444C-8266-425ADFCE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51C1-55CB-4B75-A508-61344326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D6A-7610-4312-934C-6739408A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E0F0-2555-41C6-B3B7-851E0C1F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94E6-D97A-4B93-AB87-1EBB23EB9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3489F-8D3A-48CB-82FF-A312DA2E1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7824A-2497-4F62-A2E5-92FEDA12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FDA9-68A3-415F-A9C3-384D8554219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16784-D1A8-464E-9F69-FA2413B9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37DB9-BDDE-43FD-8405-B5C28201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D6A-7610-4312-934C-6739408A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5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CF39-37FB-4A23-911F-CDC0182B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F9A1-5D08-46C5-A46B-87683108D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816E1-BD80-4430-B876-1AEFD775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7568A-479C-410C-B71D-F705C2052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2A31A-2AE8-4C18-ABF0-795AA6612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0BB2C-3C6F-4984-87DB-7DAB9878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FDA9-68A3-415F-A9C3-384D8554219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B1267-CDBF-4662-962C-319957C3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79605-9A1A-45EA-9733-DC656B1C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D6A-7610-4312-934C-6739408A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6517-7881-4DCA-AE63-B500FEF5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75B75-811C-4BBF-BC46-D9C55D31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FDA9-68A3-415F-A9C3-384D8554219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3BB32-5998-4E45-8B5E-1666E930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827E9-4E6A-40E7-A7CB-9570D47E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D6A-7610-4312-934C-6739408A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17A59-3EB2-4392-A833-8018A4FE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FDA9-68A3-415F-A9C3-384D8554219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F15D7-499E-493D-A2AA-65083122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0FB57-46F5-4057-AF4C-21EE3C5A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D6A-7610-4312-934C-6739408A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A54C-F4B0-4E05-86F1-F21E9916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600D-5ACB-433B-8F60-0EB0F00C2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2C0BF-5CDF-42E7-A524-CA1E8B3C2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FB927-8D2F-4871-A352-3CF08256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FDA9-68A3-415F-A9C3-384D8554219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75038-56C1-4AC0-A99A-5933E9EA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1BE31-AFC9-422B-8016-EBA661B9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D6A-7610-4312-934C-6739408A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2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D29D-AF42-4DC4-90C0-B502ABA0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77641-5A76-4E58-99AF-A05008F0A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496B9-CC9A-495E-8A9F-1063B2C15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7604E-1798-417B-B3FB-D2E7BDD3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FDA9-68A3-415F-A9C3-384D8554219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A0A89-32FC-4DB6-BBC7-2803D003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6ECD3-89B3-408B-8ECC-AC59B04F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D6A-7610-4312-934C-6739408A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B560C-BB0F-4B23-A0AB-F602419A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98300-4D98-4B27-A2A7-273F99B4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AE8A-E2F0-45DB-8929-77FAFF783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FDA9-68A3-415F-A9C3-384D8554219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6A0A-45F3-44C8-9E5A-5BDACBFA3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7657-E631-498A-97C1-CD49D8EC3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3D6A-7610-4312-934C-6739408A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6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48465-5082-44F3-98B1-DCDB2420DBB4}"/>
              </a:ext>
            </a:extLst>
          </p:cNvPr>
          <p:cNvSpPr txBox="1"/>
          <p:nvPr/>
        </p:nvSpPr>
        <p:spPr>
          <a:xfrm>
            <a:off x="90152" y="0"/>
            <a:ext cx="12101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68290-4F25-4E26-8614-3ED9235DB07D}"/>
              </a:ext>
            </a:extLst>
          </p:cNvPr>
          <p:cNvSpPr txBox="1"/>
          <p:nvPr/>
        </p:nvSpPr>
        <p:spPr>
          <a:xfrm>
            <a:off x="1519706" y="1468192"/>
            <a:ext cx="89508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        </a:t>
            </a:r>
          </a:p>
          <a:p>
            <a:endParaRPr lang="en-US" sz="4000" dirty="0"/>
          </a:p>
          <a:p>
            <a:r>
              <a:rPr lang="en-US" sz="4000" dirty="0"/>
              <a:t>                     </a:t>
            </a:r>
            <a:r>
              <a:rPr lang="en-US" sz="4000" dirty="0">
                <a:solidFill>
                  <a:schemeClr val="accent1"/>
                </a:solidFill>
              </a:rPr>
              <a:t>Angular Training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By Sandeep</a:t>
            </a:r>
          </a:p>
        </p:txBody>
      </p:sp>
    </p:spTree>
    <p:extLst>
      <p:ext uri="{BB962C8B-B14F-4D97-AF65-F5344CB8AC3E}">
        <p14:creationId xmlns:p14="http://schemas.microsoft.com/office/powerpoint/2010/main" val="160661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3D759A-ECB7-4150-9C29-200126C97A50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</a:t>
            </a:r>
            <a:r>
              <a:rPr lang="en-US" b="1" dirty="0">
                <a:solidFill>
                  <a:schemeClr val="accent1"/>
                </a:solidFill>
              </a:rPr>
              <a:t>Angular Components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Components are building-blocks for Angular Application</a:t>
            </a:r>
          </a:p>
          <a:p>
            <a:r>
              <a:rPr lang="en-US" dirty="0"/>
              <a:t>- A Component in Angular provides an UI from where user can interact with our application.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A component is a template for UI, which comprises of	</a:t>
            </a:r>
          </a:p>
          <a:p>
            <a:pPr marL="285750" indent="-285750">
              <a:buFontTx/>
              <a:buChar char="-"/>
            </a:pPr>
            <a:r>
              <a:rPr lang="en-US" dirty="0"/>
              <a:t>a) Presentation in HTML</a:t>
            </a:r>
          </a:p>
          <a:p>
            <a:pPr marL="285750" indent="-285750">
              <a:buFontTx/>
              <a:buChar char="-"/>
            </a:pPr>
            <a:r>
              <a:rPr lang="en-US" dirty="0"/>
              <a:t>b) Styles in CSS	</a:t>
            </a:r>
          </a:p>
          <a:p>
            <a:pPr marL="285750" indent="-285750">
              <a:buFontTx/>
              <a:buChar char="-"/>
            </a:pPr>
            <a:r>
              <a:rPr lang="en-US" dirty="0"/>
              <a:t>c) Logic in TypeScript [JavaScript]-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A Component can be designed by using 2 Techniques	</a:t>
            </a:r>
          </a:p>
          <a:p>
            <a:pPr marL="285750" indent="-285750">
              <a:buFontTx/>
              <a:buChar char="-"/>
            </a:pPr>
            <a:r>
              <a:rPr lang="en-US" dirty="0"/>
              <a:t>a) Code Behind	</a:t>
            </a:r>
          </a:p>
          <a:p>
            <a:pPr marL="285750" indent="-285750">
              <a:buFontTx/>
              <a:buChar char="-"/>
            </a:pPr>
            <a:r>
              <a:rPr lang="en-US" dirty="0"/>
              <a:t>b) Inline Documentation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Code Behind: [UI, Style and Logic are cleanly separated]</a:t>
            </a:r>
          </a:p>
          <a:p>
            <a:pPr marL="285750" indent="-285750">
              <a:buFontTx/>
              <a:buChar char="-"/>
            </a:pPr>
            <a:r>
              <a:rPr lang="en-US" dirty="0"/>
              <a:t>===============================================-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Presentation is design in "HTML Page" [.html]</a:t>
            </a:r>
          </a:p>
          <a:p>
            <a:pPr marL="285750" indent="-285750">
              <a:buFontTx/>
              <a:buChar char="-"/>
            </a:pPr>
            <a:r>
              <a:rPr lang="en-US" dirty="0"/>
              <a:t>- Styles are defined in </a:t>
            </a:r>
            <a:r>
              <a:rPr lang="en-US" dirty="0" err="1"/>
              <a:t>StyleSheet</a:t>
            </a:r>
            <a:r>
              <a:rPr lang="en-US" dirty="0"/>
              <a:t>  [.</a:t>
            </a:r>
            <a:r>
              <a:rPr lang="en-US" dirty="0" err="1"/>
              <a:t>css</a:t>
            </a:r>
            <a:r>
              <a:rPr lang="en-US" dirty="0"/>
              <a:t>]-</a:t>
            </a:r>
          </a:p>
          <a:p>
            <a:pPr marL="285750" indent="-285750">
              <a:buFontTx/>
              <a:buChar char="-"/>
            </a:pPr>
            <a:r>
              <a:rPr lang="en-US" dirty="0"/>
              <a:t> Logic is defined in TypeScript  [.</a:t>
            </a:r>
            <a:r>
              <a:rPr lang="en-US" dirty="0" err="1"/>
              <a:t>ts</a:t>
            </a:r>
            <a:r>
              <a:rPr lang="en-US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dirty="0"/>
              <a:t>Inline Technique: [UI , Styles and Logic all are in one File]</a:t>
            </a:r>
          </a:p>
          <a:p>
            <a:pPr marL="285750" indent="-285750">
              <a:buFontTx/>
              <a:buChar char="-"/>
            </a:pPr>
            <a:r>
              <a:rPr lang="en-US" dirty="0"/>
              <a:t>================================================-</a:t>
            </a:r>
          </a:p>
          <a:p>
            <a:pPr marL="285750" indent="-285750">
              <a:buFontTx/>
              <a:buChar char="-"/>
            </a:pPr>
            <a:r>
              <a:rPr lang="en-US" dirty="0"/>
              <a:t> It comprises of a TypeScript file where you can define the markup (HTML), styles [CSS] and Logic [TypeScript].- Component is technically a TypeScript "Class" that is derived from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9031-C7A2-408C-982D-385448C2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068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Component" base class defined in "@angular/core" library-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r>
              <a:rPr lang="en-US" sz="1800" dirty="0">
                <a:latin typeface="+mn-lt"/>
                <a:ea typeface="+mn-ea"/>
                <a:cs typeface="+mn-cs"/>
              </a:rPr>
              <a:t> All properties and methods for a component are derived from Component Base.- 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r>
              <a:rPr lang="en-US" sz="1800" dirty="0">
                <a:latin typeface="+mn-lt"/>
                <a:ea typeface="+mn-ea"/>
                <a:cs typeface="+mn-cs"/>
              </a:rPr>
              <a:t>"Component" directive contains metadata </a:t>
            </a:r>
            <a:r>
              <a:rPr lang="en-US" sz="1800" dirty="0" err="1">
                <a:latin typeface="+mn-lt"/>
                <a:ea typeface="+mn-ea"/>
                <a:cs typeface="+mn-cs"/>
              </a:rPr>
              <a:t>i.e</a:t>
            </a:r>
            <a:r>
              <a:rPr lang="en-US" sz="1800" dirty="0">
                <a:latin typeface="+mn-lt"/>
                <a:ea typeface="+mn-ea"/>
                <a:cs typeface="+mn-cs"/>
              </a:rPr>
              <a:t> information about a component.-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r>
              <a:rPr lang="en-US" sz="1800" dirty="0">
                <a:latin typeface="+mn-lt"/>
                <a:ea typeface="+mn-ea"/>
                <a:cs typeface="+mn-cs"/>
              </a:rPr>
              <a:t> Every component is configured by using "@Component()" directive, which defines the details about markup, styles and logic.- The members of Component directive are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r>
              <a:rPr lang="en-US" sz="1800" dirty="0">
                <a:latin typeface="+mn-lt"/>
                <a:ea typeface="+mn-ea"/>
                <a:cs typeface="+mn-cs"/>
              </a:rPr>
              <a:t>	</a:t>
            </a:r>
            <a:r>
              <a:rPr lang="en-US" dirty="0"/>
              <a:t>	</a:t>
            </a: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18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FA318-D121-4660-8439-FE72C05E817E}"/>
              </a:ext>
            </a:extLst>
          </p:cNvPr>
          <p:cNvSpPr txBox="1"/>
          <p:nvPr/>
        </p:nvSpPr>
        <p:spPr>
          <a:xfrm>
            <a:off x="0" y="103031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:Option                                                         </a:t>
            </a:r>
            <a:r>
              <a:rPr lang="en-US" dirty="0"/>
              <a:t>Description</a:t>
            </a:r>
          </a:p>
          <a:p>
            <a:r>
              <a:rPr lang="en-US" dirty="0"/>
              <a:t>============================================</a:t>
            </a:r>
          </a:p>
          <a:p>
            <a:endParaRPr lang="en-US" dirty="0"/>
          </a:p>
          <a:p>
            <a:r>
              <a:rPr lang="en-US" dirty="0"/>
              <a:t>template		                                   It specifies the markup to be rendered.	</a:t>
            </a:r>
          </a:p>
          <a:p>
            <a:endParaRPr lang="en-US" dirty="0"/>
          </a:p>
          <a:p>
            <a:r>
              <a:rPr lang="en-US" dirty="0"/>
              <a:t>	                                                     Template is used to defined inline markup		</a:t>
            </a:r>
          </a:p>
          <a:p>
            <a:endParaRPr lang="en-US" dirty="0"/>
          </a:p>
          <a:p>
            <a:r>
              <a:rPr lang="en-US" dirty="0" err="1"/>
              <a:t>templateUrl</a:t>
            </a:r>
            <a:r>
              <a:rPr lang="en-US" dirty="0"/>
              <a:t>	                                    It specifies the markup from external		</a:t>
            </a:r>
          </a:p>
          <a:p>
            <a:endParaRPr lang="en-US" dirty="0"/>
          </a:p>
          <a:p>
            <a:r>
              <a:rPr lang="en-US" dirty="0" err="1"/>
              <a:t>file.styles</a:t>
            </a:r>
            <a:r>
              <a:rPr lang="en-US" dirty="0"/>
              <a:t>		                                     It specifies the style attributes for </a:t>
            </a:r>
            <a:r>
              <a:rPr lang="en-US" sz="1800" dirty="0">
                <a:latin typeface="+mn-lt"/>
                <a:ea typeface="+mn-ea"/>
                <a:cs typeface="+mn-cs"/>
              </a:rPr>
              <a:t>HTML elements. The styles are defined inline		</a:t>
            </a:r>
          </a:p>
          <a:p>
            <a:endParaRPr lang="en-US" dirty="0"/>
          </a:p>
          <a:p>
            <a:r>
              <a:rPr lang="en-US" sz="1800" dirty="0" err="1">
                <a:latin typeface="+mn-lt"/>
                <a:ea typeface="+mn-ea"/>
                <a:cs typeface="+mn-cs"/>
              </a:rPr>
              <a:t>styleUrls</a:t>
            </a:r>
            <a:r>
              <a:rPr lang="en-US" sz="1800" dirty="0">
                <a:latin typeface="+mn-lt"/>
                <a:ea typeface="+mn-ea"/>
                <a:cs typeface="+mn-cs"/>
              </a:rPr>
              <a:t>		                                      It specifies the styles from external</a:t>
            </a:r>
            <a:r>
              <a:rPr lang="en-US" dirty="0"/>
              <a:t> </a:t>
            </a:r>
            <a:r>
              <a:rPr lang="en-US" sz="1800" dirty="0">
                <a:latin typeface="+mn-lt"/>
                <a:ea typeface="+mn-ea"/>
                <a:cs typeface="+mn-cs"/>
              </a:rPr>
              <a:t>style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sheet.selector</a:t>
            </a:r>
            <a:r>
              <a:rPr lang="en-US" dirty="0"/>
              <a:t> </a:t>
            </a:r>
            <a:r>
              <a:rPr lang="en-US" sz="1800" dirty="0">
                <a:latin typeface="+mn-lt"/>
                <a:ea typeface="+mn-ea"/>
                <a:cs typeface="+mn-cs"/>
              </a:rPr>
              <a:t>It specifies the name for component.		                     You have to use the selector to </a:t>
            </a:r>
            <a:r>
              <a:rPr lang="en-US" sz="1800" dirty="0" err="1">
                <a:latin typeface="+mn-lt"/>
                <a:ea typeface="+mn-ea"/>
                <a:cs typeface="+mn-cs"/>
              </a:rPr>
              <a:t>accessthe</a:t>
            </a:r>
            <a:r>
              <a:rPr lang="en-US" sz="1800" dirty="0">
                <a:latin typeface="+mn-lt"/>
                <a:ea typeface="+mn-ea"/>
                <a:cs typeface="+mn-cs"/>
              </a:rPr>
              <a:t> component from any page.</a:t>
            </a:r>
          </a:p>
          <a:p>
            <a:endParaRPr lang="en-US" dirty="0"/>
          </a:p>
          <a:p>
            <a:r>
              <a:rPr lang="en-US" sz="1800" dirty="0" err="1">
                <a:latin typeface="+mn-lt"/>
                <a:ea typeface="+mn-ea"/>
                <a:cs typeface="+mn-cs"/>
              </a:rPr>
              <a:t>Syntax:import</a:t>
            </a:r>
            <a:r>
              <a:rPr lang="en-US" sz="1800" dirty="0">
                <a:latin typeface="+mn-lt"/>
                <a:ea typeface="+mn-ea"/>
                <a:cs typeface="+mn-cs"/>
              </a:rPr>
              <a:t> { Component } from '@angular/core';@Component({   selector: ' ' ,   template: ' ',   styles: [ ] })export class </a:t>
            </a:r>
            <a:r>
              <a:rPr lang="en-US" sz="1800" dirty="0" err="1">
                <a:latin typeface="+mn-lt"/>
                <a:ea typeface="+mn-ea"/>
                <a:cs typeface="+mn-cs"/>
              </a:rPr>
              <a:t>DemoComponent</a:t>
            </a:r>
            <a:r>
              <a:rPr lang="en-US" sz="1800" dirty="0">
                <a:latin typeface="+mn-lt"/>
                <a:ea typeface="+mn-ea"/>
                <a:cs typeface="+mn-cs"/>
              </a:rPr>
              <a:t> {}</a:t>
            </a:r>
          </a:p>
          <a:p>
            <a:endParaRPr lang="en-US" dirty="0"/>
          </a:p>
          <a:p>
            <a:r>
              <a:rPr lang="en-US" sz="1800" dirty="0">
                <a:latin typeface="+mn-lt"/>
                <a:ea typeface="+mn-ea"/>
                <a:cs typeface="+mn-cs"/>
              </a:rPr>
              <a:t>Inline technique</a:t>
            </a:r>
          </a:p>
          <a:p>
            <a:r>
              <a:rPr lang="en-US" sz="1800" dirty="0">
                <a:latin typeface="+mn-lt"/>
                <a:ea typeface="+mn-ea"/>
                <a:cs typeface="+mn-cs"/>
              </a:rPr>
              <a:t>:===============* </a:t>
            </a:r>
          </a:p>
          <a:p>
            <a:r>
              <a:rPr lang="en-US" sz="1800" dirty="0">
                <a:latin typeface="+mn-lt"/>
                <a:ea typeface="+mn-ea"/>
                <a:cs typeface="+mn-cs"/>
              </a:rPr>
              <a:t>In this technique Presentation, Styles and Logic all are defined in one file </a:t>
            </a:r>
            <a:r>
              <a:rPr lang="en-US" sz="1800" dirty="0" err="1">
                <a:latin typeface="+mn-lt"/>
                <a:ea typeface="+mn-ea"/>
                <a:cs typeface="+mn-cs"/>
              </a:rPr>
              <a:t>i,e</a:t>
            </a:r>
            <a:r>
              <a:rPr lang="en-US" sz="1800" dirty="0">
                <a:latin typeface="+mn-lt"/>
                <a:ea typeface="+mn-ea"/>
                <a:cs typeface="+mn-cs"/>
              </a:rPr>
              <a:t> ".</a:t>
            </a:r>
            <a:r>
              <a:rPr lang="en-US" sz="1800" dirty="0" err="1">
                <a:latin typeface="+mn-lt"/>
                <a:ea typeface="+mn-ea"/>
                <a:cs typeface="+mn-cs"/>
              </a:rPr>
              <a:t>ts</a:t>
            </a:r>
            <a:r>
              <a:rPr lang="en-US" sz="1800" dirty="0">
                <a:latin typeface="+mn-lt"/>
                <a:ea typeface="+mn-ea"/>
                <a:cs typeface="+mn-cs"/>
              </a:rPr>
              <a:t>" file.*</a:t>
            </a:r>
          </a:p>
          <a:p>
            <a:r>
              <a:rPr lang="en-US" sz="1800" dirty="0">
                <a:latin typeface="+mn-lt"/>
                <a:ea typeface="+mn-ea"/>
                <a:cs typeface="+mn-cs"/>
              </a:rPr>
              <a:t> Everything is managed in one file, then it will reduce the number of requests made to component.*</a:t>
            </a:r>
          </a:p>
          <a:p>
            <a:r>
              <a:rPr lang="en-US" sz="1800" dirty="0">
                <a:latin typeface="+mn-lt"/>
                <a:ea typeface="+mn-ea"/>
                <a:cs typeface="+mn-cs"/>
              </a:rPr>
              <a:t> If number of requests are reduced then it will improve the load time.</a:t>
            </a:r>
          </a:p>
          <a:p>
            <a:r>
              <a:rPr lang="en-US" sz="1800" dirty="0">
                <a:latin typeface="+mn-lt"/>
                <a:ea typeface="+mn-ea"/>
                <a:cs typeface="+mn-cs"/>
              </a:rPr>
              <a:t>* Reusability Concerns* Extensibility Concern* Hard to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7580-EED3-4EB6-B736-32BAF782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9D25-A2C4-44E4-8D01-28D77F40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9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4091-38AD-414E-8B00-6F3B7F5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B4B2-617D-42C2-9D9D-5B01DD35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1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3AA-C5AE-4E60-8A75-4C5B7503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FDC7-4D77-4E5A-8A0B-121D053A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655D-73F1-49B2-AB98-2C379F21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3758-56EC-4299-82A8-D69BE3D8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3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AFAE-E591-48D5-956E-5E39A6C7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14A6-79E1-4358-8D7A-89A972DC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523E-834D-4792-BBB4-5EB94780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29B2-A89D-4972-947C-A0B276E9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64729-ED6F-4D36-8107-2995BD439A72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is an open source, cross platform TypeScript based developers platform  introduced by Google and maintained a large community of organizations and developers.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 developers platform provides all tools and languages that are required from development to production.    [Build, Debugging, Testing, Deploying]</a:t>
            </a:r>
          </a:p>
          <a:p>
            <a:pPr marL="285750" indent="-285750">
              <a:buFontTx/>
              <a:buChar char="-"/>
            </a:pPr>
            <a:r>
              <a:rPr lang="en-US" dirty="0"/>
              <a:t>Angular supports frameworks like</a:t>
            </a:r>
          </a:p>
          <a:p>
            <a:pPr marL="285750" indent="-285750">
              <a:buFontTx/>
              <a:buChar char="-"/>
            </a:pPr>
            <a:r>
              <a:rPr lang="en-US" dirty="0"/>
              <a:t>a) Apache Cordova</a:t>
            </a:r>
          </a:p>
          <a:p>
            <a:pPr marL="285750" indent="-285750">
              <a:buFontTx/>
              <a:buChar char="-"/>
            </a:pPr>
            <a:r>
              <a:rPr lang="en-US" dirty="0"/>
              <a:t>b) Ionic</a:t>
            </a:r>
          </a:p>
          <a:p>
            <a:pPr marL="285750" indent="-285750">
              <a:buFontTx/>
              <a:buChar char="-"/>
            </a:pPr>
            <a:r>
              <a:rPr lang="en-US" dirty="0"/>
              <a:t>c) </a:t>
            </a:r>
            <a:r>
              <a:rPr lang="en-US" dirty="0" err="1"/>
              <a:t>NativeScript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These are the frameworks used for building cross platform mobile applications.</a:t>
            </a:r>
          </a:p>
          <a:p>
            <a:pPr marL="285750" indent="-285750">
              <a:buFontTx/>
              <a:buChar char="-"/>
            </a:pPr>
            <a:r>
              <a:rPr lang="en-US" dirty="0"/>
              <a:t>Angular supports frameworks like</a:t>
            </a:r>
          </a:p>
          <a:p>
            <a:pPr marL="285750" indent="-285750">
              <a:buFontTx/>
              <a:buChar char="-"/>
            </a:pPr>
            <a:r>
              <a:rPr lang="en-US" dirty="0"/>
              <a:t>	a) MVC	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b) MVP</a:t>
            </a:r>
          </a:p>
          <a:p>
            <a:r>
              <a:rPr lang="en-US" dirty="0"/>
              <a:t>	c) MVVM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These are the frameworks used to enable features like loosely coupled and extensible, simplified testing, lazy loading etc..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-Angular is modular and component based.</a:t>
            </a:r>
          </a:p>
          <a:p>
            <a:r>
              <a:rPr lang="en-US" dirty="0"/>
              <a:t>- It makes Angular 10x faster than angular </a:t>
            </a:r>
            <a:r>
              <a:rPr lang="en-US" dirty="0" err="1"/>
              <a:t>js</a:t>
            </a:r>
            <a:r>
              <a:rPr lang="en-US" dirty="0"/>
              <a:t>.</a:t>
            </a:r>
          </a:p>
          <a:p>
            <a:r>
              <a:rPr lang="en-US" dirty="0"/>
              <a:t>- Angular support differential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can maintain separate library for legacy browsers and modern browsers.   * legacy browsers supports HTML 4 and </a:t>
            </a:r>
            <a:r>
              <a:rPr lang="en-US" dirty="0" err="1"/>
              <a:t>upto</a:t>
            </a:r>
            <a:r>
              <a:rPr lang="en-US" dirty="0"/>
              <a:t> ES5   * modern browsers support HTML 5 and ES5 , ES6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Angular supports IVY - It is an rending engine, which is now a part of Angular from 9 version.    * IVY supports dynamic compiling    * Change and Run your code    * Several operations are resolved at runtime. Hence it reduces the compiles and enable faster startup.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5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8743A-C70B-4B2F-BF98-1668994CA8DF}"/>
              </a:ext>
            </a:extLst>
          </p:cNvPr>
          <p:cNvSpPr txBox="1"/>
          <p:nvPr/>
        </p:nvSpPr>
        <p:spPr>
          <a:xfrm>
            <a:off x="128789" y="0"/>
            <a:ext cx="12192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Installing angular application </a:t>
            </a:r>
          </a:p>
          <a:p>
            <a:endParaRPr lang="en-US" dirty="0"/>
          </a:p>
          <a:p>
            <a:r>
              <a:rPr lang="en-US" dirty="0"/>
              <a:t>&gt;</a:t>
            </a:r>
            <a:r>
              <a:rPr lang="en-US" dirty="0" err="1"/>
              <a:t>npm</a:t>
            </a:r>
            <a:r>
              <a:rPr lang="en-US" dirty="0"/>
              <a:t> install -g @angular/cli@latest </a:t>
            </a:r>
          </a:p>
          <a:p>
            <a:r>
              <a:rPr lang="en-US" dirty="0"/>
              <a:t>&gt;ng –version</a:t>
            </a:r>
          </a:p>
          <a:p>
            <a:endParaRPr lang="en-US" dirty="0"/>
          </a:p>
          <a:p>
            <a:r>
              <a:rPr lang="en-US" dirty="0"/>
              <a:t>If you have the old angular application we need to upgrade to latest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uninstall angular existing version </a:t>
            </a:r>
          </a:p>
          <a:p>
            <a:r>
              <a:rPr lang="en-US" dirty="0"/>
              <a:t>   &gt; </a:t>
            </a:r>
            <a:r>
              <a:rPr lang="en-US" dirty="0" err="1"/>
              <a:t>npm</a:t>
            </a:r>
            <a:r>
              <a:rPr lang="en-US" dirty="0"/>
              <a:t> uninstall -g @angular/cli </a:t>
            </a:r>
          </a:p>
          <a:p>
            <a:r>
              <a:rPr lang="en-US" dirty="0"/>
              <a:t>   &gt; ng clear cache  </a:t>
            </a:r>
          </a:p>
          <a:p>
            <a:r>
              <a:rPr lang="en-US" dirty="0"/>
              <a:t>  &gt; ng cache verify  </a:t>
            </a:r>
          </a:p>
          <a:p>
            <a:r>
              <a:rPr lang="en-US" dirty="0"/>
              <a:t>  &gt; ng update @angular/core  @angular/cli</a:t>
            </a:r>
          </a:p>
          <a:p>
            <a:endParaRPr lang="en-US" dirty="0"/>
          </a:p>
          <a:p>
            <a:r>
              <a:rPr lang="en-US" dirty="0"/>
              <a:t>Creating a new Angular Project</a:t>
            </a:r>
          </a:p>
          <a:p>
            <a:r>
              <a:rPr lang="en-US" dirty="0"/>
              <a:t>:==========================</a:t>
            </a:r>
          </a:p>
          <a:p>
            <a:pPr marL="342900" indent="-342900">
              <a:buAutoNum type="arabicPeriod"/>
            </a:pPr>
            <a:r>
              <a:rPr lang="en-US" dirty="0"/>
              <a:t>Create a new Folder on your disk	C:\AngularProjects</a:t>
            </a:r>
          </a:p>
          <a:p>
            <a:pPr marL="342900" indent="-342900">
              <a:buAutoNum type="arabicPeriod"/>
            </a:pPr>
            <a:r>
              <a:rPr lang="en-US" dirty="0"/>
              <a:t> Open Your project location in command prompt</a:t>
            </a:r>
          </a:p>
          <a:p>
            <a:pPr marL="342900" indent="-342900">
              <a:buAutoNum type="arabicPeriod"/>
            </a:pPr>
            <a:r>
              <a:rPr lang="en-US" dirty="0"/>
              <a:t> use the command  "ng new  [</a:t>
            </a:r>
            <a:r>
              <a:rPr lang="en-US" dirty="0" err="1"/>
              <a:t>appName</a:t>
            </a:r>
            <a:r>
              <a:rPr lang="en-US" dirty="0"/>
              <a:t>]"  to create a new angular application.          C:\AngularProjects&gt;ng new  </a:t>
            </a:r>
            <a:r>
              <a:rPr lang="en-US" dirty="0" err="1"/>
              <a:t>shoppingApp</a:t>
            </a:r>
            <a:r>
              <a:rPr lang="en-US" dirty="0"/>
              <a:t>          ? Would you like to add Angular routing? (y/N) N     </a:t>
            </a:r>
          </a:p>
          <a:p>
            <a:r>
              <a:rPr lang="en-US" dirty="0"/>
              <a:t>      ?Which stylesheet format would you like to use?            &gt; CSS  [choose </a:t>
            </a:r>
            <a:r>
              <a:rPr lang="en-US" dirty="0" err="1"/>
              <a:t>css</a:t>
            </a:r>
            <a:r>
              <a:rPr lang="en-US" dirty="0"/>
              <a:t>] </a:t>
            </a:r>
          </a:p>
          <a:p>
            <a:r>
              <a:rPr lang="en-US" dirty="0"/>
              <a:t>    This will download all repository for Angular application</a:t>
            </a:r>
          </a:p>
          <a:p>
            <a:r>
              <a:rPr lang="en-US" dirty="0"/>
              <a:t>4. Open Angular  app in VS Code ["</a:t>
            </a:r>
            <a:r>
              <a:rPr lang="en-US" dirty="0" err="1"/>
              <a:t>ShoppingApp</a:t>
            </a:r>
            <a:r>
              <a:rPr lang="en-US" dirty="0"/>
              <a:t>"]</a:t>
            </a:r>
          </a:p>
          <a:p>
            <a:r>
              <a:rPr lang="en-US" dirty="0"/>
              <a:t>5. Open Terminal  [Ctrl + ` ]</a:t>
            </a:r>
          </a:p>
          <a:p>
            <a:r>
              <a:rPr lang="en-US" dirty="0"/>
              <a:t>6. Run the command	&gt;ng serve 	      (or)	&gt;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7. You application starts on a local live server with  URL                 Listening on :	http://localhost:4200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1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BEFFC-B121-4D9E-AE12-78A621141346}"/>
              </a:ext>
            </a:extLst>
          </p:cNvPr>
          <p:cNvSpPr txBox="1"/>
          <p:nvPr/>
        </p:nvSpPr>
        <p:spPr>
          <a:xfrm>
            <a:off x="347730" y="141667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Angular Application High Level Architecture       </a:t>
            </a:r>
          </a:p>
          <a:p>
            <a:r>
              <a:rPr lang="en-US" dirty="0"/>
              <a:t>------------------------------------------------------------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Modules             : A module is a collection of various entities, which include </a:t>
            </a:r>
            <a:r>
              <a:rPr lang="en-US" dirty="0" err="1"/>
              <a:t>contracts,templates</a:t>
            </a:r>
            <a:r>
              <a:rPr lang="en-US" dirty="0"/>
              <a:t>, services etc..</a:t>
            </a:r>
          </a:p>
          <a:p>
            <a:pPr marL="342900" indent="-342900">
              <a:buAutoNum type="arabicPeriod" startAt="2"/>
            </a:pPr>
            <a:r>
              <a:rPr lang="en-US" dirty="0"/>
              <a:t>Injectors             :Injector identifies the dependencies for the component or service you are using in application and  </a:t>
            </a:r>
          </a:p>
          <a:p>
            <a:r>
              <a:rPr lang="en-US" dirty="0"/>
              <a:t>                                      responsible  for loading all dependencies.</a:t>
            </a:r>
          </a:p>
          <a:p>
            <a:r>
              <a:rPr lang="en-US" dirty="0"/>
              <a:t>3.  Services	: A service is a pre-defined business logic with a set of factories. Factory is a collection of functions.</a:t>
            </a:r>
          </a:p>
          <a:p>
            <a:r>
              <a:rPr lang="en-US" dirty="0"/>
              <a:t>4. Components	: Components are the building blocks for angular application. It comprises of UI, styles and logic.</a:t>
            </a:r>
          </a:p>
          <a:p>
            <a:r>
              <a:rPr lang="en-US" dirty="0"/>
              <a:t>5. Templates	: Template is a pre-defined component that can rolled out across pages.</a:t>
            </a:r>
          </a:p>
          <a:p>
            <a:r>
              <a:rPr lang="en-US" dirty="0"/>
              <a:t>6. Metadata	: It comprises of information about angular component. [which HTML page, which CSS file or what logic its		                     is using ]</a:t>
            </a:r>
          </a:p>
          <a:p>
            <a:r>
              <a:rPr lang="en-US" dirty="0"/>
              <a:t>7. Directives	: It injects a component into </a:t>
            </a:r>
            <a:r>
              <a:rPr lang="en-US" dirty="0" err="1"/>
              <a:t>application.It</a:t>
            </a:r>
            <a:r>
              <a:rPr lang="en-US" dirty="0"/>
              <a:t> returns markup, it can extend markup and make markup more 		                    interactive.</a:t>
            </a:r>
          </a:p>
        </p:txBody>
      </p:sp>
    </p:spTree>
    <p:extLst>
      <p:ext uri="{BB962C8B-B14F-4D97-AF65-F5344CB8AC3E}">
        <p14:creationId xmlns:p14="http://schemas.microsoft.com/office/powerpoint/2010/main" val="182698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E5F4F-80CA-4BA6-9D0B-C629B6CA9D25}"/>
              </a:ext>
            </a:extLst>
          </p:cNvPr>
          <p:cNvSpPr txBox="1"/>
          <p:nvPr/>
        </p:nvSpPr>
        <p:spPr>
          <a:xfrm>
            <a:off x="0" y="9015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Angular Project Structure	   </a:t>
            </a:r>
          </a:p>
          <a:p>
            <a:r>
              <a:rPr lang="en-US" dirty="0"/>
              <a:t> =======================</a:t>
            </a:r>
          </a:p>
          <a:p>
            <a:endParaRPr lang="en-US" dirty="0"/>
          </a:p>
          <a:p>
            <a:r>
              <a:rPr lang="en-US" dirty="0"/>
              <a:t>   e2e		: end-to-end tests for application</a:t>
            </a:r>
          </a:p>
          <a:p>
            <a:r>
              <a:rPr lang="en-US" dirty="0"/>
              <a:t>   </a:t>
            </a:r>
            <a:r>
              <a:rPr lang="en-US" dirty="0" err="1"/>
              <a:t>node_modules</a:t>
            </a:r>
            <a:r>
              <a:rPr lang="en-US" dirty="0"/>
              <a:t>	: It comprises of library installed from the package manager NPM. It includes your angular library, bootstrap, 		  </a:t>
            </a:r>
            <a:r>
              <a:rPr lang="en-US" dirty="0" err="1"/>
              <a:t>mongodb</a:t>
            </a:r>
            <a:r>
              <a:rPr lang="en-US" dirty="0"/>
              <a:t>, middleware etc.</a:t>
            </a:r>
          </a:p>
          <a:p>
            <a:r>
              <a:rPr lang="en-US" dirty="0"/>
              <a:t>   </a:t>
            </a:r>
            <a:r>
              <a:rPr lang="en-US" dirty="0" err="1"/>
              <a:t>src</a:t>
            </a:r>
            <a:r>
              <a:rPr lang="en-US" dirty="0"/>
              <a:t>		: Source files for the root-level application project. what ever you need to build and test current app		                    are defined in "</a:t>
            </a:r>
            <a:r>
              <a:rPr lang="en-US" dirty="0" err="1"/>
              <a:t>src</a:t>
            </a:r>
            <a:r>
              <a:rPr lang="en-US" dirty="0"/>
              <a:t>".[Project Components, Services, </a:t>
            </a:r>
            <a:r>
              <a:rPr lang="en-US" dirty="0" err="1"/>
              <a:t>Pipes,Images</a:t>
            </a:r>
            <a:r>
              <a:rPr lang="en-US" dirty="0"/>
              <a:t> etc..].</a:t>
            </a:r>
          </a:p>
          <a:p>
            <a:r>
              <a:rPr lang="en-US" dirty="0"/>
              <a:t>  .</a:t>
            </a:r>
            <a:r>
              <a:rPr lang="en-US" dirty="0" err="1"/>
              <a:t>editorconfig</a:t>
            </a:r>
            <a:r>
              <a:rPr lang="en-US" dirty="0"/>
              <a:t>	:  Configuration for code editors. It helps maintain consistent coding styles for multiple developers working on                     		   the same project across various editors and IDE’s.</a:t>
            </a:r>
          </a:p>
          <a:p>
            <a:r>
              <a:rPr lang="en-US" dirty="0"/>
              <a:t>  .</a:t>
            </a:r>
            <a:r>
              <a:rPr lang="en-US" dirty="0" err="1"/>
              <a:t>gitignore</a:t>
            </a:r>
            <a:r>
              <a:rPr lang="en-US" dirty="0"/>
              <a:t>	:Specifies </a:t>
            </a:r>
            <a:r>
              <a:rPr lang="en-US" dirty="0" err="1"/>
              <a:t>interntionally</a:t>
            </a:r>
            <a:r>
              <a:rPr lang="en-US" dirty="0"/>
              <a:t> untracked  files	 that Git should ignore.</a:t>
            </a:r>
          </a:p>
          <a:p>
            <a:r>
              <a:rPr lang="en-US" dirty="0"/>
              <a:t>  .</a:t>
            </a:r>
            <a:r>
              <a:rPr lang="en-US" dirty="0" err="1"/>
              <a:t>angular.json</a:t>
            </a:r>
            <a:r>
              <a:rPr lang="en-US" dirty="0"/>
              <a:t>	 :CLI configuration for all projects in the workspace, it includes configuration options for build, debug, test    etc..		  It comprises of mapping to files and other repository</a:t>
            </a:r>
          </a:p>
          <a:p>
            <a:r>
              <a:rPr lang="en-US" dirty="0"/>
              <a:t>  </a:t>
            </a:r>
            <a:r>
              <a:rPr lang="en-US" dirty="0" err="1"/>
              <a:t>browserslist</a:t>
            </a:r>
            <a:r>
              <a:rPr lang="en-US" dirty="0"/>
              <a:t>	Configuration about target browsers and Node.js version</a:t>
            </a:r>
          </a:p>
          <a:p>
            <a:endParaRPr lang="en-US" dirty="0"/>
          </a:p>
          <a:p>
            <a:r>
              <a:rPr lang="en-US" dirty="0"/>
              <a:t>karma.conf.js	Configuration for Karma, which is a testing framework enabled in your angular project.</a:t>
            </a:r>
          </a:p>
          <a:p>
            <a:r>
              <a:rPr lang="en-US" dirty="0" err="1"/>
              <a:t>package.json</a:t>
            </a:r>
            <a:r>
              <a:rPr lang="en-US" dirty="0"/>
              <a:t>	Configures </a:t>
            </a:r>
            <a:r>
              <a:rPr lang="en-US" dirty="0" err="1"/>
              <a:t>npm</a:t>
            </a:r>
            <a:r>
              <a:rPr lang="en-US" dirty="0"/>
              <a:t> package dependencies	that are </a:t>
            </a:r>
            <a:r>
              <a:rPr lang="en-US" dirty="0" err="1"/>
              <a:t>avaiable</a:t>
            </a:r>
            <a:r>
              <a:rPr lang="en-US" dirty="0"/>
              <a:t> to all projects in the workspace.</a:t>
            </a:r>
          </a:p>
          <a:p>
            <a:r>
              <a:rPr lang="en-US" dirty="0" err="1"/>
              <a:t>package.lock.json</a:t>
            </a:r>
            <a:r>
              <a:rPr lang="en-US" dirty="0"/>
              <a:t>	Provides version information for all packages installed into </a:t>
            </a:r>
            <a:r>
              <a:rPr lang="en-US" dirty="0" err="1"/>
              <a:t>node_modules</a:t>
            </a:r>
            <a:r>
              <a:rPr lang="en-US" dirty="0"/>
              <a:t>.[packages meta data]</a:t>
            </a:r>
          </a:p>
        </p:txBody>
      </p:sp>
    </p:spTree>
    <p:extLst>
      <p:ext uri="{BB962C8B-B14F-4D97-AF65-F5344CB8AC3E}">
        <p14:creationId xmlns:p14="http://schemas.microsoft.com/office/powerpoint/2010/main" val="416299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A5D2F-5426-49F6-82A1-ADF97C541B1B}"/>
              </a:ext>
            </a:extLst>
          </p:cNvPr>
          <p:cNvSpPr txBox="1"/>
          <p:nvPr/>
        </p:nvSpPr>
        <p:spPr>
          <a:xfrm>
            <a:off x="0" y="180304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README.md	</a:t>
            </a:r>
            <a:r>
              <a:rPr lang="en-US" dirty="0" err="1"/>
              <a:t>Introductionay</a:t>
            </a:r>
            <a:r>
              <a:rPr lang="en-US" dirty="0"/>
              <a:t> documentation for the root app. It is a help document.</a:t>
            </a:r>
          </a:p>
          <a:p>
            <a:r>
              <a:rPr lang="en-US" dirty="0" err="1"/>
              <a:t>tsconfig.json</a:t>
            </a:r>
            <a:r>
              <a:rPr lang="en-US" dirty="0"/>
              <a:t>	Typescript configuration for </a:t>
            </a:r>
            <a:r>
              <a:rPr lang="en-US" dirty="0" err="1"/>
              <a:t>projects.It</a:t>
            </a:r>
            <a:r>
              <a:rPr lang="en-US" dirty="0"/>
              <a:t> configures the compiler, output </a:t>
            </a:r>
            <a:r>
              <a:rPr lang="en-US" dirty="0" err="1"/>
              <a:t>dir</a:t>
            </a:r>
            <a:r>
              <a:rPr lang="en-US" dirty="0"/>
              <a:t> etc.. It is for all projects in workspaces.</a:t>
            </a:r>
          </a:p>
          <a:p>
            <a:r>
              <a:rPr lang="en-US" dirty="0" err="1"/>
              <a:t>tsconfig.app.json</a:t>
            </a:r>
            <a:r>
              <a:rPr lang="en-US" dirty="0"/>
              <a:t>	It is for only current project.</a:t>
            </a:r>
          </a:p>
          <a:p>
            <a:r>
              <a:rPr lang="en-US" dirty="0" err="1"/>
              <a:t>tsconfig.spec.json</a:t>
            </a:r>
            <a:r>
              <a:rPr lang="en-US" dirty="0"/>
              <a:t>	It is for testing of Typescript config.</a:t>
            </a:r>
          </a:p>
          <a:p>
            <a:r>
              <a:rPr lang="en-US" dirty="0" err="1"/>
              <a:t>tslint.json</a:t>
            </a:r>
            <a:r>
              <a:rPr lang="en-US" dirty="0"/>
              <a:t>		It is used for defining rules for 		</a:t>
            </a:r>
          </a:p>
          <a:p>
            <a:endParaRPr lang="en-US" dirty="0"/>
          </a:p>
          <a:p>
            <a:r>
              <a:rPr lang="en-US" dirty="0" err="1"/>
              <a:t>typescript.Note</a:t>
            </a:r>
            <a:r>
              <a:rPr lang="en-US" dirty="0"/>
              <a:t>: Startup is defined from "</a:t>
            </a:r>
            <a:r>
              <a:rPr lang="en-US" dirty="0" err="1"/>
              <a:t>src</a:t>
            </a:r>
            <a:r>
              <a:rPr lang="en-US" dirty="0"/>
              <a:t>/index.html“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- It is the top level folder provides files for running and testing our application.</a:t>
            </a:r>
          </a:p>
          <a:p>
            <a:r>
              <a:rPr lang="en-US" dirty="0"/>
              <a:t>- It contains sub folders that comprises of application source like components, pipes, services etc. and application-specific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94071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1ABEBD-49B9-4E08-917F-66FEA39639A6}"/>
              </a:ext>
            </a:extLst>
          </p:cNvPr>
          <p:cNvSpPr txBox="1"/>
          <p:nvPr/>
        </p:nvSpPr>
        <p:spPr>
          <a:xfrm>
            <a:off x="0" y="10303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                           Repository of SRC	          Description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===============================================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                  app/		Contains the </a:t>
            </a:r>
            <a:r>
              <a:rPr lang="en-US" dirty="0" err="1"/>
              <a:t>componet</a:t>
            </a:r>
            <a:r>
              <a:rPr lang="en-US" dirty="0"/>
              <a:t> files in which you application logic and data is defined.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                assets/		It Comprises of non-dynamic files like images, text, pdf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       .environments/  	Contains build configuration options for development, testing and production 	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                                                     environment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         </a:t>
            </a:r>
            <a:r>
              <a:rPr lang="en-US" dirty="0" err="1"/>
              <a:t>favicon.icon</a:t>
            </a:r>
            <a:r>
              <a:rPr lang="en-US" dirty="0"/>
              <a:t>/	                  It is favicon for your application in the bookmark.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         index.html	                   It is the startup page for application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        .</a:t>
            </a:r>
            <a:r>
              <a:rPr lang="en-US" dirty="0" err="1"/>
              <a:t>main.ts</a:t>
            </a:r>
            <a:r>
              <a:rPr lang="en-US" dirty="0"/>
              <a:t>		The main entry point for your </a:t>
            </a:r>
            <a:r>
              <a:rPr lang="en-US" dirty="0" err="1"/>
              <a:t>app.This</a:t>
            </a:r>
            <a:r>
              <a:rPr lang="en-US" dirty="0"/>
              <a:t> the location from where the		         application starts compiling and initializes the component required for application.[Gets information from </a:t>
            </a:r>
            <a:r>
              <a:rPr lang="en-US" dirty="0" err="1"/>
              <a:t>AppModule</a:t>
            </a:r>
            <a:r>
              <a:rPr lang="en-US" dirty="0"/>
              <a:t>].It uses "JIT" [Just-in-Time] compiler. You can also configure  AOT compiler. [It is ahead-of-time compiler]Note: JIT is compile in browser at runtime AOT is compile at build time.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         </a:t>
            </a:r>
            <a:r>
              <a:rPr lang="en-US" dirty="0" err="1"/>
              <a:t>polyfills.ts</a:t>
            </a:r>
            <a:r>
              <a:rPr lang="en-US" dirty="0"/>
              <a:t>	                   It comprises of scripts for browser support.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         styles.css		It comprises of global CSS for your application. You can add directly CSS or link any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                                                    stylesheet.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                    </a:t>
            </a:r>
            <a:r>
              <a:rPr lang="en-US" dirty="0" err="1"/>
              <a:t>test.ts</a:t>
            </a:r>
            <a:r>
              <a:rPr lang="en-US" dirty="0"/>
              <a:t>		It is the main entry point for unit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7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19FF1D-AEC8-47F3-A244-E2B906A4262F}"/>
              </a:ext>
            </a:extLst>
          </p:cNvPr>
          <p:cNvSpPr txBox="1"/>
          <p:nvPr/>
        </p:nvSpPr>
        <p:spPr>
          <a:xfrm>
            <a:off x="0" y="0"/>
            <a:ext cx="12192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    App		  </a:t>
            </a:r>
          </a:p>
          <a:p>
            <a:r>
              <a:rPr lang="en-US" dirty="0"/>
              <a:t>                                     ======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It comprises of application specific logic.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- It contains components, services, pipes, routing information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.- Every angular project by default comes with a component  "</a:t>
            </a:r>
            <a:r>
              <a:rPr lang="en-US" dirty="0" err="1"/>
              <a:t>app.component</a:t>
            </a:r>
            <a:r>
              <a:rPr lang="en-US" dirty="0"/>
              <a:t>“</a:t>
            </a:r>
          </a:p>
          <a:p>
            <a:pPr marL="285750" indent="-285750">
              <a:buFontTx/>
              <a:buChar char="-"/>
            </a:pPr>
            <a:r>
              <a:rPr lang="en-US" dirty="0"/>
              <a:t>- Application always starts with the default component.</a:t>
            </a:r>
          </a:p>
          <a:p>
            <a:pPr marL="285750" indent="-285750">
              <a:buFontTx/>
              <a:buChar char="-"/>
            </a:pPr>
            <a:r>
              <a:rPr lang="en-US" dirty="0"/>
              <a:t>- You can add your own components and configure in startup.</a:t>
            </a:r>
          </a:p>
          <a:p>
            <a:pPr marL="285750" indent="-285750">
              <a:buFontTx/>
              <a:buChar char="-"/>
            </a:pPr>
            <a:r>
              <a:rPr lang="en-US" dirty="0"/>
              <a:t>  Your application needs components, services, pipe, modules etc.. for application logic.</a:t>
            </a:r>
          </a:p>
          <a:p>
            <a:pPr marL="285750" indent="-285750">
              <a:buFontTx/>
              <a:buChar char="-"/>
            </a:pPr>
            <a:r>
              <a:rPr lang="en-US" dirty="0"/>
              <a:t>- You have to import and register every component, service, pipe and module that you want to use in application.- Importing , Registering and bootstrapping is defined in "app/</a:t>
            </a:r>
            <a:r>
              <a:rPr lang="en-US" dirty="0" err="1"/>
              <a:t>app.module.ts</a:t>
            </a:r>
            <a:r>
              <a:rPr lang="en-US" dirty="0"/>
              <a:t>"-</a:t>
            </a:r>
          </a:p>
          <a:p>
            <a:pPr marL="285750" indent="-285750">
              <a:buFontTx/>
              <a:buChar char="-"/>
            </a:pPr>
            <a:r>
              <a:rPr lang="en-US" dirty="0"/>
              <a:t> It imports all components, services, modules and pipes from various locations and injects their </a:t>
            </a:r>
            <a:r>
              <a:rPr lang="en-US" dirty="0" err="1"/>
              <a:t>dependecies</a:t>
            </a:r>
            <a:r>
              <a:rPr lang="en-US" dirty="0"/>
              <a:t> into application at build and run time.- You have register your components and services and pipes  in "</a:t>
            </a:r>
            <a:r>
              <a:rPr lang="en-US" dirty="0" err="1"/>
              <a:t>NgModule</a:t>
            </a:r>
            <a:r>
              <a:rPr lang="en-US" dirty="0"/>
              <a:t>()“</a:t>
            </a:r>
          </a:p>
          <a:p>
            <a:pPr marL="285750" indent="-285750">
              <a:buFontTx/>
              <a:buChar char="-"/>
            </a:pPr>
            <a:r>
              <a:rPr lang="en-US" dirty="0"/>
              <a:t>Syntax: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@NgModule</a:t>
            </a:r>
          </a:p>
          <a:p>
            <a:pPr marL="285750" indent="-285750">
              <a:buFontTx/>
              <a:buChar char="-"/>
            </a:pPr>
            <a:r>
              <a:rPr lang="en-US" dirty="0"/>
              <a:t>({  declarations: [        // your component and pipes are registered here..  ],</a:t>
            </a:r>
          </a:p>
          <a:p>
            <a:pPr marL="285750" indent="-285750">
              <a:buFontTx/>
              <a:buChar char="-"/>
            </a:pPr>
            <a:r>
              <a:rPr lang="en-US" dirty="0"/>
              <a:t> imports: [      // your modules are registered here..  ], 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providers: [     // your services are registered here..  ],  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bootstrap: [      // It specifies the startup component..  ]})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Note: Bootstrapping is the process of converting static DOM into Dynamic </a:t>
            </a:r>
            <a:r>
              <a:rPr lang="en-US" dirty="0" err="1"/>
              <a:t>DOM.You</a:t>
            </a:r>
            <a:r>
              <a:rPr lang="en-US" dirty="0"/>
              <a:t> have to define the startup component in Bootstrap           of "</a:t>
            </a:r>
            <a:r>
              <a:rPr lang="en-US" dirty="0" err="1"/>
              <a:t>NgModule</a:t>
            </a:r>
            <a:r>
              <a:rPr lang="en-US" dirty="0"/>
              <a:t>".   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It should map to the selector in "index.html".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3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27661-6FE7-4450-A398-0C9F29C2ADFD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	bootstrap [ </a:t>
            </a:r>
            <a:r>
              <a:rPr lang="en-US" dirty="0" err="1"/>
              <a:t>AppComponent</a:t>
            </a:r>
            <a:r>
              <a:rPr lang="en-US" dirty="0"/>
              <a:t> ]	</a:t>
            </a:r>
          </a:p>
          <a:p>
            <a:r>
              <a:rPr lang="en-US" dirty="0"/>
              <a:t>	index.html  	              </a:t>
            </a:r>
          </a:p>
          <a:p>
            <a:r>
              <a:rPr lang="en-US" dirty="0"/>
              <a:t>            &lt;app-root&gt; &lt;/app-root&gt;</a:t>
            </a:r>
          </a:p>
        </p:txBody>
      </p:sp>
    </p:spTree>
    <p:extLst>
      <p:ext uri="{BB962C8B-B14F-4D97-AF65-F5344CB8AC3E}">
        <p14:creationId xmlns:p14="http://schemas.microsoft.com/office/powerpoint/2010/main" val="222317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1987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Component" base class defined in "@angular/core" library-    All properties and methods for a component are derived from Component Base.-   "Component" directive contains metadata i.e information about a component.-   Every component is configured by using "@Component()" directive, which defines the details about markup, styles and logic.- The members of Component directive are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sundara</dc:creator>
  <cp:lastModifiedBy>vamsi sundara</cp:lastModifiedBy>
  <cp:revision>27</cp:revision>
  <dcterms:created xsi:type="dcterms:W3CDTF">2021-05-19T00:16:20Z</dcterms:created>
  <dcterms:modified xsi:type="dcterms:W3CDTF">2021-05-20T21:22:41Z</dcterms:modified>
</cp:coreProperties>
</file>