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D4D9-BC7F-429C-8003-169D899F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6C7CB-1BB3-4CBF-B674-3D31009E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5141-D5BF-43B8-9DA5-405971D2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2F73-4238-4B52-B866-E88DB1D6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B581-404C-4EF3-83D3-8804ADE8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49F7-B2A9-47A7-8DF2-376BC3AC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A2694-BB51-4EE5-80ED-551933B9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8E0C-6C55-41C2-9E92-BBB0ED61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807D-8A89-4B78-AF4F-30E24D38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C61E-88A1-4E13-B60E-54D7A0F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A612D-D188-45BE-A5A8-F82F92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88B87-526D-478D-80F2-8DD23671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0B35-7E67-436E-BEF8-4C88D355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8B58-D40B-4B12-A9E1-6BD7DE1C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A402-0AE6-40ED-B18C-B92ECBB7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12B5-C994-4659-BD17-61EB8EA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4E4B-9650-46D3-A70D-EA24F476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EE2F-B68B-4162-B0AA-AC6C683C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51AF-029D-4DA9-B35A-762471C1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DF9-64B4-46F7-8651-06E5F8D9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0452-2401-460C-B3CF-7D930FF6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C13D5-CBFB-45C3-8B5B-5E52A696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ABB1-6946-4442-A6BD-ED3EFD39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565C-5950-40C7-93BC-C3B60AA4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7E3F-2C5B-4ADC-9E1F-171A024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D299-632D-4BA6-A659-4295BA8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A07-186D-46FD-86E5-5D6038CE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7C58-CF7C-4530-ABBB-1660BC04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7E531-F2CF-45A4-9493-F780C37F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E4E1C-2329-45FE-9D77-0978E694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22119-0829-4BDF-8D69-F7B98A4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77B3-6D92-45DF-A94E-79C52EB8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ABF9-90B7-4D61-85F5-7D3BA230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78AB3-F8B8-40C9-9429-A4C6D3D2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7FF16-1AE6-4107-886E-B9BC71B7C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88E81-4E22-490B-ACCF-E158FA7AF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CBECE-C59A-4927-81D4-A659EAE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61954-94CF-4673-B3E4-E5ED7F70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70054-1C81-4271-B0D6-2DCF1AE9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3E35-D353-4BC1-9DCA-FD567C4C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5CF60-B517-4833-A324-38744933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F3ACE-5FD5-4C9A-8283-D5E9CB76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B123-9FF3-4162-B752-451BBA95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0E4EE-2ACC-4184-8C12-886C146C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3F097-BD29-4163-84F5-2A9720A7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873F7-D37A-43E9-A135-06C43759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967E-A45B-40B9-9947-E70560B1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C919-82E8-4B57-93AE-5FC71F0D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0CF0-736E-44D4-8BB3-79BA0728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193C-B556-42A7-992C-033A6804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FCE12-6FF9-41B5-8CB2-AFC3F57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606A-0FFF-455A-8B54-B23C3465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2FD-2BED-4077-A396-1D086EB9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60553-1EFA-4126-AC6C-E3ED82162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A7DB-48E1-4EEE-8801-341286D6C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6586-A77E-4555-BD32-AC440AD9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B22C3-744F-47A4-BF47-7F9C363C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C1FC-5842-4253-AEE3-B08B2BDB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4285D-5C25-40F0-865A-68BEFEC4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E357-F2D0-4875-BB72-CF50DB0C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FE84-B745-49ED-B19F-402785D29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B17C-6D5E-4EAF-9383-D6596365CBA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A6B6-3A5A-42C3-8CA5-2000B9D18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2373-C6EA-4523-88C4-A33949EAD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FC25-8A82-4253-9806-195F563BE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4594-7354-495F-A28B-BD82C3C3D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and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7E8C0-A7A1-4436-B16A-B4628698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8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88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93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9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6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35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72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6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C38DF-3162-4413-B46D-DCBA62C413BF}"/>
              </a:ext>
            </a:extLst>
          </p:cNvPr>
          <p:cNvSpPr txBox="1"/>
          <p:nvPr/>
        </p:nvSpPr>
        <p:spPr>
          <a:xfrm>
            <a:off x="360609" y="540913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Stream facilitate transporting data from one place to another place</a:t>
            </a:r>
          </a:p>
          <a:p>
            <a:endParaRPr lang="en-US" dirty="0"/>
          </a:p>
          <a:p>
            <a:r>
              <a:rPr lang="en-US" dirty="0"/>
              <a:t>- Different streams are needed to send or receive data through different source, such as to receive data from keyboard we need stream and to send data to a file, we need another stream</a:t>
            </a:r>
          </a:p>
          <a:p>
            <a:endParaRPr lang="en-US" dirty="0"/>
          </a:p>
          <a:p>
            <a:r>
              <a:rPr lang="en-US" dirty="0"/>
              <a:t>- With out Streams it Is not possible to move data in java.</a:t>
            </a:r>
          </a:p>
          <a:p>
            <a:endParaRPr lang="en-US" dirty="0"/>
          </a:p>
          <a:p>
            <a:r>
              <a:rPr lang="en-US" b="1" dirty="0"/>
              <a:t>Stream :-</a:t>
            </a:r>
          </a:p>
          <a:p>
            <a:endParaRPr lang="en-US" b="1" dirty="0"/>
          </a:p>
          <a:p>
            <a:r>
              <a:rPr lang="en-US" dirty="0"/>
              <a:t>- A Stream carries the data just as the water pipe carries water from one place to another.</a:t>
            </a:r>
          </a:p>
          <a:p>
            <a:endParaRPr lang="en-US" dirty="0"/>
          </a:p>
          <a:p>
            <a:r>
              <a:rPr lang="en-US" dirty="0"/>
              <a:t>- Streams can be categorized as </a:t>
            </a:r>
          </a:p>
          <a:p>
            <a:endParaRPr lang="en-US" dirty="0"/>
          </a:p>
          <a:p>
            <a:r>
              <a:rPr lang="en-US" dirty="0"/>
              <a:t>* Input Streams</a:t>
            </a:r>
          </a:p>
          <a:p>
            <a:r>
              <a:rPr lang="en-US" dirty="0"/>
              <a:t>* Output Streams</a:t>
            </a:r>
          </a:p>
          <a:p>
            <a:endParaRPr lang="en-US" dirty="0"/>
          </a:p>
          <a:p>
            <a:r>
              <a:rPr lang="en-US" dirty="0"/>
              <a:t>- Input Streams are the streams which receive or read data.</a:t>
            </a:r>
          </a:p>
          <a:p>
            <a:endParaRPr lang="en-US" dirty="0"/>
          </a:p>
          <a:p>
            <a:r>
              <a:rPr lang="en-US" dirty="0"/>
              <a:t>- Output Streams are the streams which sends or write the data.</a:t>
            </a:r>
          </a:p>
          <a:p>
            <a:endParaRPr lang="en-US" dirty="0"/>
          </a:p>
          <a:p>
            <a:r>
              <a:rPr lang="en-US" dirty="0"/>
              <a:t>- All Stream are represented by classes in java.io(input/output) package.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166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05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92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87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34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9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8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2CCE5-659E-485E-87CE-68D72A2E52B4}"/>
              </a:ext>
            </a:extLst>
          </p:cNvPr>
          <p:cNvSpPr txBox="1"/>
          <p:nvPr/>
        </p:nvSpPr>
        <p:spPr>
          <a:xfrm>
            <a:off x="0" y="-157163"/>
            <a:ext cx="12192000" cy="18097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A Stream To move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Input Stream reads the data. So To read Data from keyboard we need to attach the keyboard to input Stream.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DataInputStream</a:t>
            </a:r>
            <a:r>
              <a:rPr lang="en-US" dirty="0"/>
              <a:t> dis = new </a:t>
            </a:r>
            <a:r>
              <a:rPr lang="en-US" dirty="0" err="1"/>
              <a:t>DataInputStream</a:t>
            </a:r>
            <a:r>
              <a:rPr lang="en-US" dirty="0"/>
              <a:t>(System.in);</a:t>
            </a:r>
          </a:p>
          <a:p>
            <a:endParaRPr lang="en-US" dirty="0"/>
          </a:p>
          <a:p>
            <a:r>
              <a:rPr lang="en-US" dirty="0"/>
              <a:t>- Here in above ex  </a:t>
            </a:r>
            <a:r>
              <a:rPr lang="en-US" dirty="0" err="1"/>
              <a:t>DataInputStream</a:t>
            </a:r>
            <a:r>
              <a:rPr lang="en-US" dirty="0"/>
              <a:t> stream object can read the coming from keyboard.</a:t>
            </a:r>
          </a:p>
          <a:p>
            <a:endParaRPr lang="en-US" dirty="0"/>
          </a:p>
          <a:p>
            <a:r>
              <a:rPr lang="en-US" dirty="0"/>
              <a:t>- Keyboard is represented by System.in</a:t>
            </a:r>
          </a:p>
          <a:p>
            <a:endParaRPr lang="en-US" dirty="0"/>
          </a:p>
          <a:p>
            <a:r>
              <a:rPr lang="en-US" dirty="0"/>
              <a:t>- System is the class. </a:t>
            </a:r>
          </a:p>
          <a:p>
            <a:endParaRPr lang="en-US" dirty="0"/>
          </a:p>
          <a:p>
            <a:r>
              <a:rPr lang="en-US" dirty="0"/>
              <a:t>- In is the field in the class.</a:t>
            </a:r>
          </a:p>
          <a:p>
            <a:endParaRPr lang="en-US" dirty="0"/>
          </a:p>
          <a:p>
            <a:r>
              <a:rPr lang="en-US" dirty="0"/>
              <a:t>- System class has the following 3 field:</a:t>
            </a:r>
          </a:p>
          <a:p>
            <a:endParaRPr lang="en-US" dirty="0"/>
          </a:p>
          <a:p>
            <a:r>
              <a:rPr lang="en-US" dirty="0"/>
              <a:t>* System.in  --  represents the </a:t>
            </a:r>
            <a:r>
              <a:rPr lang="en-US" dirty="0" err="1"/>
              <a:t>InputStream</a:t>
            </a:r>
            <a:r>
              <a:rPr lang="en-US" dirty="0"/>
              <a:t> object. This object represents the standard input </a:t>
            </a:r>
            <a:r>
              <a:rPr lang="en-US" dirty="0" err="1"/>
              <a:t>device,I.e</a:t>
            </a:r>
            <a:r>
              <a:rPr lang="en-US" dirty="0"/>
              <a:t> Keyboard by default.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System.out</a:t>
            </a:r>
            <a:r>
              <a:rPr lang="en-US" dirty="0"/>
              <a:t> – represents the </a:t>
            </a:r>
            <a:r>
              <a:rPr lang="en-US" dirty="0" err="1"/>
              <a:t>printStream</a:t>
            </a:r>
            <a:r>
              <a:rPr lang="en-US" dirty="0"/>
              <a:t> object. This object by defaults represents Standard output device, </a:t>
            </a:r>
            <a:r>
              <a:rPr lang="en-US" dirty="0" err="1"/>
              <a:t>i.e</a:t>
            </a:r>
            <a:r>
              <a:rPr lang="en-US" dirty="0"/>
              <a:t> Monitor.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System.err</a:t>
            </a:r>
            <a:r>
              <a:rPr lang="en-US" dirty="0"/>
              <a:t> – This represents the prints stream object. This object by default represents Standard output device </a:t>
            </a:r>
            <a:r>
              <a:rPr lang="en-US" dirty="0" err="1"/>
              <a:t>i.e</a:t>
            </a:r>
            <a:r>
              <a:rPr lang="en-US" dirty="0"/>
              <a:t> Monitor.</a:t>
            </a:r>
          </a:p>
          <a:p>
            <a:endParaRPr lang="en-US" dirty="0"/>
          </a:p>
          <a:p>
            <a:r>
              <a:rPr lang="en-US" dirty="0"/>
              <a:t>So we can also use </a:t>
            </a:r>
            <a:r>
              <a:rPr lang="en-US" dirty="0" err="1"/>
              <a:t>system.err</a:t>
            </a:r>
            <a:r>
              <a:rPr lang="en-US" dirty="0"/>
              <a:t> to print Something on the monitor, just like </a:t>
            </a:r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Difference between </a:t>
            </a:r>
            <a:r>
              <a:rPr lang="en-US" b="1" dirty="0" err="1"/>
              <a:t>System.out</a:t>
            </a:r>
            <a:r>
              <a:rPr lang="en-US" b="1" dirty="0"/>
              <a:t> and </a:t>
            </a:r>
            <a:r>
              <a:rPr lang="en-US" b="1" dirty="0" err="1"/>
              <a:t>System.err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Both are used to display messages on the monitor. </a:t>
            </a:r>
            <a:r>
              <a:rPr lang="en-US" dirty="0" err="1"/>
              <a:t>System.out</a:t>
            </a:r>
            <a:r>
              <a:rPr lang="en-US" dirty="0"/>
              <a:t> is used to display normal messages as </a:t>
            </a:r>
            <a:r>
              <a:rPr lang="en-US" dirty="0" err="1"/>
              <a:t>Sysout</a:t>
            </a:r>
            <a:r>
              <a:rPr lang="en-US" dirty="0"/>
              <a:t>(“Hello this is Sandeep”);</a:t>
            </a:r>
          </a:p>
          <a:p>
            <a:endParaRPr lang="en-US" dirty="0"/>
          </a:p>
          <a:p>
            <a:r>
              <a:rPr lang="en-US" dirty="0" err="1"/>
              <a:t>System.err</a:t>
            </a:r>
            <a:r>
              <a:rPr lang="en-US" dirty="0"/>
              <a:t> is used to display any error messages in the program as </a:t>
            </a:r>
            <a:r>
              <a:rPr lang="en-US" dirty="0" err="1"/>
              <a:t>System.err.println</a:t>
            </a:r>
            <a:r>
              <a:rPr lang="en-US" dirty="0"/>
              <a:t>(“This is error”);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95029ED9-4C45-4C43-8A1A-B1AED423E199}"/>
              </a:ext>
            </a:extLst>
          </p:cNvPr>
          <p:cNvSpPr/>
          <p:nvPr/>
        </p:nvSpPr>
        <p:spPr>
          <a:xfrm>
            <a:off x="671512" y="354802"/>
            <a:ext cx="3586163" cy="234315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E202A3B-2CB5-426A-A8BE-6B220121D822}"/>
              </a:ext>
            </a:extLst>
          </p:cNvPr>
          <p:cNvSpPr/>
          <p:nvPr/>
        </p:nvSpPr>
        <p:spPr>
          <a:xfrm>
            <a:off x="1042988" y="1085847"/>
            <a:ext cx="171450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0EAFA0-A3E1-42E4-8EC1-5AD773CEA933}"/>
              </a:ext>
            </a:extLst>
          </p:cNvPr>
          <p:cNvSpPr/>
          <p:nvPr/>
        </p:nvSpPr>
        <p:spPr>
          <a:xfrm>
            <a:off x="1400183" y="742927"/>
            <a:ext cx="171450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171113-559E-424C-B3E0-2964DC7A4288}"/>
              </a:ext>
            </a:extLst>
          </p:cNvPr>
          <p:cNvSpPr/>
          <p:nvPr/>
        </p:nvSpPr>
        <p:spPr>
          <a:xfrm>
            <a:off x="2255050" y="594109"/>
            <a:ext cx="171450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FEAC3C-BD2C-4453-920F-0009315743DD}"/>
              </a:ext>
            </a:extLst>
          </p:cNvPr>
          <p:cNvSpPr/>
          <p:nvPr/>
        </p:nvSpPr>
        <p:spPr>
          <a:xfrm>
            <a:off x="1800226" y="684600"/>
            <a:ext cx="171450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8CC0AD-742E-470C-A302-EAF971D6501B}"/>
              </a:ext>
            </a:extLst>
          </p:cNvPr>
          <p:cNvSpPr/>
          <p:nvPr/>
        </p:nvSpPr>
        <p:spPr>
          <a:xfrm>
            <a:off x="2743204" y="594109"/>
            <a:ext cx="171450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C1E0B1-29F9-4FEA-8844-B3212AEF4BBC}"/>
              </a:ext>
            </a:extLst>
          </p:cNvPr>
          <p:cNvSpPr/>
          <p:nvPr/>
        </p:nvSpPr>
        <p:spPr>
          <a:xfrm>
            <a:off x="3619500" y="920336"/>
            <a:ext cx="171450" cy="27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C1B93-CBC6-4385-923D-702683D845D9}"/>
              </a:ext>
            </a:extLst>
          </p:cNvPr>
          <p:cNvSpPr txBox="1"/>
          <p:nvPr/>
        </p:nvSpPr>
        <p:spPr>
          <a:xfrm>
            <a:off x="0" y="157163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this way Stream Represents input/output devices in java.</a:t>
            </a:r>
          </a:p>
          <a:p>
            <a:endParaRPr lang="en-US" dirty="0"/>
          </a:p>
          <a:p>
            <a:r>
              <a:rPr lang="en-US" dirty="0"/>
              <a:t>- Even if we change the keyboard or monitor, We can still use the same Streams to handle those devices.</a:t>
            </a:r>
          </a:p>
          <a:p>
            <a:endParaRPr lang="en-US" dirty="0"/>
          </a:p>
          <a:p>
            <a:r>
              <a:rPr lang="en-US" dirty="0"/>
              <a:t>- In this way, Stream are useful to handle the input/output devices irrespective of their make</a:t>
            </a:r>
          </a:p>
          <a:p>
            <a:endParaRPr lang="en-US" dirty="0"/>
          </a:p>
          <a:p>
            <a:r>
              <a:rPr lang="en-US" dirty="0"/>
              <a:t>-  Another classification of streams is </a:t>
            </a:r>
          </a:p>
          <a:p>
            <a:endParaRPr lang="en-US" dirty="0"/>
          </a:p>
          <a:p>
            <a:r>
              <a:rPr lang="en-US" dirty="0"/>
              <a:t>1)Byte Stream</a:t>
            </a:r>
          </a:p>
          <a:p>
            <a:r>
              <a:rPr lang="en-US" dirty="0"/>
              <a:t>2)Text Stream/</a:t>
            </a:r>
            <a:r>
              <a:rPr lang="en-US" dirty="0" err="1"/>
              <a:t>Chacteracter</a:t>
            </a:r>
            <a:r>
              <a:rPr lang="en-US" dirty="0"/>
              <a:t> Stream</a:t>
            </a:r>
          </a:p>
          <a:p>
            <a:endParaRPr lang="en-US" dirty="0"/>
          </a:p>
          <a:p>
            <a:r>
              <a:rPr lang="en-US" dirty="0"/>
              <a:t>- Byte Stream represents the data in the form of individual bytes</a:t>
            </a:r>
          </a:p>
          <a:p>
            <a:endParaRPr lang="en-US" dirty="0"/>
          </a:p>
          <a:p>
            <a:r>
              <a:rPr lang="en-US" dirty="0"/>
              <a:t>- Text Stream represents the data as characters of each 2 bytes.</a:t>
            </a:r>
          </a:p>
          <a:p>
            <a:endParaRPr lang="en-US" dirty="0"/>
          </a:p>
          <a:p>
            <a:r>
              <a:rPr lang="en-US" dirty="0"/>
              <a:t>- If a class name ends with word “Stream”, then it comes under Byte Streams.</a:t>
            </a:r>
          </a:p>
          <a:p>
            <a:endParaRPr lang="en-US" dirty="0"/>
          </a:p>
          <a:p>
            <a:r>
              <a:rPr lang="en-US" dirty="0"/>
              <a:t>- Input Streams reads bytes and output stream writes the bytes.</a:t>
            </a:r>
          </a:p>
          <a:p>
            <a:endParaRPr lang="en-US" dirty="0"/>
          </a:p>
          <a:p>
            <a:r>
              <a:rPr lang="en-US" dirty="0"/>
              <a:t>-  For example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fileinputStream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FileoutputStream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BufferinputStream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77CD2-9A25-49C4-B898-A45978221E58}"/>
              </a:ext>
            </a:extLst>
          </p:cNvPr>
          <p:cNvSpPr txBox="1"/>
          <p:nvPr/>
        </p:nvSpPr>
        <p:spPr>
          <a:xfrm>
            <a:off x="42864" y="142875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If the class name ends with the word “Reader” or “Writer” then it is taken as the </a:t>
            </a:r>
            <a:r>
              <a:rPr lang="en-US" dirty="0" err="1"/>
              <a:t>TextStream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 Reader reads the text and Writer writes the text.</a:t>
            </a:r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FileReader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FileWriter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BufferedReader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BufferedWriter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ByteStream</a:t>
            </a:r>
            <a:r>
              <a:rPr lang="en-US" dirty="0"/>
              <a:t> are used to handle any characters(text),</a:t>
            </a:r>
            <a:r>
              <a:rPr lang="en-US" dirty="0" err="1"/>
              <a:t>images,audio,and</a:t>
            </a:r>
            <a:r>
              <a:rPr lang="en-US" dirty="0"/>
              <a:t> video files. </a:t>
            </a:r>
          </a:p>
          <a:p>
            <a:endParaRPr lang="en-US" dirty="0"/>
          </a:p>
          <a:p>
            <a:r>
              <a:rPr lang="en-US" dirty="0"/>
              <a:t>- For Example for storing the image file (.gif or .jpg ) we should go to the byte stream.</a:t>
            </a:r>
          </a:p>
          <a:p>
            <a:endParaRPr lang="en-US" dirty="0"/>
          </a:p>
          <a:p>
            <a:r>
              <a:rPr lang="en-US" dirty="0"/>
              <a:t>- Characters or text Stream : they store and retrieve data in the form of characters(text).</a:t>
            </a:r>
          </a:p>
          <a:p>
            <a:endParaRPr lang="en-US" dirty="0"/>
          </a:p>
          <a:p>
            <a:r>
              <a:rPr lang="en-US" dirty="0"/>
              <a:t>- These are much suitable for handling text files like the one we created in notepad.</a:t>
            </a:r>
          </a:p>
          <a:p>
            <a:endParaRPr lang="en-US" dirty="0"/>
          </a:p>
          <a:p>
            <a:r>
              <a:rPr lang="en-US" dirty="0"/>
              <a:t>- They are not suitable for handling images, audios, videos.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CC351-A778-4E42-984B-4D8C8C0228E9}"/>
              </a:ext>
            </a:extLst>
          </p:cNvPr>
          <p:cNvSpPr txBox="1"/>
          <p:nvPr/>
        </p:nvSpPr>
        <p:spPr>
          <a:xfrm>
            <a:off x="0" y="128588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the file using </a:t>
            </a:r>
            <a:r>
              <a:rPr lang="en-US" b="1" dirty="0" err="1"/>
              <a:t>FileOutputStream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FileOutputStream</a:t>
            </a:r>
            <a:r>
              <a:rPr lang="en-US" dirty="0"/>
              <a:t> belongs to the byte stream and stories the data in the form of individual bits</a:t>
            </a:r>
          </a:p>
          <a:p>
            <a:endParaRPr lang="en-US" dirty="0"/>
          </a:p>
          <a:p>
            <a:r>
              <a:rPr lang="en-US" dirty="0"/>
              <a:t>- It can be used to create text files</a:t>
            </a:r>
          </a:p>
          <a:p>
            <a:endParaRPr lang="en-US" dirty="0"/>
          </a:p>
          <a:p>
            <a:r>
              <a:rPr lang="en-US" dirty="0"/>
              <a:t>- Basically file represents Storage of data</a:t>
            </a:r>
          </a:p>
          <a:p>
            <a:endParaRPr lang="en-US" dirty="0"/>
          </a:p>
          <a:p>
            <a:r>
              <a:rPr lang="en-US" dirty="0"/>
              <a:t>- In Ex1 we will seeing how we are creating the file</a:t>
            </a:r>
          </a:p>
          <a:p>
            <a:endParaRPr lang="en-US" dirty="0"/>
          </a:p>
          <a:p>
            <a:r>
              <a:rPr lang="en-US" dirty="0"/>
              <a:t>- In this program we read the data from the keyboard and write in txt file.</a:t>
            </a:r>
          </a:p>
          <a:p>
            <a:endParaRPr lang="en-US" dirty="0"/>
          </a:p>
          <a:p>
            <a:r>
              <a:rPr lang="en-US" dirty="0"/>
              <a:t>- This program accepts the data till the programmer gives the @.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- If the program 1 is executed again, the old data of txt file will be lost  and any recent data will be stored in the file.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dirty="0" err="1"/>
              <a:t>newfileOutputStream</a:t>
            </a:r>
            <a:r>
              <a:rPr lang="en-US" dirty="0"/>
              <a:t>(“myfile.txt”, true);</a:t>
            </a:r>
          </a:p>
          <a:p>
            <a:endParaRPr lang="en-US" dirty="0"/>
          </a:p>
          <a:p>
            <a:r>
              <a:rPr lang="en-US" dirty="0"/>
              <a:t>-  Above statement cant be used even though the program runs several times, new data will be added to the existing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7C0A5-6BAA-4255-B0A8-F1A486E900AB}"/>
              </a:ext>
            </a:extLst>
          </p:cNvPr>
          <p:cNvSpPr txBox="1"/>
          <p:nvPr/>
        </p:nvSpPr>
        <p:spPr>
          <a:xfrm>
            <a:off x="0" y="17145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Improving efficiency using the buffered </a:t>
            </a:r>
            <a:r>
              <a:rPr lang="en-US" b="1" dirty="0" err="1"/>
              <a:t>OutputStream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fout.write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  :  we call this method on </a:t>
            </a:r>
            <a:r>
              <a:rPr lang="en-US" dirty="0" err="1"/>
              <a:t>fout</a:t>
            </a:r>
            <a:r>
              <a:rPr lang="en-US" dirty="0"/>
              <a:t> to write a character into a file. </a:t>
            </a:r>
          </a:p>
          <a:p>
            <a:endParaRPr lang="en-US" dirty="0"/>
          </a:p>
          <a:p>
            <a:r>
              <a:rPr lang="en-US" dirty="0"/>
              <a:t>-  Let us estimate how much time it takes to read the 100 characters and write it into the file. We read data from the keyboard into memory using </a:t>
            </a:r>
            <a:r>
              <a:rPr lang="en-US" dirty="0" err="1"/>
              <a:t>DataInputStream</a:t>
            </a:r>
            <a:r>
              <a:rPr lang="en-US" dirty="0"/>
              <a:t> and it takes 1sec to read the character into the memory.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Let us assume that the Character is written into the file by </a:t>
            </a:r>
            <a:r>
              <a:rPr lang="en-US" dirty="0" err="1"/>
              <a:t>FileOutputStream</a:t>
            </a:r>
            <a:r>
              <a:rPr lang="en-US" dirty="0"/>
              <a:t> spending another  1 sec.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reading and witting a single character , it takes 200 secs. So it is waste of time.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 the other hand, </a:t>
            </a:r>
            <a:r>
              <a:rPr lang="en-US" dirty="0" err="1"/>
              <a:t>BufferReaderClasses</a:t>
            </a:r>
            <a:r>
              <a:rPr lang="en-US" dirty="0"/>
              <a:t> are used, they provides the  buffer ( temporary block of memory ) , which is first filled with characters and then all the characters from the buffer can be at once can be written into the file.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BufferedClasses</a:t>
            </a:r>
            <a:r>
              <a:rPr lang="en-US" dirty="0"/>
              <a:t> should be used always  in the connection of other Stream Classes.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Reading a data from a file using </a:t>
            </a:r>
            <a:r>
              <a:rPr lang="en-US" b="1" dirty="0" err="1"/>
              <a:t>FileInputStream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FileInputStream</a:t>
            </a:r>
            <a:r>
              <a:rPr lang="en-US" dirty="0"/>
              <a:t> is used to read data from a file in the for of sequence of bytes.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6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670DF-8491-4C2C-9B52-CF78F5AAFEA0}"/>
              </a:ext>
            </a:extLst>
          </p:cNvPr>
          <p:cNvSpPr txBox="1"/>
          <p:nvPr/>
        </p:nvSpPr>
        <p:spPr>
          <a:xfrm>
            <a:off x="0" y="228600"/>
            <a:ext cx="120300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 What happened if the file being Opened is not available 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There would be </a:t>
            </a:r>
            <a:r>
              <a:rPr lang="en-US" dirty="0" err="1"/>
              <a:t>FileNotFound</a:t>
            </a:r>
            <a:r>
              <a:rPr lang="en-US" dirty="0"/>
              <a:t> Exception. By handling this exception , it is possible to know whether the file is available or not 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Zipping and Unzipping Files: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know that some Software like WinZip providing a zipping and unzipping of the file data.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Because of Zipping</a:t>
            </a:r>
          </a:p>
          <a:p>
            <a:endParaRPr lang="en-US" dirty="0"/>
          </a:p>
          <a:p>
            <a:r>
              <a:rPr lang="en-US" dirty="0"/>
              <a:t>        * The file contents are compressed and hence the size will be reduced.</a:t>
            </a:r>
          </a:p>
          <a:p>
            <a:endParaRPr lang="en-US" dirty="0"/>
          </a:p>
          <a:p>
            <a:r>
              <a:rPr lang="en-US" dirty="0"/>
              <a:t>        * The format of data will be changed and making Unreadable.</a:t>
            </a:r>
          </a:p>
          <a:p>
            <a:endParaRPr lang="en-US" dirty="0"/>
          </a:p>
          <a:p>
            <a:r>
              <a:rPr lang="en-US" b="1" dirty="0"/>
              <a:t>Zipping Algorithm: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Zipping Algorithm is used in such a way that the algorithm first find outs which bit pattern is most often is repeated in the original file  and replace that bit pattern with a zero 0.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Then the algorithm  searches for the next bit pattern which is  most often replaced in the </a:t>
            </a:r>
            <a:r>
              <a:rPr lang="en-US" dirty="0" err="1"/>
              <a:t>InputFile</a:t>
            </a:r>
            <a:r>
              <a:rPr lang="en-US" dirty="0"/>
              <a:t>. In its place 1 will be substituted.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third repeated bit pattern will be replaced by 01, the fourth by 10, the fifth by 100, and so on.</a:t>
            </a:r>
          </a:p>
        </p:txBody>
      </p:sp>
    </p:spTree>
    <p:extLst>
      <p:ext uri="{BB962C8B-B14F-4D97-AF65-F5344CB8AC3E}">
        <p14:creationId xmlns:p14="http://schemas.microsoft.com/office/powerpoint/2010/main" val="35773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DA919-FDC2-45B7-A2D2-A7B2E47F49D2}"/>
              </a:ext>
            </a:extLst>
          </p:cNvPr>
          <p:cNvSpPr txBox="1"/>
          <p:nvPr/>
        </p:nvSpPr>
        <p:spPr>
          <a:xfrm>
            <a:off x="0" y="171450"/>
            <a:ext cx="12192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  In this way, the original bit patterns are replaced by lesser number of bits.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-   The file with lesser number of bits is called zipped file or compressed File.</a:t>
            </a:r>
          </a:p>
          <a:p>
            <a:endParaRPr lang="en-US" dirty="0"/>
          </a:p>
          <a:p>
            <a:r>
              <a:rPr lang="en-US" dirty="0"/>
              <a:t>  -  In java, classes are provided to zip and unzip the file contents.</a:t>
            </a:r>
          </a:p>
          <a:p>
            <a:endParaRPr lang="en-US" dirty="0"/>
          </a:p>
          <a:p>
            <a:r>
              <a:rPr lang="en-US" dirty="0"/>
              <a:t>  -   We use </a:t>
            </a:r>
            <a:r>
              <a:rPr lang="en-US" dirty="0" err="1"/>
              <a:t>DeflaterOutputStream</a:t>
            </a:r>
            <a:r>
              <a:rPr lang="en-US" dirty="0"/>
              <a:t>  classes for zipping file contents and </a:t>
            </a:r>
            <a:r>
              <a:rPr lang="en-US" dirty="0" err="1"/>
              <a:t>InflatterInputStream</a:t>
            </a:r>
            <a:r>
              <a:rPr lang="en-US" dirty="0"/>
              <a:t> classes for Unzipping file content.</a:t>
            </a:r>
          </a:p>
          <a:p>
            <a:endParaRPr lang="en-US" dirty="0"/>
          </a:p>
          <a:p>
            <a:r>
              <a:rPr lang="en-US" dirty="0"/>
              <a:t>  -   These classes are found in </a:t>
            </a:r>
            <a:r>
              <a:rPr lang="en-US" dirty="0" err="1"/>
              <a:t>java.util.zippackage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Serialization of objects:</a:t>
            </a:r>
          </a:p>
          <a:p>
            <a:endParaRPr lang="en-US" b="1" dirty="0"/>
          </a:p>
          <a:p>
            <a:r>
              <a:rPr lang="en-US" b="1" dirty="0"/>
              <a:t>  -  </a:t>
            </a:r>
            <a:r>
              <a:rPr lang="en-US" dirty="0"/>
              <a:t>Serialization is process of storing object contents into a file. The classes whose objects we stored in the file  should implement  ‘Serializable` interface of </a:t>
            </a:r>
            <a:r>
              <a:rPr lang="en-US" dirty="0" err="1"/>
              <a:t>java.io.package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-  Serialization Interface is an Empty Interface.</a:t>
            </a:r>
          </a:p>
          <a:p>
            <a:endParaRPr lang="en-US" b="1" dirty="0"/>
          </a:p>
          <a:p>
            <a:r>
              <a:rPr lang="en-US" b="1" dirty="0"/>
              <a:t>Deserialization :</a:t>
            </a:r>
          </a:p>
          <a:p>
            <a:endParaRPr lang="en-US" b="1" dirty="0"/>
          </a:p>
          <a:p>
            <a:r>
              <a:rPr lang="en-US" b="1" dirty="0"/>
              <a:t>  -    </a:t>
            </a:r>
            <a:r>
              <a:rPr lang="en-US" dirty="0"/>
              <a:t>The process of reading back the file.</a:t>
            </a:r>
          </a:p>
          <a:p>
            <a:endParaRPr lang="en-US" dirty="0"/>
          </a:p>
          <a:p>
            <a:r>
              <a:rPr lang="en-US" dirty="0"/>
              <a:t>What kind of Variable cant be serialized?</a:t>
            </a:r>
          </a:p>
          <a:p>
            <a:r>
              <a:rPr lang="en-US"/>
              <a:t> -   Static </a:t>
            </a:r>
            <a:r>
              <a:rPr lang="en-US" dirty="0"/>
              <a:t>or transient variable cant </a:t>
            </a:r>
            <a:r>
              <a:rPr lang="en-US"/>
              <a:t>be serialized.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2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1341</Words>
  <Application>Microsoft Office PowerPoint</Application>
  <PresentationFormat>Widescreen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Stream and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and Files</dc:title>
  <dc:creator>vamsi sundara</dc:creator>
  <cp:lastModifiedBy>vamsi sundara</cp:lastModifiedBy>
  <cp:revision>65</cp:revision>
  <dcterms:created xsi:type="dcterms:W3CDTF">2021-04-12T20:04:04Z</dcterms:created>
  <dcterms:modified xsi:type="dcterms:W3CDTF">2021-04-15T00:04:03Z</dcterms:modified>
</cp:coreProperties>
</file>