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7" r:id="rId19"/>
    <p:sldId id="258" r:id="rId20"/>
    <p:sldId id="276" r:id="rId21"/>
    <p:sldId id="259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msi sundara" initials="vs" lastIdx="1" clrIdx="0">
    <p:extLst>
      <p:ext uri="{19B8F6BF-5375-455C-9EA6-DF929625EA0E}">
        <p15:presenceInfo xmlns:p15="http://schemas.microsoft.com/office/powerpoint/2012/main" userId="5b5bbf006bd59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0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86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63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733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54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0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5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9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8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8B9A-BD19-4C2A-9336-280312A26A2B}" type="datetimeFigureOut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6B5191-C4B2-4943-A8AC-12897531BA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Vamsisandeep.sundar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1F5D-297E-4FBE-AD7A-564FC903C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HTML Training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EE378-58FD-424C-8F29-3D754148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9651471" cy="1096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C79BF-A224-4745-AB20-31E7CEEC1922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lowercase attributes: attribute names and the attribute values are case insensitive</a:t>
            </a:r>
          </a:p>
          <a:p>
            <a:endParaRPr lang="en-US" dirty="0"/>
          </a:p>
          <a:p>
            <a:r>
              <a:rPr lang="en-US" dirty="0"/>
              <a:t>However, the world wide web </a:t>
            </a:r>
            <a:r>
              <a:rPr lang="en-US" dirty="0" err="1"/>
              <a:t>consoraum</a:t>
            </a:r>
            <a:r>
              <a:rPr lang="en-US" dirty="0"/>
              <a:t>(w3c) recommends lowercase attributes/attribute values in their html 4 </a:t>
            </a:r>
          </a:p>
          <a:p>
            <a:endParaRPr lang="en-US" dirty="0"/>
          </a:p>
          <a:p>
            <a:r>
              <a:rPr lang="en-US" dirty="0"/>
              <a:t>Newer versions of (x) html will demands lower case attributes.</a:t>
            </a:r>
          </a:p>
          <a:p>
            <a:endParaRPr lang="en-US" dirty="0"/>
          </a:p>
          <a:p>
            <a:r>
              <a:rPr lang="en-US" dirty="0"/>
              <a:t>What do I need to create html ?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Computer</a:t>
            </a:r>
          </a:p>
          <a:p>
            <a:pPr marL="342900" indent="-342900">
              <a:buAutoNum type="arabicParenR"/>
            </a:pPr>
            <a:r>
              <a:rPr lang="en-US" dirty="0"/>
              <a:t>Text or html editor</a:t>
            </a:r>
          </a:p>
          <a:p>
            <a:r>
              <a:rPr lang="en-US" dirty="0"/>
              <a:t>a)Adobe </a:t>
            </a:r>
            <a:r>
              <a:rPr lang="en-US" dirty="0" err="1"/>
              <a:t>dreamweaver</a:t>
            </a:r>
            <a:endParaRPr lang="en-US" dirty="0"/>
          </a:p>
          <a:p>
            <a:r>
              <a:rPr lang="en-US" dirty="0"/>
              <a:t>b)</a:t>
            </a:r>
            <a:r>
              <a:rPr lang="en-US" dirty="0" err="1"/>
              <a:t>cMonkey,coffiecup</a:t>
            </a:r>
            <a:r>
              <a:rPr lang="en-US" dirty="0"/>
              <a:t>(windows ) and </a:t>
            </a:r>
            <a:r>
              <a:rPr lang="en-US" dirty="0" err="1"/>
              <a:t>textpad</a:t>
            </a:r>
            <a:r>
              <a:rPr lang="en-US" dirty="0"/>
              <a:t>(windows)</a:t>
            </a:r>
          </a:p>
          <a:p>
            <a:r>
              <a:rPr lang="en-US" dirty="0"/>
              <a:t>c)Notepad for windows</a:t>
            </a:r>
          </a:p>
          <a:p>
            <a:r>
              <a:rPr lang="en-US" dirty="0"/>
              <a:t>d)PICO for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e)Simple text/text editor/text wrangler(MAC)</a:t>
            </a:r>
          </a:p>
          <a:p>
            <a:r>
              <a:rPr lang="en-US" dirty="0"/>
              <a:t>3)Web browser</a:t>
            </a:r>
          </a:p>
          <a:p>
            <a:r>
              <a:rPr lang="en-US" dirty="0"/>
              <a:t>a)</a:t>
            </a:r>
            <a:r>
              <a:rPr lang="en-US" dirty="0" err="1"/>
              <a:t>IE,Forefox,chrome,opera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I need to be online ?</a:t>
            </a:r>
          </a:p>
          <a:p>
            <a:endParaRPr lang="en-US" dirty="0"/>
          </a:p>
          <a:p>
            <a:r>
              <a:rPr lang="en-US" dirty="0"/>
              <a:t>No, You </a:t>
            </a:r>
            <a:r>
              <a:rPr lang="en-US" dirty="0" err="1"/>
              <a:t>donot</a:t>
            </a:r>
            <a:r>
              <a:rPr lang="en-US" dirty="0"/>
              <a:t> need to be online to create the webpages</a:t>
            </a:r>
          </a:p>
          <a:p>
            <a:endParaRPr lang="en-US" dirty="0"/>
          </a:p>
          <a:p>
            <a:r>
              <a:rPr lang="en-US" dirty="0"/>
              <a:t>You can create webpages only on your local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6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0EDD3E-1202-430D-B5C3-A416B20560D3}"/>
              </a:ext>
            </a:extLst>
          </p:cNvPr>
          <p:cNvSpPr txBox="1"/>
          <p:nvPr/>
        </p:nvSpPr>
        <p:spPr>
          <a:xfrm>
            <a:off x="0" y="0"/>
            <a:ext cx="121920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only needs to go online when you want to publish your web pages to the web</a:t>
            </a:r>
          </a:p>
          <a:p>
            <a:endParaRPr lang="en-US" dirty="0"/>
          </a:p>
          <a:p>
            <a:r>
              <a:rPr lang="en-US" dirty="0"/>
              <a:t>Html documents = web pages</a:t>
            </a:r>
          </a:p>
          <a:p>
            <a:endParaRPr lang="en-US" dirty="0"/>
          </a:p>
          <a:p>
            <a:r>
              <a:rPr lang="en-US" dirty="0"/>
              <a:t>1)Html documents describes the web pages</a:t>
            </a:r>
          </a:p>
          <a:p>
            <a:r>
              <a:rPr lang="en-US" dirty="0"/>
              <a:t>2)Html Documents contains html tags and plain text</a:t>
            </a:r>
          </a:p>
          <a:p>
            <a:r>
              <a:rPr lang="en-US" dirty="0"/>
              <a:t>3) Html Documents are also called as Web pages</a:t>
            </a:r>
          </a:p>
          <a:p>
            <a:endParaRPr lang="en-US" dirty="0"/>
          </a:p>
          <a:p>
            <a:r>
              <a:rPr lang="en-US" dirty="0"/>
              <a:t>.htm or .html file extension ?</a:t>
            </a:r>
          </a:p>
          <a:p>
            <a:endParaRPr lang="en-US" dirty="0"/>
          </a:p>
          <a:p>
            <a:r>
              <a:rPr lang="en-US" dirty="0"/>
              <a:t>When you save the html </a:t>
            </a:r>
            <a:r>
              <a:rPr lang="en-US" dirty="0" err="1"/>
              <a:t>file,We</a:t>
            </a:r>
            <a:r>
              <a:rPr lang="en-US" dirty="0"/>
              <a:t> can use either the .htm or .html file </a:t>
            </a:r>
            <a:r>
              <a:rPr lang="en-US" dirty="0" err="1"/>
              <a:t>extenstion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is no </a:t>
            </a:r>
            <a:r>
              <a:rPr lang="en-US" dirty="0" err="1"/>
              <a:t>difference,it</a:t>
            </a:r>
            <a:r>
              <a:rPr lang="en-US" dirty="0"/>
              <a:t> is entirely </a:t>
            </a:r>
            <a:r>
              <a:rPr lang="en-US" dirty="0" err="1"/>
              <a:t>upto</a:t>
            </a:r>
            <a:r>
              <a:rPr lang="en-US" dirty="0"/>
              <a:t> you </a:t>
            </a:r>
          </a:p>
          <a:p>
            <a:endParaRPr lang="en-US" dirty="0"/>
          </a:p>
          <a:p>
            <a:r>
              <a:rPr lang="en-US" dirty="0"/>
              <a:t>Basic html document structure</a:t>
            </a:r>
          </a:p>
          <a:p>
            <a:endParaRPr lang="en-US" dirty="0"/>
          </a:p>
          <a:p>
            <a:r>
              <a:rPr lang="en-US" dirty="0"/>
              <a:t>The basic structure of all the html documents is simple and should include a following minimum elements or tags.</a:t>
            </a:r>
          </a:p>
          <a:p>
            <a:endParaRPr lang="en-US" dirty="0"/>
          </a:p>
          <a:p>
            <a:r>
              <a:rPr lang="en-US" dirty="0"/>
              <a:t>Doctype</a:t>
            </a:r>
          </a:p>
          <a:p>
            <a:r>
              <a:rPr lang="en-US" dirty="0"/>
              <a:t>&lt;html&gt; main container for HTML Pages</a:t>
            </a:r>
          </a:p>
          <a:p>
            <a:r>
              <a:rPr lang="en-US" dirty="0"/>
              <a:t>&lt;head&gt;The container for page header information</a:t>
            </a:r>
          </a:p>
          <a:p>
            <a:r>
              <a:rPr lang="en-US" dirty="0"/>
              <a:t>&lt;title&gt;the title of this page</a:t>
            </a:r>
          </a:p>
          <a:p>
            <a:r>
              <a:rPr lang="en-US" dirty="0"/>
              <a:t>&lt;body&gt;the main body of the page</a:t>
            </a:r>
          </a:p>
          <a:p>
            <a:r>
              <a:rPr lang="en-US" dirty="0"/>
              <a:t>Remember that before an opening html tag &lt;html&gt; , a html document can contain the optional xml declaration and it should always contains a Doctype declaration indication which version of html it uses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4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685E9-C0A2-4C78-8E4C-BF4D6245CE4C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DOCTYPES</a:t>
            </a:r>
          </a:p>
          <a:p>
            <a:endParaRPr lang="en-US" dirty="0"/>
          </a:p>
          <a:p>
            <a:r>
              <a:rPr lang="en-US" dirty="0"/>
              <a:t>A doctype declaration refers to the rules for the markup language, So that the browsers render the content correctly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 different doctypes </a:t>
            </a:r>
          </a:p>
          <a:p>
            <a:endParaRPr lang="en-US" dirty="0"/>
          </a:p>
          <a:p>
            <a:r>
              <a:rPr lang="en-US" dirty="0"/>
              <a:t>The doctype declaration is not an html tag, it is an instruction to the web browser about the version of the markup language the page is written in </a:t>
            </a:r>
          </a:p>
          <a:p>
            <a:endParaRPr lang="en-US" dirty="0"/>
          </a:p>
          <a:p>
            <a:r>
              <a:rPr lang="en-US" dirty="0"/>
              <a:t>Doctype declaration refers to Document type </a:t>
            </a:r>
            <a:r>
              <a:rPr lang="en-US" dirty="0" err="1"/>
              <a:t>Defination</a:t>
            </a:r>
            <a:r>
              <a:rPr lang="en-US" dirty="0"/>
              <a:t>(</a:t>
            </a:r>
            <a:r>
              <a:rPr lang="en-US" dirty="0" err="1"/>
              <a:t>dtd</a:t>
            </a:r>
            <a:r>
              <a:rPr lang="en-US" dirty="0"/>
              <a:t>) the </a:t>
            </a:r>
            <a:r>
              <a:rPr lang="en-US" dirty="0" err="1"/>
              <a:t>dtd</a:t>
            </a:r>
            <a:r>
              <a:rPr lang="en-US" dirty="0"/>
              <a:t> specifies the rules for the markup language, So that the browsers render the content correctly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4E726-6E6B-4689-8678-1E7A0388B0DC}"/>
              </a:ext>
            </a:extLst>
          </p:cNvPr>
          <p:cNvSpPr txBox="1"/>
          <p:nvPr/>
        </p:nvSpPr>
        <p:spPr>
          <a:xfrm>
            <a:off x="0" y="0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doctype declaration should be very first thing in a html document, before the &lt;html&gt; tag</a:t>
            </a:r>
          </a:p>
          <a:p>
            <a:endParaRPr lang="en-US" dirty="0"/>
          </a:p>
          <a:p>
            <a:r>
              <a:rPr lang="en-US" dirty="0"/>
              <a:t>Tip: Always  add doctype to the your pages this helps the web browser to renders the page correctly</a:t>
            </a:r>
          </a:p>
          <a:p>
            <a:endParaRPr lang="en-US" dirty="0"/>
          </a:p>
          <a:p>
            <a:r>
              <a:rPr lang="en-US" dirty="0"/>
              <a:t>Html 4.01 Strict : This DTD contains all the html elements and attributes, but does NOT INCLUDE presentation or deprecated elements</a:t>
            </a:r>
          </a:p>
          <a:p>
            <a:endParaRPr lang="en-US" dirty="0"/>
          </a:p>
          <a:p>
            <a:r>
              <a:rPr lang="en-US" dirty="0"/>
              <a:t>Like front and center. Frameset are not allowed.</a:t>
            </a:r>
          </a:p>
          <a:p>
            <a:endParaRPr lang="en-US" dirty="0"/>
          </a:p>
          <a:p>
            <a:r>
              <a:rPr lang="en-US" dirty="0"/>
              <a:t>Html 4.0.1 Transitional</a:t>
            </a:r>
          </a:p>
          <a:p>
            <a:r>
              <a:rPr lang="en-US" dirty="0"/>
              <a:t>This DTD contains all the html elements and </a:t>
            </a:r>
            <a:r>
              <a:rPr lang="en-US" dirty="0" err="1"/>
              <a:t>attributes,Include</a:t>
            </a:r>
            <a:r>
              <a:rPr lang="en-US" dirty="0"/>
              <a:t> presentation or deprecated elements</a:t>
            </a:r>
          </a:p>
          <a:p>
            <a:endParaRPr lang="en-US" dirty="0"/>
          </a:p>
          <a:p>
            <a:r>
              <a:rPr lang="en-US" dirty="0"/>
              <a:t>HTML 4.01 </a:t>
            </a:r>
            <a:r>
              <a:rPr lang="en-US" dirty="0" err="1"/>
              <a:t>FrameSet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This DTD is equal to HTML 4.01 transitional but allows the use of frame set controls</a:t>
            </a:r>
          </a:p>
          <a:p>
            <a:endParaRPr lang="en-US" dirty="0"/>
          </a:p>
          <a:p>
            <a:r>
              <a:rPr lang="en-US" dirty="0"/>
              <a:t>UTF –8 character set: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character in UTF8 can be from 1 to 4 bytes long. UTF-8 can represent any character in the Unicode standard. UTF-8 is backwards compatible with ASCII. UTF-8 is the preferred encoding for e-mail and web pages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Unicode : an international encoding standard for use with different languages and scripts, by which each letter, digit, or symbol is assigned a unique numeric value that applies across different platforms and programs.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1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2E9F1-14F1-4F80-BAA9-D4E98B0107EF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Simple</a:t>
            </a:r>
          </a:p>
          <a:p>
            <a:endParaRPr lang="en-US" dirty="0"/>
          </a:p>
          <a:p>
            <a:r>
              <a:rPr lang="en-US" dirty="0"/>
              <a:t>The Difference Between Unicode and UTF-8</a:t>
            </a:r>
          </a:p>
          <a:p>
            <a:r>
              <a:rPr lang="en-US" dirty="0"/>
              <a:t>Unicode is a character set. UTF-8 is encoding.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Unicode is a list of characters with unique decimal numbers (code points). A = 65, B = 66, C = 67, ....</a:t>
            </a:r>
          </a:p>
          <a:p>
            <a:r>
              <a:rPr lang="en-US" dirty="0"/>
              <a:t>This list of decimal numbers represent the string "hello": 104 101 108 108 111</a:t>
            </a:r>
          </a:p>
          <a:p>
            <a:r>
              <a:rPr lang="en-US" dirty="0"/>
              <a:t>Encoding is how these numbers are translated into binary numbers to be stored in a computer:</a:t>
            </a:r>
          </a:p>
          <a:p>
            <a:r>
              <a:rPr lang="en-US" dirty="0"/>
              <a:t>UTF-8 encoding will store "hello" like this (binary): 01101000 01100101 01101100 01101100  01101111</a:t>
            </a:r>
          </a:p>
          <a:p>
            <a:r>
              <a:rPr lang="en-US" dirty="0"/>
              <a:t>Encoding translates numbers into binary. Character sets translates characters to numbers.</a:t>
            </a:r>
          </a:p>
          <a:p>
            <a:endParaRPr lang="en-US" dirty="0"/>
          </a:p>
          <a:p>
            <a:r>
              <a:rPr lang="en-US" dirty="0"/>
              <a:t>&lt;html&gt; element is the containing element for the whole html document. Each HTML Document should have opening</a:t>
            </a:r>
          </a:p>
          <a:p>
            <a:r>
              <a:rPr lang="en-US" dirty="0"/>
              <a:t>And closing tags</a:t>
            </a:r>
          </a:p>
          <a:p>
            <a:endParaRPr lang="en-US" dirty="0"/>
          </a:p>
          <a:p>
            <a:r>
              <a:rPr lang="en-US" dirty="0"/>
              <a:t>The following two elements appears to be the two direct child elements.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&lt;head&gt; element</a:t>
            </a:r>
          </a:p>
          <a:p>
            <a:endParaRPr lang="en-US" dirty="0"/>
          </a:p>
          <a:p>
            <a:r>
              <a:rPr lang="en-US" dirty="0"/>
              <a:t>It is a just a container element for all other html elements. It should be the first thing to </a:t>
            </a:r>
            <a:r>
              <a:rPr lang="en-US" dirty="0" err="1"/>
              <a:t>apper</a:t>
            </a:r>
            <a:r>
              <a:rPr lang="en-US" dirty="0"/>
              <a:t> after opening &lt;html&gt; tag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3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D707D-F1AA-41E2-9715-8D518089031A}"/>
              </a:ext>
            </a:extLst>
          </p:cNvPr>
          <p:cNvSpPr txBox="1"/>
          <p:nvPr/>
        </p:nvSpPr>
        <p:spPr>
          <a:xfrm>
            <a:off x="0" y="12878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&lt;head&gt; element should contains a &lt;title&gt; element- indicating the title of the document </a:t>
            </a:r>
          </a:p>
          <a:p>
            <a:endParaRPr lang="en-US" dirty="0"/>
          </a:p>
          <a:p>
            <a:r>
              <a:rPr lang="en-US" dirty="0"/>
              <a:t>&lt;link&gt; tag is used to link to external file such as stylesheet or  script tag</a:t>
            </a:r>
          </a:p>
        </p:txBody>
      </p:sp>
    </p:spTree>
    <p:extLst>
      <p:ext uri="{BB962C8B-B14F-4D97-AF65-F5344CB8AC3E}">
        <p14:creationId xmlns:p14="http://schemas.microsoft.com/office/powerpoint/2010/main" val="119635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79908-4879-4A75-AA90-72BAF14D28CE}"/>
              </a:ext>
            </a:extLst>
          </p:cNvPr>
          <p:cNvSpPr txBox="1"/>
          <p:nvPr/>
        </p:nvSpPr>
        <p:spPr>
          <a:xfrm>
            <a:off x="0" y="141668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ways of inserting a style sheet: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CSS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 :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an external style sheet, you can change the look of an entire website by changing just one file!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HTML page must include a reference to the external style sheet file inside the &lt;link&gt; element, inside the head section.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Syntax :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link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="stylesheet"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=“classic.css"&gt;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Internal CSS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internal style sheet may be used if one single HTML page has a unique style.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internal style is defined inside the &lt;style&gt; element, inside the head section.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style&gt;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body {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9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5CFE9B-C973-4ED3-A7E0-A24F66C966B9}"/>
              </a:ext>
            </a:extLst>
          </p:cNvPr>
          <p:cNvSpPr txBox="1"/>
          <p:nvPr/>
        </p:nvSpPr>
        <p:spPr>
          <a:xfrm>
            <a:off x="0" y="0"/>
            <a:ext cx="1229932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lineCSS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style may be used to apply a unique style for a single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inline styles, add the style attribute to the relevant element. The style attribute can contain any CSS property.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Syntax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:&lt;p style="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color:red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;"&gt;This is a paragraph.&lt;/p&gt;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&lt;pre &gt; tag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Used to display spaces tabs line breaks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etc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Helpful where spaces and line breaks are important.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&lt;link&gt; tag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Link tag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Links allow users to click their way from page to page(routing)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Used to move seamlessly from one page to another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Here we have another tag and it contain the attribute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- Hypertext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REFerence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Usually we write 1) unvisited link 2) visited link 3) active link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Text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Formating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:</a:t>
            </a: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0B3645-82D3-4957-9338-9814D5816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36420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16809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8B0A1-BB97-42FA-A02F-B7AAC6B71638}"/>
              </a:ext>
            </a:extLst>
          </p:cNvPr>
          <p:cNvSpPr txBox="1"/>
          <p:nvPr/>
        </p:nvSpPr>
        <p:spPr>
          <a:xfrm>
            <a:off x="1" y="-26894"/>
            <a:ext cx="1657081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Tag : whenever you are submitting some data to server or other page  then we will be using the form tag.</a:t>
            </a:r>
          </a:p>
          <a:p>
            <a:endParaRPr lang="en-US" dirty="0"/>
          </a:p>
          <a:p>
            <a:r>
              <a:rPr lang="en-US" dirty="0"/>
              <a:t>If we have the form tag page will refresh after submit if no form tag is there. They will be no issue but Page will not refresh.</a:t>
            </a:r>
          </a:p>
          <a:p>
            <a:r>
              <a:rPr lang="en-US" b="1" dirty="0"/>
              <a:t>Form validations in JavaScript</a:t>
            </a:r>
          </a:p>
          <a:p>
            <a:endParaRPr lang="en-US" b="1" dirty="0"/>
          </a:p>
          <a:p>
            <a:r>
              <a:rPr lang="en-US" dirty="0"/>
              <a:t>Password validation</a:t>
            </a:r>
          </a:p>
          <a:p>
            <a:r>
              <a:rPr lang="en-US" dirty="0"/>
              <a:t>Name validation</a:t>
            </a:r>
          </a:p>
          <a:p>
            <a:r>
              <a:rPr lang="en-US" dirty="0"/>
              <a:t>Email validation</a:t>
            </a:r>
          </a:p>
          <a:p>
            <a:r>
              <a:rPr lang="en-US" dirty="0"/>
              <a:t>Date Validation</a:t>
            </a:r>
          </a:p>
          <a:p>
            <a:r>
              <a:rPr lang="en-US" dirty="0"/>
              <a:t>Mobile number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 validation : 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Password and conform password need to same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Name validation : </a:t>
            </a:r>
          </a:p>
          <a:p>
            <a:endParaRPr lang="en-US" dirty="0"/>
          </a:p>
          <a:p>
            <a:r>
              <a:rPr lang="en-US" dirty="0"/>
              <a:t>For name validation we will take input type as text box.</a:t>
            </a:r>
          </a:p>
          <a:p>
            <a:endParaRPr lang="en-US" dirty="0"/>
          </a:p>
          <a:p>
            <a:r>
              <a:rPr lang="en-US" dirty="0"/>
              <a:t>If we take input type as text we can enter </a:t>
            </a:r>
            <a:r>
              <a:rPr lang="en-US" dirty="0" err="1"/>
              <a:t>Alphabits</a:t>
            </a:r>
            <a:r>
              <a:rPr lang="en-US" dirty="0"/>
              <a:t> ,special </a:t>
            </a:r>
            <a:r>
              <a:rPr lang="en-US" dirty="0" err="1"/>
              <a:t>characters,numbers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in the name we need to accept only name and space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6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ADC7E-04E6-40FF-AFEE-12C7466C6755}"/>
              </a:ext>
            </a:extLst>
          </p:cNvPr>
          <p:cNvSpPr txBox="1"/>
          <p:nvPr/>
        </p:nvSpPr>
        <p:spPr>
          <a:xfrm>
            <a:off x="0" y="355557"/>
            <a:ext cx="121920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 must not be empty or null</a:t>
            </a:r>
          </a:p>
          <a:p>
            <a:endParaRPr lang="en-US" dirty="0"/>
          </a:p>
          <a:p>
            <a:r>
              <a:rPr lang="en-US" dirty="0"/>
              <a:t>Pattern = “condition”</a:t>
            </a:r>
          </a:p>
          <a:p>
            <a:endParaRPr lang="en-US" dirty="0"/>
          </a:p>
          <a:p>
            <a:r>
              <a:rPr lang="en-US" b="1" dirty="0"/>
              <a:t>Email validation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Vamsisandeep.sundara@gmail.com</a:t>
            </a:r>
            <a:endParaRPr lang="en-US" dirty="0"/>
          </a:p>
          <a:p>
            <a:r>
              <a:rPr lang="en-US" dirty="0"/>
              <a:t>@.  -- these two are special chars</a:t>
            </a:r>
          </a:p>
          <a:p>
            <a:r>
              <a:rPr lang="en-US" dirty="0" err="1">
                <a:hlinkClick r:id="rId2"/>
              </a:rPr>
              <a:t>Vamsisandeep.sundara</a:t>
            </a:r>
            <a:r>
              <a:rPr lang="en-US" dirty="0"/>
              <a:t> – </a:t>
            </a:r>
            <a:r>
              <a:rPr lang="en-US" dirty="0" err="1"/>
              <a:t>personalinfo</a:t>
            </a:r>
            <a:endParaRPr lang="en-US" dirty="0"/>
          </a:p>
          <a:p>
            <a:r>
              <a:rPr lang="en-US" dirty="0" err="1"/>
              <a:t>gmail</a:t>
            </a:r>
            <a:r>
              <a:rPr lang="en-US" dirty="0"/>
              <a:t> – domain name.</a:t>
            </a:r>
          </a:p>
          <a:p>
            <a:r>
              <a:rPr lang="en-US" dirty="0"/>
              <a:t>When we keep type as text/name we need to follow this</a:t>
            </a:r>
          </a:p>
          <a:p>
            <a:r>
              <a:rPr lang="en-US" dirty="0"/>
              <a:t>We need to validate based on these 2 parameters</a:t>
            </a:r>
          </a:p>
          <a:p>
            <a:r>
              <a:rPr lang="en-US" dirty="0"/>
              <a:t>@ .</a:t>
            </a:r>
          </a:p>
          <a:p>
            <a:endParaRPr lang="en-US" dirty="0"/>
          </a:p>
          <a:p>
            <a:r>
              <a:rPr lang="en-US" dirty="0" err="1"/>
              <a:t>indexOf</a:t>
            </a:r>
            <a:r>
              <a:rPr lang="en-US" dirty="0"/>
              <a:t>() --- index of particular character</a:t>
            </a:r>
          </a:p>
          <a:p>
            <a:r>
              <a:rPr lang="en-US" dirty="0" err="1"/>
              <a:t>Dotpostion</a:t>
            </a:r>
            <a:r>
              <a:rPr lang="en-US" dirty="0"/>
              <a:t> – in some email we can keep multiple dots. We need to take last . Value.</a:t>
            </a:r>
          </a:p>
          <a:p>
            <a:endParaRPr lang="en-US" dirty="0"/>
          </a:p>
          <a:p>
            <a:r>
              <a:rPr lang="en-US" dirty="0" err="1"/>
              <a:t>Comparisions</a:t>
            </a:r>
            <a:r>
              <a:rPr lang="en-US" dirty="0"/>
              <a:t> conditions :</a:t>
            </a:r>
          </a:p>
          <a:p>
            <a:endParaRPr lang="en-US" dirty="0"/>
          </a:p>
          <a:p>
            <a:r>
              <a:rPr lang="en-US" dirty="0" err="1"/>
              <a:t>Atposition</a:t>
            </a:r>
            <a:r>
              <a:rPr lang="en-US" dirty="0"/>
              <a:t> &lt;1   -- -@ position is </a:t>
            </a:r>
            <a:r>
              <a:rPr lang="en-US" dirty="0" err="1"/>
              <a:t>middlevalue</a:t>
            </a:r>
            <a:r>
              <a:rPr lang="en-US" dirty="0"/>
              <a:t>  So this condition is fails</a:t>
            </a:r>
          </a:p>
          <a:p>
            <a:r>
              <a:rPr lang="en-US" dirty="0" err="1"/>
              <a:t>Dotposition</a:t>
            </a:r>
            <a:r>
              <a:rPr lang="en-US" dirty="0"/>
              <a:t> &lt; atposition+2; between @ and . </a:t>
            </a:r>
            <a:r>
              <a:rPr lang="en-US" dirty="0" err="1"/>
              <a:t>Atleast</a:t>
            </a:r>
            <a:r>
              <a:rPr lang="en-US" dirty="0"/>
              <a:t> we need to have 2 characters.</a:t>
            </a:r>
          </a:p>
          <a:p>
            <a:r>
              <a:rPr lang="en-US" dirty="0"/>
              <a:t>Dotposition+2&gt;=email2.length  -- after dot character we need to have </a:t>
            </a:r>
            <a:r>
              <a:rPr lang="en-US" dirty="0" err="1"/>
              <a:t>atleast</a:t>
            </a:r>
            <a:r>
              <a:rPr lang="en-US" dirty="0"/>
              <a:t> 2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atpositim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1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EB5ED-6A8E-4A35-8ED1-44F1492358A9}"/>
              </a:ext>
            </a:extLst>
          </p:cNvPr>
          <p:cNvSpPr txBox="1"/>
          <p:nvPr/>
        </p:nvSpPr>
        <p:spPr>
          <a:xfrm>
            <a:off x="0" y="128588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  <a:p>
            <a:endParaRPr lang="en-US" dirty="0"/>
          </a:p>
          <a:p>
            <a:r>
              <a:rPr lang="en-US" dirty="0"/>
              <a:t>-  It is most widely used language to write Web Pages.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HTML is a </a:t>
            </a:r>
            <a:r>
              <a:rPr lang="en-US" dirty="0" err="1"/>
              <a:t>MarkUp</a:t>
            </a:r>
            <a:r>
              <a:rPr lang="en-US" dirty="0"/>
              <a:t> language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Html is browser understandable language.</a:t>
            </a:r>
          </a:p>
          <a:p>
            <a:endParaRPr lang="en-US" dirty="0"/>
          </a:p>
          <a:p>
            <a:r>
              <a:rPr lang="en-US" dirty="0"/>
              <a:t>-  Markup Language describes how the HTML works. With in markup language, you simply markup a text document with tags and that tells the web browser how to structure it to display.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HyperText</a:t>
            </a:r>
            <a:r>
              <a:rPr lang="en-US" dirty="0"/>
              <a:t> Refers to the way in which webpages(Html Documents ) are linked together. When you click a link in a webpage, you are using the hypertext.</a:t>
            </a:r>
          </a:p>
          <a:p>
            <a:endParaRPr lang="en-US" dirty="0"/>
          </a:p>
          <a:p>
            <a:r>
              <a:rPr lang="en-US" dirty="0"/>
              <a:t>All we need to do to use html is to learn what type of markup to use to get the results you want</a:t>
            </a:r>
          </a:p>
          <a:p>
            <a:endParaRPr lang="en-US" dirty="0"/>
          </a:p>
          <a:p>
            <a:r>
              <a:rPr lang="en-US" b="1" dirty="0"/>
              <a:t>Why to learn html</a:t>
            </a:r>
          </a:p>
          <a:p>
            <a:endParaRPr lang="en-US" b="1" dirty="0"/>
          </a:p>
          <a:p>
            <a:r>
              <a:rPr lang="en-US" dirty="0"/>
              <a:t>It is possible to create the web pages without knowing anything  about the html source behind the page</a:t>
            </a:r>
          </a:p>
          <a:p>
            <a:endParaRPr lang="en-US" dirty="0"/>
          </a:p>
          <a:p>
            <a:r>
              <a:rPr lang="en-US" dirty="0"/>
              <a:t>There are excellent editors on the market that will take care of html parts</a:t>
            </a:r>
          </a:p>
          <a:p>
            <a:endParaRPr lang="en-US" dirty="0"/>
          </a:p>
          <a:p>
            <a:r>
              <a:rPr lang="en-US" dirty="0"/>
              <a:t>All you need to do is layout the page</a:t>
            </a:r>
          </a:p>
        </p:txBody>
      </p:sp>
    </p:spTree>
    <p:extLst>
      <p:ext uri="{BB962C8B-B14F-4D97-AF65-F5344CB8AC3E}">
        <p14:creationId xmlns:p14="http://schemas.microsoft.com/office/powerpoint/2010/main" val="134316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D1D4BD-BFD4-45B1-A2A4-A7B2ADF7B4B0}"/>
              </a:ext>
            </a:extLst>
          </p:cNvPr>
          <p:cNvSpPr txBox="1"/>
          <p:nvPr/>
        </p:nvSpPr>
        <p:spPr>
          <a:xfrm>
            <a:off x="0" y="0"/>
            <a:ext cx="12591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:</a:t>
            </a:r>
          </a:p>
          <a:p>
            <a:endParaRPr lang="en-US" dirty="0"/>
          </a:p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=“Sandeep.html"&gt;test&lt;/a&gt;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Link –Target Attribute: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Target attribute tells where to open the linked document.</a:t>
            </a:r>
          </a:p>
          <a:p>
            <a:endParaRPr lang="en-US" dirty="0"/>
          </a:p>
          <a:p>
            <a:r>
              <a:rPr lang="en-US" dirty="0"/>
              <a:t>Four Defined targets: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_blank : New window or tab</a:t>
            </a:r>
          </a:p>
          <a:p>
            <a:pPr marL="342900" indent="-342900">
              <a:buAutoNum type="arabicPeriod"/>
            </a:pPr>
            <a:r>
              <a:rPr lang="en-US" dirty="0"/>
              <a:t>_parent: Parent Window </a:t>
            </a:r>
          </a:p>
          <a:p>
            <a:pPr marL="342900" indent="-342900">
              <a:buAutoNum type="arabicPeriod"/>
            </a:pPr>
            <a:r>
              <a:rPr lang="en-US" dirty="0"/>
              <a:t>_self: same window or tab</a:t>
            </a:r>
          </a:p>
          <a:p>
            <a:pPr marL="342900" indent="-342900">
              <a:buAutoNum type="arabicPeriod"/>
            </a:pPr>
            <a:r>
              <a:rPr lang="en-US" dirty="0"/>
              <a:t>_top : Full browser window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 = “</a:t>
            </a:r>
            <a:r>
              <a:rPr lang="en-US" dirty="0" err="1"/>
              <a:t>url</a:t>
            </a:r>
            <a:r>
              <a:rPr lang="en-US"/>
              <a:t>” target = “top” &gt;&lt;a&gt;</a:t>
            </a:r>
          </a:p>
        </p:txBody>
      </p:sp>
    </p:spTree>
    <p:extLst>
      <p:ext uri="{BB962C8B-B14F-4D97-AF65-F5344CB8AC3E}">
        <p14:creationId xmlns:p14="http://schemas.microsoft.com/office/powerpoint/2010/main" val="182589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5FD97-2C77-4E87-8D16-7E11EBCF19A5}"/>
              </a:ext>
            </a:extLst>
          </p:cNvPr>
          <p:cNvSpPr txBox="1"/>
          <p:nvPr/>
        </p:nvSpPr>
        <p:spPr>
          <a:xfrm>
            <a:off x="0" y="143691"/>
            <a:ext cx="12030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Links –Bookmark anchors</a:t>
            </a:r>
          </a:p>
          <a:p>
            <a:endParaRPr lang="en-US" dirty="0"/>
          </a:p>
          <a:p>
            <a:r>
              <a:rPr lang="en-US" dirty="0"/>
              <a:t>To jump to specific section</a:t>
            </a:r>
          </a:p>
          <a:p>
            <a:endParaRPr lang="en-US" dirty="0"/>
          </a:p>
          <a:p>
            <a:r>
              <a:rPr lang="en-US" dirty="0"/>
              <a:t>Two step process</a:t>
            </a:r>
          </a:p>
          <a:p>
            <a:endParaRPr lang="en-US" dirty="0"/>
          </a:p>
          <a:p>
            <a:r>
              <a:rPr lang="en-US" dirty="0"/>
              <a:t>First add id attribute on the target element </a:t>
            </a:r>
          </a:p>
          <a:p>
            <a:endParaRPr lang="en-US" dirty="0"/>
          </a:p>
          <a:p>
            <a:r>
              <a:rPr lang="en-US" dirty="0"/>
              <a:t>Use id value preceded by (#) in </a:t>
            </a:r>
            <a:r>
              <a:rPr lang="en-US" dirty="0" err="1"/>
              <a:t>href</a:t>
            </a:r>
            <a:r>
              <a:rPr lang="en-US" dirty="0"/>
              <a:t> attribute of &lt;a&gt;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2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FFE557-D41A-4E2E-B237-FE5B9CE2668A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Holder:</a:t>
            </a:r>
          </a:p>
          <a:p>
            <a:endParaRPr lang="en-US" dirty="0"/>
          </a:p>
          <a:p>
            <a:r>
              <a:rPr lang="en-US" dirty="0"/>
              <a:t>Used in input and </a:t>
            </a:r>
            <a:r>
              <a:rPr lang="en-US" dirty="0" err="1"/>
              <a:t>textarea</a:t>
            </a:r>
            <a:r>
              <a:rPr lang="en-US" dirty="0"/>
              <a:t> element to provide the hint to the user </a:t>
            </a:r>
          </a:p>
          <a:p>
            <a:endParaRPr lang="en-US" dirty="0"/>
          </a:p>
          <a:p>
            <a:r>
              <a:rPr lang="en-US" dirty="0"/>
              <a:t>Html Formatting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contains several elements for defining text with a special meaning.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&lt;b&gt; - Bold text</a:t>
            </a:r>
          </a:p>
          <a:p>
            <a:r>
              <a:rPr lang="en-US" dirty="0"/>
              <a:t>&lt;strong&gt; - Important text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Emphasized text</a:t>
            </a:r>
          </a:p>
          <a:p>
            <a:r>
              <a:rPr lang="en-US" dirty="0"/>
              <a:t>&lt;mark&gt; - Marked text</a:t>
            </a:r>
          </a:p>
          <a:p>
            <a:r>
              <a:rPr lang="en-US" dirty="0"/>
              <a:t>&lt;small&gt; - Smaller text</a:t>
            </a:r>
          </a:p>
          <a:p>
            <a:r>
              <a:rPr lang="en-US" dirty="0"/>
              <a:t>&lt;del&gt; - Deleted text</a:t>
            </a:r>
          </a:p>
          <a:p>
            <a:r>
              <a:rPr lang="en-US" dirty="0"/>
              <a:t>&lt;ins&gt; - Inserted text</a:t>
            </a:r>
          </a:p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  <a:p>
            <a:r>
              <a:rPr lang="en-US" dirty="0"/>
              <a:t>&lt;mark&gt; Highlight the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2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622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52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843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02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47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959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57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211598-5CBF-4869-889A-AD1D8D49F638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if you want make it above average in web design, it is strongly recommend that you understand the tags</a:t>
            </a:r>
          </a:p>
          <a:p>
            <a:endParaRPr lang="en-US" dirty="0"/>
          </a:p>
          <a:p>
            <a:r>
              <a:rPr lang="en-US" dirty="0"/>
              <a:t>We are having a lot of html web builder in the market</a:t>
            </a:r>
          </a:p>
          <a:p>
            <a:endParaRPr lang="en-US" dirty="0"/>
          </a:p>
          <a:p>
            <a:r>
              <a:rPr lang="en-US" dirty="0"/>
              <a:t>Ex Web </a:t>
            </a:r>
            <a:r>
              <a:rPr lang="en-US" dirty="0" err="1"/>
              <a:t>press,Grapesjs,silex,mobirise,Bubble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most important benefits are you can use the tags the editor </a:t>
            </a:r>
            <a:r>
              <a:rPr lang="en-US" dirty="0" err="1"/>
              <a:t>doesnot</a:t>
            </a:r>
            <a:r>
              <a:rPr lang="en-US" dirty="0"/>
              <a:t> support </a:t>
            </a:r>
          </a:p>
          <a:p>
            <a:endParaRPr lang="en-US" dirty="0"/>
          </a:p>
          <a:p>
            <a:r>
              <a:rPr lang="en-US" dirty="0"/>
              <a:t>You can read the code of other people’s pages and “borrow” the cool effects</a:t>
            </a:r>
          </a:p>
          <a:p>
            <a:endParaRPr lang="en-US" dirty="0"/>
          </a:p>
          <a:p>
            <a:r>
              <a:rPr lang="en-US" dirty="0"/>
              <a:t>You can do the work yourself when the editor simply refuses to create the effects you want</a:t>
            </a:r>
          </a:p>
          <a:p>
            <a:endParaRPr lang="en-US" dirty="0"/>
          </a:p>
          <a:p>
            <a:r>
              <a:rPr lang="en-US" b="1" dirty="0"/>
              <a:t>Word to know :</a:t>
            </a:r>
          </a:p>
          <a:p>
            <a:endParaRPr lang="en-US" b="1" dirty="0"/>
          </a:p>
          <a:p>
            <a:r>
              <a:rPr lang="en-US" b="1" dirty="0"/>
              <a:t>Tag : </a:t>
            </a:r>
            <a:r>
              <a:rPr lang="en-US" dirty="0"/>
              <a:t>tag is a command the web browser </a:t>
            </a:r>
            <a:r>
              <a:rPr lang="en-US" dirty="0" err="1"/>
              <a:t>interprets.Tag</a:t>
            </a:r>
            <a:r>
              <a:rPr lang="en-US" dirty="0"/>
              <a:t> looks like &lt; tag &gt; tag</a:t>
            </a:r>
          </a:p>
          <a:p>
            <a:endParaRPr lang="en-US" dirty="0"/>
          </a:p>
          <a:p>
            <a:r>
              <a:rPr lang="en-US" dirty="0"/>
              <a:t>&lt;h1&gt; &lt;p&gt; &lt;</a:t>
            </a:r>
            <a:r>
              <a:rPr lang="en-US" dirty="0" err="1"/>
              <a:t>img</a:t>
            </a:r>
            <a:r>
              <a:rPr lang="en-US"/>
              <a:t>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Element : A complete tag, having an opening tag and a closing tag</a:t>
            </a:r>
          </a:p>
          <a:p>
            <a:endParaRPr lang="en-US" dirty="0"/>
          </a:p>
          <a:p>
            <a:r>
              <a:rPr lang="en-US" dirty="0"/>
              <a:t>&lt;tag&gt;  --- opening tag</a:t>
            </a:r>
          </a:p>
          <a:p>
            <a:r>
              <a:rPr lang="en-US" dirty="0"/>
              <a:t>&lt;/tag&gt; ---closing tag</a:t>
            </a:r>
          </a:p>
          <a:p>
            <a:endParaRPr lang="en-US" dirty="0"/>
          </a:p>
          <a:p>
            <a:r>
              <a:rPr lang="en-US" dirty="0"/>
              <a:t>Attribute- used to modify the value of the html elements. Elements will often have multiple attributes.</a:t>
            </a:r>
          </a:p>
        </p:txBody>
      </p:sp>
    </p:spTree>
    <p:extLst>
      <p:ext uri="{BB962C8B-B14F-4D97-AF65-F5344CB8AC3E}">
        <p14:creationId xmlns:p14="http://schemas.microsoft.com/office/powerpoint/2010/main" val="170456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87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733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34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26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860D5-C23F-4E75-A76F-437D007296F0}"/>
              </a:ext>
            </a:extLst>
          </p:cNvPr>
          <p:cNvSpPr txBox="1"/>
          <p:nvPr/>
        </p:nvSpPr>
        <p:spPr>
          <a:xfrm>
            <a:off x="0" y="0"/>
            <a:ext cx="121920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Cascading Style Sheet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CSS</a:t>
            </a:r>
          </a:p>
          <a:p>
            <a:endParaRPr lang="en-US" dirty="0"/>
          </a:p>
          <a:p>
            <a:r>
              <a:rPr lang="en-US" dirty="0"/>
              <a:t>CSS Stands for cascading style sheet</a:t>
            </a:r>
          </a:p>
          <a:p>
            <a:r>
              <a:rPr lang="en-US" dirty="0"/>
              <a:t>Styles defines how to display html elements</a:t>
            </a:r>
          </a:p>
          <a:p>
            <a:r>
              <a:rPr lang="en-US" dirty="0"/>
              <a:t>Styles were added to html 4.0 to solve a problem</a:t>
            </a:r>
          </a:p>
          <a:p>
            <a:r>
              <a:rPr lang="en-US" dirty="0"/>
              <a:t>External styles sheet can save a  lot of work</a:t>
            </a:r>
          </a:p>
          <a:p>
            <a:r>
              <a:rPr lang="en-US" dirty="0"/>
              <a:t>External Style sheets are stored in </a:t>
            </a:r>
            <a:r>
              <a:rPr lang="en-US" dirty="0" err="1"/>
              <a:t>css</a:t>
            </a:r>
            <a:r>
              <a:rPr lang="en-US" dirty="0"/>
              <a:t> files.</a:t>
            </a:r>
          </a:p>
          <a:p>
            <a:endParaRPr lang="en-US" dirty="0"/>
          </a:p>
          <a:p>
            <a:r>
              <a:rPr lang="en-US" sz="2000" dirty="0"/>
              <a:t>Styles Solved a big problem</a:t>
            </a:r>
          </a:p>
          <a:p>
            <a:endParaRPr lang="en-US" sz="2000" dirty="0"/>
          </a:p>
          <a:p>
            <a:r>
              <a:rPr lang="en-US" sz="2000" dirty="0"/>
              <a:t>HTML was never intended to contain tags for formatting a document</a:t>
            </a:r>
          </a:p>
          <a:p>
            <a:r>
              <a:rPr lang="en-US" sz="2000" dirty="0"/>
              <a:t>HTML was intended to define the content of a document, like</a:t>
            </a:r>
          </a:p>
          <a:p>
            <a:r>
              <a:rPr lang="en-US" sz="2000" dirty="0"/>
              <a:t>&lt;h1&gt; This is the heading &lt;/h1&gt;</a:t>
            </a:r>
          </a:p>
          <a:p>
            <a:r>
              <a:rPr lang="en-US" sz="2000" dirty="0"/>
              <a:t>&lt;p&gt; This is a paragraph &lt;/p&gt;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tags like &lt;font&gt;,color attributes were added to the HTML 3.2 specification it started a </a:t>
            </a:r>
            <a:r>
              <a:rPr lang="en-US" sz="2000" dirty="0" err="1"/>
              <a:t>nightware</a:t>
            </a:r>
            <a:r>
              <a:rPr lang="en-US" sz="2000" dirty="0"/>
              <a:t> for the web developers. Development of large websites, Where Font and color information were added to every single page, became a long and expensive process.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523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DBCFC-9323-4F48-B945-00244937E062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solve this problem, the world wide Web consortium (W3C) created the CSS</a:t>
            </a:r>
          </a:p>
          <a:p>
            <a:endParaRPr lang="en-US" dirty="0"/>
          </a:p>
          <a:p>
            <a:r>
              <a:rPr lang="en-US" dirty="0"/>
              <a:t>In html 4.0 all the formatting could be removed from the html document, and stored in a separate </a:t>
            </a:r>
            <a:r>
              <a:rPr lang="en-US" dirty="0" err="1"/>
              <a:t>css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ALL Browsers supports CSS today </a:t>
            </a:r>
          </a:p>
          <a:p>
            <a:endParaRPr lang="en-US" dirty="0"/>
          </a:p>
          <a:p>
            <a:r>
              <a:rPr lang="en-US" dirty="0"/>
              <a:t>CSS SAVES A LOT OF WORK </a:t>
            </a:r>
          </a:p>
          <a:p>
            <a:endParaRPr lang="en-US" dirty="0"/>
          </a:p>
          <a:p>
            <a:r>
              <a:rPr lang="en-US" dirty="0"/>
              <a:t>CSS Defines HOW HTML </a:t>
            </a:r>
            <a:r>
              <a:rPr lang="en-US" dirty="0" err="1"/>
              <a:t>Elment</a:t>
            </a:r>
            <a:r>
              <a:rPr lang="en-US" dirty="0"/>
              <a:t> are to be displayed.</a:t>
            </a:r>
          </a:p>
          <a:p>
            <a:endParaRPr lang="en-US" dirty="0"/>
          </a:p>
          <a:p>
            <a:r>
              <a:rPr lang="en-US" dirty="0"/>
              <a:t>Styles are normally saved in external .</a:t>
            </a:r>
            <a:r>
              <a:rPr lang="en-US" dirty="0" err="1"/>
              <a:t>css</a:t>
            </a:r>
            <a:r>
              <a:rPr lang="en-US" dirty="0"/>
              <a:t> files. External style sheet enables you to change the appearance and layout of the all the pages in a web site, Just by editing one Single file!</a:t>
            </a:r>
          </a:p>
          <a:p>
            <a:endParaRPr lang="en-US" dirty="0"/>
          </a:p>
          <a:p>
            <a:r>
              <a:rPr lang="en-US" dirty="0"/>
              <a:t>CSS Syntax</a:t>
            </a:r>
          </a:p>
          <a:p>
            <a:endParaRPr lang="en-US" dirty="0"/>
          </a:p>
          <a:p>
            <a:r>
              <a:rPr lang="en-US" dirty="0"/>
              <a:t>A CSS rule has two main parts: </a:t>
            </a:r>
          </a:p>
          <a:p>
            <a:endParaRPr lang="en-US" dirty="0"/>
          </a:p>
          <a:p>
            <a:r>
              <a:rPr lang="en-US" dirty="0"/>
              <a:t>A Selector</a:t>
            </a:r>
          </a:p>
          <a:p>
            <a:r>
              <a:rPr lang="en-US" dirty="0"/>
              <a:t>One or more declarations</a:t>
            </a:r>
          </a:p>
          <a:p>
            <a:endParaRPr lang="en-US" dirty="0"/>
          </a:p>
          <a:p>
            <a:r>
              <a:rPr lang="en-US" dirty="0"/>
              <a:t>Selector                           Declaration                        </a:t>
            </a:r>
          </a:p>
          <a:p>
            <a:r>
              <a:rPr lang="en-US" dirty="0"/>
              <a:t>H1                       {</a:t>
            </a:r>
            <a:r>
              <a:rPr lang="en-US" dirty="0" err="1"/>
              <a:t>color:blue</a:t>
            </a:r>
            <a:r>
              <a:rPr lang="en-US" dirty="0"/>
              <a:t>; font-size:12px}</a:t>
            </a:r>
          </a:p>
          <a:p>
            <a:r>
              <a:rPr lang="en-US" dirty="0"/>
              <a:t>                         Property value   Property  value</a:t>
            </a:r>
          </a:p>
        </p:txBody>
      </p:sp>
    </p:spTree>
    <p:extLst>
      <p:ext uri="{BB962C8B-B14F-4D97-AF65-F5344CB8AC3E}">
        <p14:creationId xmlns:p14="http://schemas.microsoft.com/office/powerpoint/2010/main" val="3985910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2C9EC-FC39-4784-A112-0AF50D8AD701}"/>
              </a:ext>
            </a:extLst>
          </p:cNvPr>
          <p:cNvSpPr txBox="1"/>
          <p:nvPr/>
        </p:nvSpPr>
        <p:spPr>
          <a:xfrm>
            <a:off x="0" y="103031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selector is normal the html element you want to style</a:t>
            </a:r>
          </a:p>
          <a:p>
            <a:endParaRPr lang="en-US" dirty="0"/>
          </a:p>
          <a:p>
            <a:r>
              <a:rPr lang="en-US" dirty="0"/>
              <a:t>Each declaration consist of a property and value</a:t>
            </a:r>
          </a:p>
          <a:p>
            <a:endParaRPr lang="en-US" dirty="0"/>
          </a:p>
          <a:p>
            <a:r>
              <a:rPr lang="en-US" dirty="0"/>
              <a:t>The property is the style attribute you want to change.</a:t>
            </a:r>
          </a:p>
          <a:p>
            <a:endParaRPr lang="en-US" dirty="0"/>
          </a:p>
          <a:p>
            <a:r>
              <a:rPr lang="en-US" dirty="0"/>
              <a:t>Each property has a value </a:t>
            </a:r>
          </a:p>
          <a:p>
            <a:endParaRPr lang="en-US" dirty="0"/>
          </a:p>
          <a:p>
            <a:r>
              <a:rPr lang="en-US" dirty="0"/>
              <a:t>A CSS comprises of style rules that are interpreted by the browser and then applied to the corresponding elements in your Document.</a:t>
            </a:r>
          </a:p>
          <a:p>
            <a:endParaRPr lang="en-US" dirty="0"/>
          </a:p>
          <a:p>
            <a:r>
              <a:rPr lang="en-US" dirty="0"/>
              <a:t>A style rule is made of 3 parts :</a:t>
            </a:r>
          </a:p>
          <a:p>
            <a:endParaRPr lang="en-US" dirty="0"/>
          </a:p>
          <a:p>
            <a:r>
              <a:rPr lang="en-US" dirty="0"/>
              <a:t>. Selector : A selector is an HTML tag at which style will be applied. This could be any tag like &lt;h1&gt; or &lt;table&gt;</a:t>
            </a:r>
          </a:p>
          <a:p>
            <a:r>
              <a:rPr lang="en-US" dirty="0"/>
              <a:t>. property : A property is a type of attribute of html tag. Put simply, all the html attributes are converted into CSS                   </a:t>
            </a:r>
            <a:r>
              <a:rPr lang="en-US" dirty="0" err="1"/>
              <a:t>pProperties</a:t>
            </a:r>
            <a:r>
              <a:rPr lang="en-US" dirty="0"/>
              <a:t> They could be color or border etc.</a:t>
            </a:r>
          </a:p>
          <a:p>
            <a:r>
              <a:rPr lang="en-US" dirty="0"/>
              <a:t>. Value : Value are assigned to the properties. For </a:t>
            </a:r>
            <a:r>
              <a:rPr lang="en-US" dirty="0" err="1"/>
              <a:t>Eg</a:t>
            </a:r>
            <a:r>
              <a:rPr lang="en-US" dirty="0"/>
              <a:t> Color property can have either Red or #F1F1F1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put </a:t>
            </a:r>
            <a:r>
              <a:rPr lang="en-US" dirty="0" err="1"/>
              <a:t>css</a:t>
            </a:r>
            <a:r>
              <a:rPr lang="en-US" dirty="0"/>
              <a:t> style rule as follows </a:t>
            </a:r>
          </a:p>
          <a:p>
            <a:endParaRPr lang="en-US" dirty="0"/>
          </a:p>
          <a:p>
            <a:r>
              <a:rPr lang="en-US" dirty="0"/>
              <a:t>      Selector {</a:t>
            </a:r>
            <a:r>
              <a:rPr lang="en-US" dirty="0" err="1"/>
              <a:t>property:value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059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12B65-F41E-4CAE-ABEF-C2E0F8586650}"/>
              </a:ext>
            </a:extLst>
          </p:cNvPr>
          <p:cNvSpPr txBox="1"/>
          <p:nvPr/>
        </p:nvSpPr>
        <p:spPr>
          <a:xfrm>
            <a:off x="0" y="0"/>
            <a:ext cx="12192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you can define the table border as follows </a:t>
            </a:r>
          </a:p>
          <a:p>
            <a:endParaRPr lang="en-US" dirty="0"/>
          </a:p>
          <a:p>
            <a:r>
              <a:rPr lang="en-US" dirty="0"/>
              <a:t>Table {border : 1px solid #C00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Here table is a selector and border is a property and given value 1 px solid; #C00 is the value of property</a:t>
            </a:r>
          </a:p>
          <a:p>
            <a:endParaRPr lang="en-US" dirty="0"/>
          </a:p>
          <a:p>
            <a:r>
              <a:rPr lang="en-US" dirty="0"/>
              <a:t>You can define  the selector in various simple ways based on your comfort. Let me Put these selectors one by one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Type Selectors : This is the same selector we have seen above. Again one more example to give a color to all level 1 headings </a:t>
            </a:r>
          </a:p>
          <a:p>
            <a:endParaRPr lang="en-US" dirty="0"/>
          </a:p>
          <a:p>
            <a:r>
              <a:rPr lang="en-US" dirty="0"/>
              <a:t>h1 {</a:t>
            </a:r>
          </a:p>
          <a:p>
            <a:endParaRPr lang="en-US" dirty="0"/>
          </a:p>
          <a:p>
            <a:r>
              <a:rPr lang="en-US" dirty="0"/>
              <a:t>Color:#36CFFF;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Universal selectors : Rather than selecting elements of a specific type, the universal selector quite simply matches the name of any element type:</a:t>
            </a:r>
          </a:p>
          <a:p>
            <a:endParaRPr lang="en-US" dirty="0"/>
          </a:p>
          <a:p>
            <a:r>
              <a:rPr lang="en-US" dirty="0"/>
              <a:t>*{   color: #000000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9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AFC8B-6CC7-4830-B7D3-6EF97FCE954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rule renders the content of the every element in the document </a:t>
            </a:r>
            <a:r>
              <a:rPr lang="en-US"/>
              <a:t>in blank</a:t>
            </a:r>
          </a:p>
        </p:txBody>
      </p:sp>
    </p:spTree>
    <p:extLst>
      <p:ext uri="{BB962C8B-B14F-4D97-AF65-F5344CB8AC3E}">
        <p14:creationId xmlns:p14="http://schemas.microsoft.com/office/powerpoint/2010/main" val="87236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FBFFA-399F-4F81-B87C-6F88455FB4B2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Html Elements :</a:t>
            </a:r>
          </a:p>
          <a:p>
            <a:endParaRPr lang="en-US" b="1" dirty="0"/>
          </a:p>
          <a:p>
            <a:r>
              <a:rPr lang="en-US" b="1" dirty="0"/>
              <a:t>An Html element is everything from the start tag to end tag</a:t>
            </a:r>
          </a:p>
          <a:p>
            <a:r>
              <a:rPr lang="en-US" b="1" dirty="0"/>
              <a:t> Start tag*      Element content         end tag*</a:t>
            </a:r>
          </a:p>
          <a:p>
            <a:r>
              <a:rPr lang="en-US" b="1" dirty="0"/>
              <a:t>&lt;p&gt;               This is the </a:t>
            </a:r>
            <a:r>
              <a:rPr lang="en-US" b="1" dirty="0" err="1"/>
              <a:t>paragragh</a:t>
            </a:r>
            <a:r>
              <a:rPr lang="en-US" b="1" dirty="0"/>
              <a:t>    &lt;/p&gt;      </a:t>
            </a:r>
          </a:p>
          <a:p>
            <a:endParaRPr lang="en-US" b="1" dirty="0"/>
          </a:p>
          <a:p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 = “default.htm”&gt; This is the link &lt;a&gt;</a:t>
            </a:r>
          </a:p>
          <a:p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/&gt; </a:t>
            </a:r>
          </a:p>
          <a:p>
            <a:endParaRPr lang="en-US" b="1" dirty="0"/>
          </a:p>
          <a:p>
            <a:r>
              <a:rPr lang="en-US" b="1" dirty="0"/>
              <a:t>The start tag is often called the opening tag</a:t>
            </a:r>
          </a:p>
          <a:p>
            <a:r>
              <a:rPr lang="en-US" b="1" dirty="0"/>
              <a:t>The end tag is often called closing tag</a:t>
            </a:r>
          </a:p>
          <a:p>
            <a:endParaRPr lang="en-US" b="1" dirty="0"/>
          </a:p>
          <a:p>
            <a:r>
              <a:rPr lang="en-US" b="1" dirty="0"/>
              <a:t>Html Element syntax:</a:t>
            </a:r>
          </a:p>
          <a:p>
            <a:endParaRPr lang="en-US" b="1" dirty="0"/>
          </a:p>
          <a:p>
            <a:r>
              <a:rPr lang="en-US" b="1" dirty="0"/>
              <a:t>An html element starts with a start tag /opening tag</a:t>
            </a:r>
          </a:p>
          <a:p>
            <a:r>
              <a:rPr lang="en-US" b="1" dirty="0"/>
              <a:t>An html element ends with an end tag/closing tag</a:t>
            </a:r>
          </a:p>
          <a:p>
            <a:r>
              <a:rPr lang="en-US" b="1" dirty="0"/>
              <a:t>The element content is everything between the start tag and End Tag</a:t>
            </a:r>
          </a:p>
          <a:p>
            <a:r>
              <a:rPr lang="en-US" b="1" dirty="0"/>
              <a:t>Some HTML elements have the empty content.</a:t>
            </a:r>
          </a:p>
          <a:p>
            <a:r>
              <a:rPr lang="en-US" b="1" dirty="0"/>
              <a:t>Empty elements are closed in the start tag</a:t>
            </a:r>
          </a:p>
          <a:p>
            <a:r>
              <a:rPr lang="en-US" b="1" dirty="0"/>
              <a:t>Most of the html elements can have the attributes</a:t>
            </a:r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06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7AAD5-7F96-4C00-A6F1-891608B577D6}"/>
              </a:ext>
            </a:extLst>
          </p:cNvPr>
          <p:cNvSpPr txBox="1"/>
          <p:nvPr/>
        </p:nvSpPr>
        <p:spPr>
          <a:xfrm>
            <a:off x="0" y="100013"/>
            <a:ext cx="121920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Html Elements</a:t>
            </a:r>
          </a:p>
          <a:p>
            <a:endParaRPr lang="en-US" dirty="0"/>
          </a:p>
          <a:p>
            <a:r>
              <a:rPr lang="en-US" dirty="0"/>
              <a:t>Most html elements can be nested (can contain other Html elements)</a:t>
            </a:r>
          </a:p>
          <a:p>
            <a:endParaRPr lang="en-US" dirty="0"/>
          </a:p>
          <a:p>
            <a:r>
              <a:rPr lang="en-US" dirty="0"/>
              <a:t>Most of the html elements can be nested(can contain other HTML elements</a:t>
            </a:r>
          </a:p>
          <a:p>
            <a:endParaRPr lang="en-US" dirty="0"/>
          </a:p>
          <a:p>
            <a:r>
              <a:rPr lang="en-US" dirty="0"/>
              <a:t>Html documents contains of nested html elements.</a:t>
            </a:r>
          </a:p>
          <a:p>
            <a:endParaRPr lang="en-US" dirty="0"/>
          </a:p>
          <a:p>
            <a:r>
              <a:rPr lang="en-US" dirty="0"/>
              <a:t>Don’t forget the end tag</a:t>
            </a:r>
          </a:p>
          <a:p>
            <a:endParaRPr lang="en-US" dirty="0"/>
          </a:p>
          <a:p>
            <a:r>
              <a:rPr lang="en-US" dirty="0"/>
              <a:t>Some html might display </a:t>
            </a:r>
            <a:r>
              <a:rPr lang="en-US" dirty="0" err="1"/>
              <a:t>correcly</a:t>
            </a:r>
            <a:r>
              <a:rPr lang="en-US" dirty="0"/>
              <a:t> even if you forget the end tag</a:t>
            </a:r>
          </a:p>
          <a:p>
            <a:endParaRPr lang="en-US" dirty="0"/>
          </a:p>
          <a:p>
            <a:r>
              <a:rPr lang="en-US" dirty="0"/>
              <a:t>&lt;p&gt; This is the </a:t>
            </a:r>
            <a:r>
              <a:rPr lang="en-US" dirty="0" err="1"/>
              <a:t>paragragh</a:t>
            </a:r>
            <a:endParaRPr lang="en-US" dirty="0"/>
          </a:p>
          <a:p>
            <a:r>
              <a:rPr lang="en-US" dirty="0"/>
              <a:t>The example above works in most </a:t>
            </a:r>
            <a:r>
              <a:rPr lang="en-US" dirty="0" err="1"/>
              <a:t>browsers,because</a:t>
            </a:r>
            <a:r>
              <a:rPr lang="en-US" dirty="0"/>
              <a:t> the consider as optional</a:t>
            </a:r>
          </a:p>
          <a:p>
            <a:endParaRPr lang="en-US" dirty="0"/>
          </a:p>
          <a:p>
            <a:r>
              <a:rPr lang="en-US" dirty="0"/>
              <a:t>Never rely on this. Many Html elements will produce the unexpected results and /or errors if you forget the end tag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Empty Html Elements</a:t>
            </a:r>
          </a:p>
          <a:p>
            <a:endParaRPr lang="en-US" b="1" dirty="0"/>
          </a:p>
          <a:p>
            <a:r>
              <a:rPr lang="en-US" dirty="0"/>
              <a:t>Html  elements with no content are called the empty elements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is an empty element with out a closing tag(the &lt;</a:t>
            </a:r>
            <a:r>
              <a:rPr lang="en-US" dirty="0" err="1"/>
              <a:t>br</a:t>
            </a:r>
            <a:r>
              <a:rPr lang="en-US" dirty="0"/>
              <a:t>&gt; tag defines the line break.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62BAB8-DE02-441D-AC55-D445CE9801CE}"/>
              </a:ext>
            </a:extLst>
          </p:cNvPr>
          <p:cNvSpPr txBox="1"/>
          <p:nvPr/>
        </p:nvSpPr>
        <p:spPr>
          <a:xfrm>
            <a:off x="0" y="11430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Lowercase tags</a:t>
            </a:r>
          </a:p>
          <a:p>
            <a:endParaRPr lang="en-US" dirty="0"/>
          </a:p>
          <a:p>
            <a:r>
              <a:rPr lang="en-US" dirty="0"/>
              <a:t>HTML tags are not case sensitive &lt;P&gt; means the same as &lt;p&gt;.Many websites uses the upper html tags</a:t>
            </a:r>
          </a:p>
          <a:p>
            <a:endParaRPr lang="en-US" dirty="0"/>
          </a:p>
          <a:p>
            <a:r>
              <a:rPr lang="en-US" b="1" dirty="0"/>
              <a:t>Attributes</a:t>
            </a:r>
          </a:p>
          <a:p>
            <a:endParaRPr lang="en-US" dirty="0"/>
          </a:p>
          <a:p>
            <a:r>
              <a:rPr lang="en-US" dirty="0"/>
              <a:t>The attribute is used to define the characteristics of an elements and is placed inside the element’s opening tag. All the attributes are made of two parts : a name and the value</a:t>
            </a:r>
          </a:p>
          <a:p>
            <a:endParaRPr lang="en-US" dirty="0"/>
          </a:p>
          <a:p>
            <a:r>
              <a:rPr lang="en-US" dirty="0"/>
              <a:t>The value of the attributes are should be put in the double quotation, and is separated from the name by the equals sign</a:t>
            </a:r>
          </a:p>
          <a:p>
            <a:endParaRPr lang="en-US" dirty="0"/>
          </a:p>
          <a:p>
            <a:r>
              <a:rPr lang="en-US" dirty="0"/>
              <a:t>Any html tags have a unique set of their own attributes .</a:t>
            </a:r>
          </a:p>
          <a:p>
            <a:endParaRPr lang="en-US" dirty="0"/>
          </a:p>
          <a:p>
            <a:r>
              <a:rPr lang="en-US" b="1" dirty="0"/>
              <a:t>Core Attributes:</a:t>
            </a:r>
          </a:p>
          <a:p>
            <a:endParaRPr lang="en-US" dirty="0"/>
          </a:p>
          <a:p>
            <a:r>
              <a:rPr lang="en-US" dirty="0"/>
              <a:t>The four core attributes that can used on the majority of html elements are</a:t>
            </a:r>
          </a:p>
          <a:p>
            <a:endParaRPr lang="en-US" dirty="0"/>
          </a:p>
          <a:p>
            <a:r>
              <a:rPr lang="en-US" dirty="0"/>
              <a:t>Id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Style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161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88939-37C8-481D-9E89-97ACFEEDBD09}"/>
              </a:ext>
            </a:extLst>
          </p:cNvPr>
          <p:cNvSpPr txBox="1"/>
          <p:nvPr/>
        </p:nvSpPr>
        <p:spPr>
          <a:xfrm>
            <a:off x="0" y="214312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Id Attribute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id Attribute can be used to uniquely identify any element within a page( or style sheet).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2 primary reasons that you might want to use an id attribute on an element:</a:t>
            </a:r>
          </a:p>
          <a:p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if an element carriers an id attribute as a unique identifier it is possible to identify that element and its content</a:t>
            </a:r>
          </a:p>
          <a:p>
            <a:pPr marL="342900" indent="-342900">
              <a:buAutoNum type="arabicPeriod"/>
            </a:pPr>
            <a:r>
              <a:rPr lang="en-US" dirty="0"/>
              <a:t>If you have two elements of the same name within the webpage(or style sheet)</a:t>
            </a:r>
          </a:p>
          <a:p>
            <a:r>
              <a:rPr lang="en-US" dirty="0"/>
              <a:t>    you can use id to distinguish between elements that have the same name</a:t>
            </a:r>
          </a:p>
          <a:p>
            <a:endParaRPr lang="en-US" dirty="0"/>
          </a:p>
          <a:p>
            <a:r>
              <a:rPr lang="en-US" dirty="0"/>
              <a:t>For now id attribute could be used to distinguish between two paragraphs </a:t>
            </a:r>
            <a:r>
              <a:rPr lang="en-US" dirty="0" err="1"/>
              <a:t>elements,like</a:t>
            </a:r>
            <a:r>
              <a:rPr lang="en-US" dirty="0"/>
              <a:t> below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&lt;p id = “</a:t>
            </a:r>
            <a:r>
              <a:rPr lang="en-US" dirty="0" err="1"/>
              <a:t>sandeep</a:t>
            </a:r>
            <a:r>
              <a:rPr lang="en-US" dirty="0"/>
              <a:t>”&gt;This is the Sandeep&lt;/p&gt;</a:t>
            </a:r>
          </a:p>
          <a:p>
            <a:r>
              <a:rPr lang="en-US" dirty="0"/>
              <a:t>&lt;p id = “</a:t>
            </a:r>
            <a:r>
              <a:rPr lang="en-US" dirty="0" err="1"/>
              <a:t>sanvik</a:t>
            </a:r>
            <a:r>
              <a:rPr lang="en-US" dirty="0"/>
              <a:t>” &gt; This is </a:t>
            </a:r>
            <a:r>
              <a:rPr lang="en-US" dirty="0" err="1"/>
              <a:t>sanvik</a:t>
            </a:r>
            <a:r>
              <a:rPr lang="en-US" dirty="0"/>
              <a:t>&lt;/p&gt;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They are some special rules for the value of the id attribute, it must :</a:t>
            </a:r>
          </a:p>
          <a:p>
            <a:endParaRPr lang="en-US" dirty="0"/>
          </a:p>
          <a:p>
            <a:r>
              <a:rPr lang="en-US" dirty="0"/>
              <a:t>begin with a letter (A-Z) or (a-z) and can be followed by the any number of the letters ,digits(0 to 9),</a:t>
            </a:r>
            <a:r>
              <a:rPr lang="en-US" dirty="0" err="1"/>
              <a:t>hyphens,und</a:t>
            </a:r>
            <a:r>
              <a:rPr lang="en-US" dirty="0"/>
              <a:t> </a:t>
            </a:r>
            <a:r>
              <a:rPr lang="en-US" dirty="0" err="1"/>
              <a:t>erscores,colons</a:t>
            </a:r>
            <a:r>
              <a:rPr lang="en-US" dirty="0"/>
              <a:t>, and periods.</a:t>
            </a:r>
          </a:p>
          <a:p>
            <a:endParaRPr lang="en-US" dirty="0"/>
          </a:p>
          <a:p>
            <a:r>
              <a:rPr lang="en-US" dirty="0"/>
              <a:t>Remains unique within that Document, No two attributes may have the same value within the HTML Document</a:t>
            </a:r>
          </a:p>
        </p:txBody>
      </p:sp>
    </p:spTree>
    <p:extLst>
      <p:ext uri="{BB962C8B-B14F-4D97-AF65-F5344CB8AC3E}">
        <p14:creationId xmlns:p14="http://schemas.microsoft.com/office/powerpoint/2010/main" val="190469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33D7D-DAFD-4419-8BCB-BBBC7F0C0F9E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 Attribute:</a:t>
            </a:r>
          </a:p>
          <a:p>
            <a:endParaRPr lang="en-US" dirty="0"/>
          </a:p>
          <a:p>
            <a:r>
              <a:rPr lang="en-US" dirty="0"/>
              <a:t>The title attribute gives the a suggested title for the element. </a:t>
            </a:r>
          </a:p>
          <a:p>
            <a:endParaRPr lang="en-US" dirty="0"/>
          </a:p>
          <a:p>
            <a:r>
              <a:rPr lang="en-US" dirty="0"/>
              <a:t>The behavior of this attribute will depend upon the element that carries it, although it is often displayed as tooltip or while element is loading </a:t>
            </a:r>
          </a:p>
          <a:p>
            <a:endParaRPr lang="en-US" dirty="0"/>
          </a:p>
          <a:p>
            <a:r>
              <a:rPr lang="en-US" b="1" dirty="0"/>
              <a:t>Class Attribute :</a:t>
            </a:r>
          </a:p>
          <a:p>
            <a:endParaRPr lang="en-US" dirty="0"/>
          </a:p>
          <a:p>
            <a:r>
              <a:rPr lang="en-US" dirty="0"/>
              <a:t>The class attribute is used to associate an element with the style sheet, once specifies the class of the element.</a:t>
            </a:r>
          </a:p>
          <a:p>
            <a:r>
              <a:rPr lang="en-US" dirty="0"/>
              <a:t>We learn more about the use of class attribute when you will learn cascading style sheets.</a:t>
            </a:r>
          </a:p>
          <a:p>
            <a:endParaRPr lang="en-US" dirty="0"/>
          </a:p>
          <a:p>
            <a:r>
              <a:rPr lang="en-US" dirty="0"/>
              <a:t>The value of attribute may also be a space separated list of </a:t>
            </a:r>
            <a:r>
              <a:rPr lang="en-US" dirty="0" err="1"/>
              <a:t>classNames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 :</a:t>
            </a:r>
          </a:p>
          <a:p>
            <a:r>
              <a:rPr lang="en-US" dirty="0"/>
              <a:t> class = “className1” “ClassName2”  “className3”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Style attribute : </a:t>
            </a:r>
          </a:p>
          <a:p>
            <a:endParaRPr lang="en-US" dirty="0"/>
          </a:p>
          <a:p>
            <a:r>
              <a:rPr lang="en-US" dirty="0"/>
              <a:t>The style attribute allows you to specify the </a:t>
            </a:r>
            <a:r>
              <a:rPr lang="en-US" dirty="0" err="1"/>
              <a:t>css</a:t>
            </a:r>
            <a:r>
              <a:rPr lang="en-US" dirty="0"/>
              <a:t> rules with in the element for </a:t>
            </a:r>
            <a:r>
              <a:rPr lang="en-US" dirty="0" err="1"/>
              <a:t>eg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&lt;p style = “</a:t>
            </a:r>
            <a:r>
              <a:rPr lang="en-US" dirty="0" err="1"/>
              <a:t>font-family:arial;color</a:t>
            </a:r>
            <a:r>
              <a:rPr lang="en-US" dirty="0"/>
              <a:t>:#FF000”;&gt;some text &lt;p&gt;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26EA7-091B-4135-90EC-F051544E5CCD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Attribute </a:t>
            </a:r>
          </a:p>
          <a:p>
            <a:endParaRPr lang="en-US" dirty="0"/>
          </a:p>
          <a:p>
            <a:r>
              <a:rPr lang="en-US" dirty="0"/>
              <a:t>Here’s table of the some other attributes that are readily usable with many of HTML’s tag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A0BFCF-AEF2-4B28-BD35-5DF1DCAC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72285"/>
              </p:ext>
            </p:extLst>
          </p:nvPr>
        </p:nvGraphicFramePr>
        <p:xfrm>
          <a:off x="425003" y="1326524"/>
          <a:ext cx="7521261" cy="53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087">
                  <a:extLst>
                    <a:ext uri="{9D8B030D-6E8A-4147-A177-3AD203B41FA5}">
                      <a16:colId xmlns:a16="http://schemas.microsoft.com/office/drawing/2014/main" val="368629751"/>
                    </a:ext>
                  </a:extLst>
                </a:gridCol>
                <a:gridCol w="2507087">
                  <a:extLst>
                    <a:ext uri="{9D8B030D-6E8A-4147-A177-3AD203B41FA5}">
                      <a16:colId xmlns:a16="http://schemas.microsoft.com/office/drawing/2014/main" val="38002149"/>
                    </a:ext>
                  </a:extLst>
                </a:gridCol>
                <a:gridCol w="2507087">
                  <a:extLst>
                    <a:ext uri="{9D8B030D-6E8A-4147-A177-3AD203B41FA5}">
                      <a16:colId xmlns:a16="http://schemas.microsoft.com/office/drawing/2014/main" val="1840204160"/>
                    </a:ext>
                  </a:extLst>
                </a:gridCol>
              </a:tblGrid>
              <a:tr h="47780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27349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r>
                        <a:rPr lang="en-US" dirty="0"/>
                        <a:t>align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Right,left,center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Horizontally aligns tags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29880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r>
                        <a:rPr lang="en-US" dirty="0" err="1"/>
                        <a:t>Valign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Top,middle,bottom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Vertically aligns tags within the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39740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r>
                        <a:rPr lang="en-US" dirty="0" err="1"/>
                        <a:t>bgcolor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7250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16571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454763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0929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56366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09056"/>
                  </a:ext>
                </a:extLst>
              </a:tr>
              <a:tr h="47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30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96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3245</TotalTime>
  <Words>3267</Words>
  <Application>Microsoft Office PowerPoint</Application>
  <PresentationFormat>Widescreen</PresentationFormat>
  <Paragraphs>539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Consolas</vt:lpstr>
      <vt:lpstr>Segoe UI</vt:lpstr>
      <vt:lpstr>Trebuchet MS</vt:lpstr>
      <vt:lpstr>Verdana</vt:lpstr>
      <vt:lpstr>Wingdings 3</vt:lpstr>
      <vt:lpstr>Facet</vt:lpstr>
      <vt:lpstr>      HTML Training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CSS JS</dc:title>
  <dc:creator>vamsi sundara</dc:creator>
  <cp:lastModifiedBy>vamsi sundara</cp:lastModifiedBy>
  <cp:revision>143</cp:revision>
  <dcterms:created xsi:type="dcterms:W3CDTF">2021-05-10T14:54:17Z</dcterms:created>
  <dcterms:modified xsi:type="dcterms:W3CDTF">2021-06-14T23:36:02Z</dcterms:modified>
</cp:coreProperties>
</file>