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86"/>
    <p:restoredTop sz="94658"/>
  </p:normalViewPr>
  <p:slideViewPr>
    <p:cSldViewPr snapToGrid="0" snapToObjects="1">
      <p:cViewPr varScale="1">
        <p:scale>
          <a:sx n="105" d="100"/>
          <a:sy n="10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25F4-15C5-3B49-AA7C-4DB98CBA2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8D33B-1EA5-F441-A551-B7E11933C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FA5E4-78A8-2A40-93E2-2063479F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79E0-3FAD-F142-A612-39C2D3ABA51A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5B7A2-A497-AF41-904C-C7153C57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E8CCB-5A14-1642-8B44-B6D0A140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8357-FFD3-C745-AA53-59F032F39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8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9B3F-ABF2-0E40-81EC-7B2454B4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57CAE-5CA9-154A-BE5D-BCF45D845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7653-7171-6C43-9CDF-928EE273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79E0-3FAD-F142-A612-39C2D3ABA51A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E2441-355D-204B-82C0-8F7FCAA8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8274F-F9A0-B54C-B863-43574536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8357-FFD3-C745-AA53-59F032F39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8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A879E-674A-8F40-AD5A-ED1CD7EA0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1BC5C-510A-7948-B35A-729BD9CC9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E7785-CE33-3D47-AAEC-37ADAB6C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79E0-3FAD-F142-A612-39C2D3ABA51A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2EF97-2B79-434D-B1FC-E17C8FF2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5F55-9C68-4047-9FA4-592AE0163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8357-FFD3-C745-AA53-59F032F39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51FE-C281-014D-ABDA-BF16C31D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0F4E1-3C36-A141-9658-F2DDDAC2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5465-DD9D-E34B-AF04-DF4A8267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79E0-3FAD-F142-A612-39C2D3ABA51A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43F21-FE4A-AF4B-9704-F2093719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5D702-CF9F-794C-BEDD-C731AFD1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8357-FFD3-C745-AA53-59F032F39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6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924C-B1E8-2A4C-B40A-2D8AC108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FCC43-AD41-6247-A8ED-5CEE76FB1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CF6D0-5B95-4740-B33C-C2AD15BE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79E0-3FAD-F142-A612-39C2D3ABA51A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D33A1-8026-6646-BA26-46B6D638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AE260-9751-D842-BE54-FD71042F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8357-FFD3-C745-AA53-59F032F39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6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EDBB-E607-C34D-88F3-2AAE9F63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CD53B-0B3E-1E45-B4C3-8CD21A3E5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5C57E-89C7-5547-B90B-0F1EF379A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4DAC4-3239-8142-A8A1-0CF0F946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79E0-3FAD-F142-A612-39C2D3ABA51A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1E7A5-9861-D143-9CB0-EEFB7428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16610-8FEA-D940-A110-6CAD1E8B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8357-FFD3-C745-AA53-59F032F39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5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1EBF-F879-334A-9BEF-43AB0180C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6C55E-77E5-3041-9DF0-2828CBE7D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FE660-5ABF-584D-9E55-6D5A4458E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93BBF-8F6C-B740-9D28-4693D961C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84642-01B5-B549-8222-3D7956B31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37915-6038-D740-9D1E-20C2C5B4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79E0-3FAD-F142-A612-39C2D3ABA51A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2530A-2513-9B43-9E9A-A79BFF24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D4955-7B6B-6642-8B71-D6E397DC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8357-FFD3-C745-AA53-59F032F39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9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982D-9209-C549-81F8-39CA0C86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A65BD-3096-D24D-85CD-A2C56DED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79E0-3FAD-F142-A612-39C2D3ABA51A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E7F7E-5F65-4442-B1D9-EA47E38E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D44C7-DB2B-FF46-9527-8F71B98C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8357-FFD3-C745-AA53-59F032F39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5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BCBB6-CE8A-BD44-8EE8-8A1B7CF2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79E0-3FAD-F142-A612-39C2D3ABA51A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40225-A6FD-6643-B7A4-4C00FA29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561BA-D835-C44B-9D9A-D714402E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8357-FFD3-C745-AA53-59F032F39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7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F4DC-4ECF-A74C-89AD-4DBD3893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8755-6438-CF4E-B73B-41D208C6C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D6947-8BDA-BF4C-B61A-3840AC58E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6DC39-DFF6-5841-A0E9-59D62819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79E0-3FAD-F142-A612-39C2D3ABA51A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E13F3-584E-E84E-9A6D-8B9B14C8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95775-B406-3B44-9FB4-47FD45AE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8357-FFD3-C745-AA53-59F032F39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0956-C80C-3041-B457-5ED9A952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57138-441A-F74F-998C-893309538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0F3B6-D2F5-DB47-A1F7-14619F8CA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C7EDF-6331-8A41-A3E3-60A9892E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79E0-3FAD-F142-A612-39C2D3ABA51A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E435F-4BF6-0D49-B517-2CB1CBB1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B03B8-3A84-0746-8B16-34BCFB2A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8357-FFD3-C745-AA53-59F032F39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9310D-342D-D044-89CC-B1D646BC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EF6BF-836E-C24A-B31B-B10F78409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FC6AE-7958-5743-BA1F-8AE2BCB0F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79E0-3FAD-F142-A612-39C2D3ABA51A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12E4A-EE1A-BF4B-8A70-9BBE03A47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1C798-D7A5-094C-9BA1-A0779FC02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B8357-FFD3-C745-AA53-59F032F39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ight Brace 95">
            <a:extLst>
              <a:ext uri="{FF2B5EF4-FFF2-40B4-BE49-F238E27FC236}">
                <a16:creationId xmlns:a16="http://schemas.microsoft.com/office/drawing/2014/main" id="{EE76FD8A-AB1F-406C-A0FB-5E1C6704B252}"/>
              </a:ext>
            </a:extLst>
          </p:cNvPr>
          <p:cNvSpPr/>
          <p:nvPr/>
        </p:nvSpPr>
        <p:spPr>
          <a:xfrm rot="16200000">
            <a:off x="6516306" y="1477083"/>
            <a:ext cx="582105" cy="1873180"/>
          </a:xfrm>
          <a:prstGeom prst="rightBrace">
            <a:avLst>
              <a:gd name="adj1" fmla="val 8333"/>
              <a:gd name="adj2" fmla="val 50563"/>
            </a:avLst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E216DCDA-D209-4F6C-9383-7A643C187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609" y="601263"/>
            <a:ext cx="3032901" cy="420533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 Raw Data and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the results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leader</a:t>
            </a: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A3E01FF5-39E4-46BA-A39B-99BA63F1B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640" y="1248035"/>
            <a:ext cx="1916430" cy="266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esults Approve: 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Coordinator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59B447CB-389C-47CD-A761-16AAD2DB5901}"/>
              </a:ext>
            </a:extLst>
          </p:cNvPr>
          <p:cNvSpPr/>
          <p:nvPr/>
        </p:nvSpPr>
        <p:spPr>
          <a:xfrm rot="16200000">
            <a:off x="6745613" y="456057"/>
            <a:ext cx="266700" cy="1354622"/>
          </a:xfrm>
          <a:prstGeom prst="rightBrac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FF8B6C4C-CDCF-4E9C-9139-11B60EE4E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6716" y="1263823"/>
            <a:ext cx="1773107" cy="266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 Reject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Coordinator</a:t>
            </a:r>
          </a:p>
        </p:txBody>
      </p:sp>
      <p:sp>
        <p:nvSpPr>
          <p:cNvPr id="28" name="Text Box 12">
            <a:extLst>
              <a:ext uri="{FF2B5EF4-FFF2-40B4-BE49-F238E27FC236}">
                <a16:creationId xmlns:a16="http://schemas.microsoft.com/office/drawing/2014/main" id="{85AE7CE8-C07D-4E00-8FD5-D0BFBC293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2484" y="936258"/>
            <a:ext cx="1448654" cy="266700"/>
          </a:xfrm>
          <a:prstGeom prst="rect">
            <a:avLst/>
          </a:prstGeom>
          <a:solidFill>
            <a:srgbClr val="00B0F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power: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888E11BB-3485-4D8B-BA4D-A0B0E7081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210" y="1868025"/>
            <a:ext cx="2202698" cy="25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“Review” results: 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Internal monitor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9EADE3BE-66AF-4A2A-81E1-C1B67D4CDFA1}"/>
              </a:ext>
            </a:extLst>
          </p:cNvPr>
          <p:cNvSpPr/>
          <p:nvPr/>
        </p:nvSpPr>
        <p:spPr>
          <a:xfrm rot="16200000">
            <a:off x="6664397" y="1017266"/>
            <a:ext cx="285920" cy="1354622"/>
          </a:xfrm>
          <a:prstGeom prst="leftBrace">
            <a:avLst>
              <a:gd name="adj1" fmla="val 8333"/>
              <a:gd name="adj2" fmla="val 50844"/>
            </a:avLst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Box 2">
            <a:extLst>
              <a:ext uri="{FF2B5EF4-FFF2-40B4-BE49-F238E27FC236}">
                <a16:creationId xmlns:a16="http://schemas.microsoft.com/office/drawing/2014/main" id="{B4805A2C-AFF4-4636-9939-FD77C5D16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344" y="2581294"/>
            <a:ext cx="1509840" cy="5978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“Review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result  check by 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QC specialist</a:t>
            </a:r>
          </a:p>
        </p:txBody>
      </p:sp>
      <p:sp>
        <p:nvSpPr>
          <p:cNvPr id="39" name="Text Box 2">
            <a:extLst>
              <a:ext uri="{FF2B5EF4-FFF2-40B4-BE49-F238E27FC236}">
                <a16:creationId xmlns:a16="http://schemas.microsoft.com/office/drawing/2014/main" id="{FD49D666-CCCB-423E-A1C7-1ED71C53A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074" y="2485106"/>
            <a:ext cx="2172431" cy="448746"/>
          </a:xfrm>
          <a:prstGeom prst="rect">
            <a:avLst/>
          </a:prstGeom>
          <a:solidFill>
            <a:srgbClr val="92D050"/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eport Preparation: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leader/Designated person</a:t>
            </a:r>
          </a:p>
        </p:txBody>
      </p:sp>
      <p:sp>
        <p:nvSpPr>
          <p:cNvPr id="54" name="Text Box 2">
            <a:extLst>
              <a:ext uri="{FF2B5EF4-FFF2-40B4-BE49-F238E27FC236}">
                <a16:creationId xmlns:a16="http://schemas.microsoft.com/office/drawing/2014/main" id="{C7D73A7C-507E-47E3-B855-BBE1685B6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385" y="1336308"/>
            <a:ext cx="1538266" cy="2667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Close the event record</a:t>
            </a:r>
          </a:p>
        </p:txBody>
      </p:sp>
      <p:sp>
        <p:nvSpPr>
          <p:cNvPr id="66" name="Text Box 2">
            <a:extLst>
              <a:ext uri="{FF2B5EF4-FFF2-40B4-BE49-F238E27FC236}">
                <a16:creationId xmlns:a16="http://schemas.microsoft.com/office/drawing/2014/main" id="{688D6AEE-951A-4BF9-9EAF-8C93D276F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2835" y="2666507"/>
            <a:ext cx="1454900" cy="5805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“Review” Random Result check by </a:t>
            </a: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QA Specialist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127651E-1DA5-4F6F-BADB-B71DB8744B25}"/>
              </a:ext>
            </a:extLst>
          </p:cNvPr>
          <p:cNvCxnSpPr>
            <a:cxnSpLocks/>
          </p:cNvCxnSpPr>
          <p:nvPr/>
        </p:nvCxnSpPr>
        <p:spPr>
          <a:xfrm flipH="1">
            <a:off x="5061138" y="1133368"/>
            <a:ext cx="114051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0" name="Text Box 2">
            <a:extLst>
              <a:ext uri="{FF2B5EF4-FFF2-40B4-BE49-F238E27FC236}">
                <a16:creationId xmlns:a16="http://schemas.microsoft.com/office/drawing/2014/main" id="{F30AE544-B183-456F-987E-C1F3D4D09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790" y="3435223"/>
            <a:ext cx="1888596" cy="1221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Report Draft Review: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leader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Coordinator</a:t>
            </a:r>
          </a:p>
          <a:p>
            <a:pPr algn="ctr">
              <a:lnSpc>
                <a:spcPct val="107000"/>
              </a:lnSpc>
            </a:pPr>
            <a:r>
              <a:rPr lang="en-US" sz="11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Internal monitor</a:t>
            </a:r>
          </a:p>
          <a:p>
            <a:pPr algn="ctr">
              <a:lnSpc>
                <a:spcPct val="107000"/>
              </a:lnSpc>
            </a:pPr>
            <a:r>
              <a:rPr lang="en-US" sz="11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Regulatory manage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1F6CF9C-B331-4B07-BF27-CC3C07074E5D}"/>
              </a:ext>
            </a:extLst>
          </p:cNvPr>
          <p:cNvCxnSpPr/>
          <p:nvPr/>
        </p:nvCxnSpPr>
        <p:spPr>
          <a:xfrm>
            <a:off x="4015518" y="2933852"/>
            <a:ext cx="0" cy="3940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A81AA54-7347-415A-98B7-CF3339692B8F}"/>
              </a:ext>
            </a:extLst>
          </p:cNvPr>
          <p:cNvCxnSpPr>
            <a:cxnSpLocks/>
          </p:cNvCxnSpPr>
          <p:nvPr/>
        </p:nvCxnSpPr>
        <p:spPr>
          <a:xfrm flipH="1">
            <a:off x="4784651" y="1495421"/>
            <a:ext cx="2232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63D62FF-795F-4C5B-9CD7-16D496B04DD2}"/>
              </a:ext>
            </a:extLst>
          </p:cNvPr>
          <p:cNvCxnSpPr>
            <a:cxnSpLocks/>
          </p:cNvCxnSpPr>
          <p:nvPr/>
        </p:nvCxnSpPr>
        <p:spPr>
          <a:xfrm>
            <a:off x="4044304" y="4752326"/>
            <a:ext cx="0" cy="31893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5" name="Text Box 2">
            <a:extLst>
              <a:ext uri="{FF2B5EF4-FFF2-40B4-BE49-F238E27FC236}">
                <a16:creationId xmlns:a16="http://schemas.microsoft.com/office/drawing/2014/main" id="{11D84892-6676-489C-8BD6-3961AA7B0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385" y="5085110"/>
            <a:ext cx="1888596" cy="11853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sz="11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Report Approve: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HOD Bioanalytical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sz="11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HOD PB department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sz="11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QA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</a:pPr>
            <a:r>
              <a:rPr lang="en-US" sz="1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Sanitary responsible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02958E28-BF5B-46A1-821E-0D51066F7716}"/>
              </a:ext>
            </a:extLst>
          </p:cNvPr>
          <p:cNvSpPr/>
          <p:nvPr/>
        </p:nvSpPr>
        <p:spPr>
          <a:xfrm>
            <a:off x="1949438" y="722905"/>
            <a:ext cx="1291698" cy="5040764"/>
          </a:xfrm>
          <a:prstGeom prst="leftBrace">
            <a:avLst>
              <a:gd name="adj1" fmla="val 1640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8347B2BE-9A37-4C3C-9949-75C78509E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012" y="3217731"/>
            <a:ext cx="1565952" cy="111442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 report generation</a:t>
            </a:r>
            <a:endParaRPr lang="en-US" sz="11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Workflow</a:t>
            </a:r>
            <a:r>
              <a:rPr lang="en-US" sz="11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 needed </a:t>
            </a:r>
            <a:r>
              <a:rPr lang="en-US" sz="1100" b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(Green to Green)</a:t>
            </a:r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EA5517FE-688B-4E7F-99FA-7209AFD7DC37}"/>
              </a:ext>
            </a:extLst>
          </p:cNvPr>
          <p:cNvCxnSpPr>
            <a:cxnSpLocks/>
          </p:cNvCxnSpPr>
          <p:nvPr/>
        </p:nvCxnSpPr>
        <p:spPr>
          <a:xfrm flipH="1" flipV="1">
            <a:off x="4167962" y="1998921"/>
            <a:ext cx="1658615" cy="2454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A135629E-4CA3-4C85-A18B-066C61C15B0F}"/>
              </a:ext>
            </a:extLst>
          </p:cNvPr>
          <p:cNvCxnSpPr/>
          <p:nvPr/>
        </p:nvCxnSpPr>
        <p:spPr>
          <a:xfrm>
            <a:off x="4152088" y="1992129"/>
            <a:ext cx="0" cy="49297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549CC4-4DD9-8E46-9F7B-774103C641C7}"/>
              </a:ext>
            </a:extLst>
          </p:cNvPr>
          <p:cNvCxnSpPr>
            <a:endCxn id="39" idx="3"/>
          </p:cNvCxnSpPr>
          <p:nvPr/>
        </p:nvCxnSpPr>
        <p:spPr>
          <a:xfrm flipH="1" flipV="1">
            <a:off x="5086505" y="2709479"/>
            <a:ext cx="208839" cy="334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44191048-12AF-2E4C-9562-05D4A8312737}"/>
              </a:ext>
            </a:extLst>
          </p:cNvPr>
          <p:cNvCxnSpPr>
            <a:cxnSpLocks/>
          </p:cNvCxnSpPr>
          <p:nvPr/>
        </p:nvCxnSpPr>
        <p:spPr>
          <a:xfrm rot="10800000">
            <a:off x="4777947" y="2933852"/>
            <a:ext cx="3351119" cy="343086"/>
          </a:xfrm>
          <a:prstGeom prst="bentConnector3">
            <a:avLst>
              <a:gd name="adj1" fmla="val 99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7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95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Akurathi, Vamsidhar</dc:creator>
  <cp:lastModifiedBy>Akurathi, Vamsidhar</cp:lastModifiedBy>
  <cp:revision>7</cp:revision>
  <dcterms:created xsi:type="dcterms:W3CDTF">2020-12-06T17:18:04Z</dcterms:created>
  <dcterms:modified xsi:type="dcterms:W3CDTF">2020-12-25T04:22:48Z</dcterms:modified>
</cp:coreProperties>
</file>