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76"/>
  </p:notesMasterIdLst>
  <p:sldIdLst>
    <p:sldId id="256" r:id="rId2"/>
    <p:sldId id="257" r:id="rId3"/>
    <p:sldId id="307" r:id="rId4"/>
    <p:sldId id="258" r:id="rId5"/>
    <p:sldId id="259" r:id="rId6"/>
    <p:sldId id="272" r:id="rId7"/>
    <p:sldId id="273" r:id="rId8"/>
    <p:sldId id="274" r:id="rId9"/>
    <p:sldId id="263" r:id="rId10"/>
    <p:sldId id="260" r:id="rId11"/>
    <p:sldId id="261" r:id="rId12"/>
    <p:sldId id="262" r:id="rId13"/>
    <p:sldId id="264" r:id="rId14"/>
    <p:sldId id="309" r:id="rId15"/>
    <p:sldId id="310" r:id="rId16"/>
    <p:sldId id="265" r:id="rId17"/>
    <p:sldId id="266" r:id="rId18"/>
    <p:sldId id="311" r:id="rId19"/>
    <p:sldId id="267" r:id="rId20"/>
    <p:sldId id="268" r:id="rId21"/>
    <p:sldId id="269" r:id="rId22"/>
    <p:sldId id="270" r:id="rId23"/>
    <p:sldId id="271" r:id="rId24"/>
    <p:sldId id="313" r:id="rId25"/>
    <p:sldId id="312" r:id="rId26"/>
    <p:sldId id="280" r:id="rId27"/>
    <p:sldId id="279" r:id="rId28"/>
    <p:sldId id="281" r:id="rId29"/>
    <p:sldId id="282" r:id="rId30"/>
    <p:sldId id="283" r:id="rId31"/>
    <p:sldId id="284" r:id="rId32"/>
    <p:sldId id="285" r:id="rId33"/>
    <p:sldId id="327" r:id="rId34"/>
    <p:sldId id="328" r:id="rId35"/>
    <p:sldId id="314" r:id="rId36"/>
    <p:sldId id="329" r:id="rId37"/>
    <p:sldId id="330" r:id="rId38"/>
    <p:sldId id="287" r:id="rId39"/>
    <p:sldId id="295" r:id="rId40"/>
    <p:sldId id="337" r:id="rId41"/>
    <p:sldId id="338" r:id="rId42"/>
    <p:sldId id="339" r:id="rId43"/>
    <p:sldId id="340" r:id="rId44"/>
    <p:sldId id="341" r:id="rId45"/>
    <p:sldId id="296" r:id="rId46"/>
    <p:sldId id="297" r:id="rId47"/>
    <p:sldId id="298" r:id="rId48"/>
    <p:sldId id="299" r:id="rId49"/>
    <p:sldId id="300" r:id="rId50"/>
    <p:sldId id="301" r:id="rId51"/>
    <p:sldId id="302" r:id="rId52"/>
    <p:sldId id="303" r:id="rId53"/>
    <p:sldId id="304" r:id="rId54"/>
    <p:sldId id="305" r:id="rId55"/>
    <p:sldId id="306" r:id="rId56"/>
    <p:sldId id="315" r:id="rId57"/>
    <p:sldId id="344" r:id="rId58"/>
    <p:sldId id="343" r:id="rId59"/>
    <p:sldId id="342" r:id="rId60"/>
    <p:sldId id="321" r:id="rId61"/>
    <p:sldId id="332" r:id="rId62"/>
    <p:sldId id="322" r:id="rId63"/>
    <p:sldId id="333" r:id="rId64"/>
    <p:sldId id="334" r:id="rId65"/>
    <p:sldId id="335" r:id="rId66"/>
    <p:sldId id="324" r:id="rId67"/>
    <p:sldId id="325" r:id="rId68"/>
    <p:sldId id="323" r:id="rId69"/>
    <p:sldId id="331" r:id="rId70"/>
    <p:sldId id="316" r:id="rId71"/>
    <p:sldId id="318" r:id="rId72"/>
    <p:sldId id="319" r:id="rId73"/>
    <p:sldId id="320" r:id="rId74"/>
    <p:sldId id="336"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p:cViewPr varScale="1">
        <p:scale>
          <a:sx n="64" d="100"/>
          <a:sy n="64" d="100"/>
        </p:scale>
        <p:origin x="154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B0442F-C7CC-4944-9397-AEF6FF9841DB}" type="doc">
      <dgm:prSet loTypeId="urn:microsoft.com/office/officeart/2005/8/layout/lProcess1" loCatId="process" qsTypeId="urn:microsoft.com/office/officeart/2005/8/quickstyle/3d1" qsCatId="3D" csTypeId="urn:microsoft.com/office/officeart/2005/8/colors/accent1_2" csCatId="accent1" phldr="1"/>
      <dgm:spPr/>
      <dgm:t>
        <a:bodyPr/>
        <a:lstStyle/>
        <a:p>
          <a:endParaRPr lang="en-US"/>
        </a:p>
      </dgm:t>
    </dgm:pt>
    <dgm:pt modelId="{F0A91E5C-15E0-4FA3-B545-712E6878DF71}">
      <dgm:prSet/>
      <dgm:spPr/>
      <dgm:t>
        <a:bodyPr/>
        <a:lstStyle/>
        <a:p>
          <a:pPr rtl="0"/>
          <a:r>
            <a:rPr lang="en-US" b="0" i="0" dirty="0"/>
            <a:t>JDK 1.1 (1997)</a:t>
          </a:r>
          <a:endParaRPr lang="en-US" dirty="0"/>
        </a:p>
      </dgm:t>
    </dgm:pt>
    <dgm:pt modelId="{D8A67025-D76C-48E3-8608-0A542CAC03A4}" type="parTrans" cxnId="{40072298-46AF-45C5-BD21-058A3567D6D1}">
      <dgm:prSet/>
      <dgm:spPr/>
      <dgm:t>
        <a:bodyPr/>
        <a:lstStyle/>
        <a:p>
          <a:endParaRPr lang="en-US"/>
        </a:p>
      </dgm:t>
    </dgm:pt>
    <dgm:pt modelId="{8FB3121C-0258-49DB-92CA-507F047C515C}" type="sibTrans" cxnId="{40072298-46AF-45C5-BD21-058A3567D6D1}">
      <dgm:prSet/>
      <dgm:spPr/>
      <dgm:t>
        <a:bodyPr/>
        <a:lstStyle/>
        <a:p>
          <a:endParaRPr lang="en-US"/>
        </a:p>
      </dgm:t>
    </dgm:pt>
    <dgm:pt modelId="{B5222764-C3AF-4DC7-86BF-167BB5A71706}">
      <dgm:prSet/>
      <dgm:spPr/>
      <dgm:t>
        <a:bodyPr/>
        <a:lstStyle/>
        <a:p>
          <a:pPr rtl="0"/>
          <a:r>
            <a:rPr lang="da-DK" b="0" i="0" dirty="0"/>
            <a:t>JDK 1.2 (1998)</a:t>
          </a:r>
          <a:endParaRPr lang="en-US" dirty="0"/>
        </a:p>
      </dgm:t>
    </dgm:pt>
    <dgm:pt modelId="{F688A543-32DE-40F5-AE81-E92EA33456D5}" type="parTrans" cxnId="{04D62F82-6080-421A-80FA-7688A4EA6BAB}">
      <dgm:prSet/>
      <dgm:spPr/>
      <dgm:t>
        <a:bodyPr/>
        <a:lstStyle/>
        <a:p>
          <a:endParaRPr lang="en-US"/>
        </a:p>
      </dgm:t>
    </dgm:pt>
    <dgm:pt modelId="{040C9A10-9087-4293-BE2B-FF0DD23D3768}" type="sibTrans" cxnId="{04D62F82-6080-421A-80FA-7688A4EA6BAB}">
      <dgm:prSet/>
      <dgm:spPr/>
      <dgm:t>
        <a:bodyPr/>
        <a:lstStyle/>
        <a:p>
          <a:endParaRPr lang="en-US"/>
        </a:p>
      </dgm:t>
    </dgm:pt>
    <dgm:pt modelId="{3CFD7399-B185-4904-B80E-CF88F66D5BC2}">
      <dgm:prSet/>
      <dgm:spPr/>
      <dgm:t>
        <a:bodyPr/>
        <a:lstStyle/>
        <a:p>
          <a:pPr rtl="0"/>
          <a:r>
            <a:rPr lang="en-US" b="0" i="0" dirty="0"/>
            <a:t>J2SE 1.3 (2000)</a:t>
          </a:r>
          <a:endParaRPr lang="en-US" dirty="0"/>
        </a:p>
      </dgm:t>
    </dgm:pt>
    <dgm:pt modelId="{7C879E10-5CD3-4E14-BECA-6E0D8AA33325}" type="parTrans" cxnId="{33E78363-49EC-42C3-AAFB-1CFE13CD0085}">
      <dgm:prSet/>
      <dgm:spPr/>
      <dgm:t>
        <a:bodyPr/>
        <a:lstStyle/>
        <a:p>
          <a:endParaRPr lang="en-US"/>
        </a:p>
      </dgm:t>
    </dgm:pt>
    <dgm:pt modelId="{9BB4C607-2816-4ACB-8E34-6803E26D5C14}" type="sibTrans" cxnId="{33E78363-49EC-42C3-AAFB-1CFE13CD0085}">
      <dgm:prSet/>
      <dgm:spPr/>
      <dgm:t>
        <a:bodyPr/>
        <a:lstStyle/>
        <a:p>
          <a:endParaRPr lang="en-US"/>
        </a:p>
      </dgm:t>
    </dgm:pt>
    <dgm:pt modelId="{4CACEB29-9905-4C87-A0B5-53910A0B9F7A}">
      <dgm:prSet/>
      <dgm:spPr/>
      <dgm:t>
        <a:bodyPr/>
        <a:lstStyle/>
        <a:p>
          <a:pPr rtl="0"/>
          <a:r>
            <a:rPr lang="en-US" b="0" i="0" dirty="0"/>
            <a:t>JDK 1.0 (1996)</a:t>
          </a:r>
          <a:endParaRPr lang="en-US" dirty="0"/>
        </a:p>
      </dgm:t>
    </dgm:pt>
    <dgm:pt modelId="{0724AA25-365B-456F-A080-2A9F8F39C923}" type="parTrans" cxnId="{A31AE0ED-B1FD-4A86-93B8-A56F4BC2F909}">
      <dgm:prSet/>
      <dgm:spPr/>
      <dgm:t>
        <a:bodyPr/>
        <a:lstStyle/>
        <a:p>
          <a:endParaRPr lang="en-US"/>
        </a:p>
      </dgm:t>
    </dgm:pt>
    <dgm:pt modelId="{62CCE870-66A2-4C9E-9281-FB04BCBE8F5B}" type="sibTrans" cxnId="{A31AE0ED-B1FD-4A86-93B8-A56F4BC2F909}">
      <dgm:prSet/>
      <dgm:spPr/>
      <dgm:t>
        <a:bodyPr/>
        <a:lstStyle/>
        <a:p>
          <a:endParaRPr lang="en-US"/>
        </a:p>
      </dgm:t>
    </dgm:pt>
    <dgm:pt modelId="{2EB1BE88-EA1D-4AAD-831C-AD0D3C81E029}">
      <dgm:prSet/>
      <dgm:spPr/>
      <dgm:t>
        <a:bodyPr/>
        <a:lstStyle/>
        <a:p>
          <a:pPr rtl="0"/>
          <a:r>
            <a:rPr lang="en-US" b="1" i="0" dirty="0"/>
            <a:t>inner classes</a:t>
          </a:r>
          <a:endParaRPr lang="en-US" b="1" dirty="0"/>
        </a:p>
      </dgm:t>
    </dgm:pt>
    <dgm:pt modelId="{58FCF4B4-5032-4D02-804E-BAC218F21C28}" type="parTrans" cxnId="{7E6AEF5D-79BB-494D-8829-DF5DA22E0B66}">
      <dgm:prSet/>
      <dgm:spPr/>
      <dgm:t>
        <a:bodyPr/>
        <a:lstStyle/>
        <a:p>
          <a:endParaRPr lang="en-US"/>
        </a:p>
      </dgm:t>
    </dgm:pt>
    <dgm:pt modelId="{C4B1ABC5-8BE2-4E36-89C9-B2540123C952}" type="sibTrans" cxnId="{7E6AEF5D-79BB-494D-8829-DF5DA22E0B66}">
      <dgm:prSet/>
      <dgm:spPr/>
      <dgm:t>
        <a:bodyPr/>
        <a:lstStyle/>
        <a:p>
          <a:endParaRPr lang="en-US"/>
        </a:p>
      </dgm:t>
    </dgm:pt>
    <dgm:pt modelId="{7E1DBD2E-1893-4168-BBF6-05B79AA0096E}">
      <dgm:prSet/>
      <dgm:spPr/>
      <dgm:t>
        <a:bodyPr/>
        <a:lstStyle/>
        <a:p>
          <a:pPr rtl="0"/>
          <a:r>
            <a:rPr lang="da-DK" b="1" i="0" dirty="0"/>
            <a:t>strictfp</a:t>
          </a:r>
          <a:r>
            <a:rPr lang="en-US" b="0" i="0" dirty="0"/>
            <a:t> keyword</a:t>
          </a:r>
          <a:endParaRPr lang="en-US" dirty="0"/>
        </a:p>
      </dgm:t>
    </dgm:pt>
    <dgm:pt modelId="{05A25782-5382-4438-9BBA-366598B59019}" type="parTrans" cxnId="{C362C100-292B-4549-ADB0-6BBBE66E1590}">
      <dgm:prSet/>
      <dgm:spPr/>
      <dgm:t>
        <a:bodyPr/>
        <a:lstStyle/>
        <a:p>
          <a:endParaRPr lang="en-US"/>
        </a:p>
      </dgm:t>
    </dgm:pt>
    <dgm:pt modelId="{3BA18393-F73A-4460-B668-E251575C2360}" type="sibTrans" cxnId="{C362C100-292B-4549-ADB0-6BBBE66E1590}">
      <dgm:prSet/>
      <dgm:spPr/>
      <dgm:t>
        <a:bodyPr/>
        <a:lstStyle/>
        <a:p>
          <a:endParaRPr lang="en-US"/>
        </a:p>
      </dgm:t>
    </dgm:pt>
    <dgm:pt modelId="{A36AFA53-8DAC-4005-BC12-AF90138A60C9}">
      <dgm:prSet/>
      <dgm:spPr/>
      <dgm:t>
        <a:bodyPr/>
        <a:lstStyle/>
        <a:p>
          <a:pPr rtl="0"/>
          <a:r>
            <a:rPr lang="en-US" b="0" i="0" dirty="0"/>
            <a:t>JNDI, JPDA</a:t>
          </a:r>
          <a:endParaRPr lang="en-US" dirty="0"/>
        </a:p>
      </dgm:t>
    </dgm:pt>
    <dgm:pt modelId="{E1D56DD2-2720-4185-B61E-32976D881A34}" type="parTrans" cxnId="{D14C8CD4-FE11-4C3B-BD51-5BB89D986F57}">
      <dgm:prSet/>
      <dgm:spPr/>
      <dgm:t>
        <a:bodyPr/>
        <a:lstStyle/>
        <a:p>
          <a:endParaRPr lang="en-US"/>
        </a:p>
      </dgm:t>
    </dgm:pt>
    <dgm:pt modelId="{3B9867A6-6CB7-4649-AC40-444A824A29DA}" type="sibTrans" cxnId="{D14C8CD4-FE11-4C3B-BD51-5BB89D986F57}">
      <dgm:prSet/>
      <dgm:spPr/>
      <dgm:t>
        <a:bodyPr/>
        <a:lstStyle/>
        <a:p>
          <a:endParaRPr lang="en-US"/>
        </a:p>
      </dgm:t>
    </dgm:pt>
    <dgm:pt modelId="{D5E3042C-668C-4D8A-AADA-25D6149F9B17}">
      <dgm:prSet/>
      <dgm:spPr/>
      <dgm:t>
        <a:bodyPr/>
        <a:lstStyle/>
        <a:p>
          <a:pPr rtl="0"/>
          <a:r>
            <a:rPr lang="en-US" b="0" i="0" dirty="0"/>
            <a:t>Swing API, </a:t>
          </a:r>
          <a:br>
            <a:rPr lang="en-US" b="0" i="0" dirty="0"/>
          </a:br>
          <a:r>
            <a:rPr lang="en-US" b="0" i="0" dirty="0"/>
            <a:t>Collections API</a:t>
          </a:r>
          <a:endParaRPr lang="en-US" dirty="0"/>
        </a:p>
      </dgm:t>
    </dgm:pt>
    <dgm:pt modelId="{0F90CEBC-924C-40A5-A6AE-9A8849DB72CD}" type="parTrans" cxnId="{B3BD4C72-1E7C-4367-95ED-ADD6A1F43B79}">
      <dgm:prSet/>
      <dgm:spPr/>
      <dgm:t>
        <a:bodyPr/>
        <a:lstStyle/>
        <a:p>
          <a:endParaRPr lang="en-US"/>
        </a:p>
      </dgm:t>
    </dgm:pt>
    <dgm:pt modelId="{EAEC5C79-1318-4511-AF76-62E1A09C53F7}" type="sibTrans" cxnId="{B3BD4C72-1E7C-4367-95ED-ADD6A1F43B79}">
      <dgm:prSet/>
      <dgm:spPr/>
      <dgm:t>
        <a:bodyPr/>
        <a:lstStyle/>
        <a:p>
          <a:endParaRPr lang="en-US"/>
        </a:p>
      </dgm:t>
    </dgm:pt>
    <dgm:pt modelId="{390ACD9C-D328-42EA-88D6-D7060A50006A}">
      <dgm:prSet/>
      <dgm:spPr/>
      <dgm:t>
        <a:bodyPr/>
        <a:lstStyle/>
        <a:p>
          <a:pPr rtl="0"/>
          <a:r>
            <a:rPr lang="en-US" b="0" dirty="0"/>
            <a:t>JavaBeans, JDBC, RMI, reflection, JIT </a:t>
          </a:r>
        </a:p>
      </dgm:t>
    </dgm:pt>
    <dgm:pt modelId="{824F24C8-618C-49FD-9161-A930E4FFBA9C}" type="parTrans" cxnId="{AD72CDED-0CE1-4CC0-97B5-0E307303471C}">
      <dgm:prSet/>
      <dgm:spPr/>
      <dgm:t>
        <a:bodyPr/>
        <a:lstStyle/>
        <a:p>
          <a:endParaRPr lang="en-US"/>
        </a:p>
      </dgm:t>
    </dgm:pt>
    <dgm:pt modelId="{D98442A7-2A14-4612-9795-E0FE69415365}" type="sibTrans" cxnId="{AD72CDED-0CE1-4CC0-97B5-0E307303471C}">
      <dgm:prSet/>
      <dgm:spPr/>
      <dgm:t>
        <a:bodyPr/>
        <a:lstStyle/>
        <a:p>
          <a:endParaRPr lang="en-US"/>
        </a:p>
      </dgm:t>
    </dgm:pt>
    <dgm:pt modelId="{A8D521F7-20B2-4749-AAE3-178805B13AF4}" type="pres">
      <dgm:prSet presAssocID="{31B0442F-C7CC-4944-9397-AEF6FF9841DB}" presName="Name0" presStyleCnt="0">
        <dgm:presLayoutVars>
          <dgm:dir/>
          <dgm:animLvl val="lvl"/>
          <dgm:resizeHandles val="exact"/>
        </dgm:presLayoutVars>
      </dgm:prSet>
      <dgm:spPr/>
    </dgm:pt>
    <dgm:pt modelId="{B79C5C63-3F89-4577-9DD9-6AF48FAE35B9}" type="pres">
      <dgm:prSet presAssocID="{4CACEB29-9905-4C87-A0B5-53910A0B9F7A}" presName="vertFlow" presStyleCnt="0"/>
      <dgm:spPr/>
    </dgm:pt>
    <dgm:pt modelId="{C5D72289-1BB9-4694-BC50-CC0D4BFCFB99}" type="pres">
      <dgm:prSet presAssocID="{4CACEB29-9905-4C87-A0B5-53910A0B9F7A}" presName="header" presStyleLbl="node1" presStyleIdx="0" presStyleCnt="4" custLinFactY="-100000" custLinFactNeighborX="-43" custLinFactNeighborY="-198404"/>
      <dgm:spPr/>
    </dgm:pt>
    <dgm:pt modelId="{E6C007F5-4F1E-4506-B6A8-80443B3E0D18}" type="pres">
      <dgm:prSet presAssocID="{4CACEB29-9905-4C87-A0B5-53910A0B9F7A}" presName="hSp" presStyleCnt="0"/>
      <dgm:spPr/>
    </dgm:pt>
    <dgm:pt modelId="{CB7DB70B-29E9-4726-8B99-B1792613E356}" type="pres">
      <dgm:prSet presAssocID="{F0A91E5C-15E0-4FA3-B545-712E6878DF71}" presName="vertFlow" presStyleCnt="0"/>
      <dgm:spPr/>
    </dgm:pt>
    <dgm:pt modelId="{0D389D32-95CA-41D7-A2BB-9431290D5A48}" type="pres">
      <dgm:prSet presAssocID="{F0A91E5C-15E0-4FA3-B545-712E6878DF71}" presName="header" presStyleLbl="node1" presStyleIdx="1" presStyleCnt="4" custLinFactY="-200000" custLinFactNeighborX="4813" custLinFactNeighborY="-269111"/>
      <dgm:spPr/>
    </dgm:pt>
    <dgm:pt modelId="{03845359-8869-43EE-8BE6-F7F11D707D32}" type="pres">
      <dgm:prSet presAssocID="{58FCF4B4-5032-4D02-804E-BAC218F21C28}" presName="parTrans" presStyleLbl="sibTrans2D1" presStyleIdx="0" presStyleCnt="5" custLinFactY="-153657" custLinFactNeighborX="-3835" custLinFactNeighborY="-200000"/>
      <dgm:spPr/>
    </dgm:pt>
    <dgm:pt modelId="{8D9566F0-8452-43E9-8660-0CF791C46002}" type="pres">
      <dgm:prSet presAssocID="{2EB1BE88-EA1D-4AAD-831C-AD0D3C81E029}" presName="child" presStyleLbl="alignAccFollowNode1" presStyleIdx="0" presStyleCnt="5" custLinFactY="-173795" custLinFactNeighborX="-4737" custLinFactNeighborY="-200000">
        <dgm:presLayoutVars>
          <dgm:chMax val="0"/>
          <dgm:bulletEnabled val="1"/>
        </dgm:presLayoutVars>
      </dgm:prSet>
      <dgm:spPr/>
    </dgm:pt>
    <dgm:pt modelId="{FF5057EF-47CC-48AE-BC95-63AC2FCB2AFB}" type="pres">
      <dgm:prSet presAssocID="{C4B1ABC5-8BE2-4E36-89C9-B2540123C952}" presName="sibTrans" presStyleLbl="sibTrans2D1" presStyleIdx="1" presStyleCnt="5"/>
      <dgm:spPr/>
    </dgm:pt>
    <dgm:pt modelId="{7C74B80B-71E9-4D08-B48E-E8C5C4FF2607}" type="pres">
      <dgm:prSet presAssocID="{390ACD9C-D328-42EA-88D6-D7060A50006A}" presName="child" presStyleLbl="alignAccFollowNode1" presStyleIdx="1" presStyleCnt="5" custLinFactY="-160984" custLinFactNeighborX="-4737" custLinFactNeighborY="-200000">
        <dgm:presLayoutVars>
          <dgm:chMax val="0"/>
          <dgm:bulletEnabled val="1"/>
        </dgm:presLayoutVars>
      </dgm:prSet>
      <dgm:spPr/>
    </dgm:pt>
    <dgm:pt modelId="{6F9BB393-E153-494D-8298-4CC0C6B335A5}" type="pres">
      <dgm:prSet presAssocID="{F0A91E5C-15E0-4FA3-B545-712E6878DF71}" presName="hSp" presStyleCnt="0"/>
      <dgm:spPr/>
    </dgm:pt>
    <dgm:pt modelId="{59742506-1A2B-4F0F-9921-CB0018B12F04}" type="pres">
      <dgm:prSet presAssocID="{B5222764-C3AF-4DC7-86BF-167BB5A71706}" presName="vertFlow" presStyleCnt="0"/>
      <dgm:spPr/>
    </dgm:pt>
    <dgm:pt modelId="{97EB7E47-C44D-438D-8E4B-58893334B6CD}" type="pres">
      <dgm:prSet presAssocID="{B5222764-C3AF-4DC7-86BF-167BB5A71706}" presName="header" presStyleLbl="node1" presStyleIdx="2" presStyleCnt="4" custLinFactY="-200000" custLinFactNeighborX="-3283" custLinFactNeighborY="-269111"/>
      <dgm:spPr/>
    </dgm:pt>
    <dgm:pt modelId="{E8C0EE95-66B9-4CC1-8F65-7F201DC177C3}" type="pres">
      <dgm:prSet presAssocID="{05A25782-5382-4438-9BBA-366598B59019}" presName="parTrans" presStyleLbl="sibTrans2D1" presStyleIdx="2" presStyleCnt="5"/>
      <dgm:spPr/>
    </dgm:pt>
    <dgm:pt modelId="{F6EFDBEB-EAA5-4C53-8EF3-E4075F632FD7}" type="pres">
      <dgm:prSet presAssocID="{7E1DBD2E-1893-4168-BBF6-05B79AA0096E}" presName="child" presStyleLbl="alignAccFollowNode1" presStyleIdx="2" presStyleCnt="5" custLinFactY="-173795" custLinFactNeighborX="1864" custLinFactNeighborY="-200000">
        <dgm:presLayoutVars>
          <dgm:chMax val="0"/>
          <dgm:bulletEnabled val="1"/>
        </dgm:presLayoutVars>
      </dgm:prSet>
      <dgm:spPr/>
    </dgm:pt>
    <dgm:pt modelId="{0797401E-ACD6-4532-9D35-DA8DBE043745}" type="pres">
      <dgm:prSet presAssocID="{3BA18393-F73A-4460-B668-E251575C2360}" presName="sibTrans" presStyleLbl="sibTrans2D1" presStyleIdx="3" presStyleCnt="5"/>
      <dgm:spPr/>
    </dgm:pt>
    <dgm:pt modelId="{40CFF487-0F10-4D88-BC0B-EB1A6659AD5A}" type="pres">
      <dgm:prSet presAssocID="{D5E3042C-668C-4D8A-AADA-25D6149F9B17}" presName="child" presStyleLbl="alignAccFollowNode1" presStyleIdx="3" presStyleCnt="5" custLinFactY="-158742" custLinFactNeighborX="219" custLinFactNeighborY="-200000">
        <dgm:presLayoutVars>
          <dgm:chMax val="0"/>
          <dgm:bulletEnabled val="1"/>
        </dgm:presLayoutVars>
      </dgm:prSet>
      <dgm:spPr/>
    </dgm:pt>
    <dgm:pt modelId="{B532B459-8C5E-4660-A594-E8FDAD8ADDE0}" type="pres">
      <dgm:prSet presAssocID="{B5222764-C3AF-4DC7-86BF-167BB5A71706}" presName="hSp" presStyleCnt="0"/>
      <dgm:spPr/>
    </dgm:pt>
    <dgm:pt modelId="{E01AA8F5-EE71-4DEB-8DB9-D6897C9407A3}" type="pres">
      <dgm:prSet presAssocID="{3CFD7399-B185-4904-B80E-CF88F66D5BC2}" presName="vertFlow" presStyleCnt="0"/>
      <dgm:spPr/>
    </dgm:pt>
    <dgm:pt modelId="{1D481667-67AD-49FB-8672-D7DECC98A09B}" type="pres">
      <dgm:prSet presAssocID="{3CFD7399-B185-4904-B80E-CF88F66D5BC2}" presName="header" presStyleLbl="node1" presStyleIdx="3" presStyleCnt="4" custLinFactY="-200000" custLinFactNeighborX="-6528" custLinFactNeighborY="-281154"/>
      <dgm:spPr/>
    </dgm:pt>
    <dgm:pt modelId="{95117347-F1BC-4AE0-960D-A5FCFBC933ED}" type="pres">
      <dgm:prSet presAssocID="{E1D56DD2-2720-4185-B61E-32976D881A34}" presName="parTrans" presStyleLbl="sibTrans2D1" presStyleIdx="4" presStyleCnt="5"/>
      <dgm:spPr/>
    </dgm:pt>
    <dgm:pt modelId="{83604D02-8142-4DBF-BCA3-A55D020C5605}" type="pres">
      <dgm:prSet presAssocID="{A36AFA53-8DAC-4005-BC12-AF90138A60C9}" presName="child" presStyleLbl="alignAccFollowNode1" presStyleIdx="4" presStyleCnt="5" custLinFactY="-173795" custLinFactNeighborX="-8723" custLinFactNeighborY="-200000">
        <dgm:presLayoutVars>
          <dgm:chMax val="0"/>
          <dgm:bulletEnabled val="1"/>
        </dgm:presLayoutVars>
      </dgm:prSet>
      <dgm:spPr/>
    </dgm:pt>
  </dgm:ptLst>
  <dgm:cxnLst>
    <dgm:cxn modelId="{C362C100-292B-4549-ADB0-6BBBE66E1590}" srcId="{B5222764-C3AF-4DC7-86BF-167BB5A71706}" destId="{7E1DBD2E-1893-4168-BBF6-05B79AA0096E}" srcOrd="0" destOrd="0" parTransId="{05A25782-5382-4438-9BBA-366598B59019}" sibTransId="{3BA18393-F73A-4460-B668-E251575C2360}"/>
    <dgm:cxn modelId="{EFFAFB16-4747-4F4D-963F-D64716181D89}" type="presOf" srcId="{390ACD9C-D328-42EA-88D6-D7060A50006A}" destId="{7C74B80B-71E9-4D08-B48E-E8C5C4FF2607}" srcOrd="0" destOrd="0" presId="urn:microsoft.com/office/officeart/2005/8/layout/lProcess1"/>
    <dgm:cxn modelId="{D615F725-36C5-4974-8FF2-9E691DF37ABE}" type="presOf" srcId="{31B0442F-C7CC-4944-9397-AEF6FF9841DB}" destId="{A8D521F7-20B2-4749-AAE3-178805B13AF4}" srcOrd="0" destOrd="0" presId="urn:microsoft.com/office/officeart/2005/8/layout/lProcess1"/>
    <dgm:cxn modelId="{66F05928-EE59-4284-A5F7-14420DDA1CF8}" type="presOf" srcId="{E1D56DD2-2720-4185-B61E-32976D881A34}" destId="{95117347-F1BC-4AE0-960D-A5FCFBC933ED}" srcOrd="0" destOrd="0" presId="urn:microsoft.com/office/officeart/2005/8/layout/lProcess1"/>
    <dgm:cxn modelId="{8DBCDE3B-F29C-42AF-99B1-8CF2297C1779}" type="presOf" srcId="{3BA18393-F73A-4460-B668-E251575C2360}" destId="{0797401E-ACD6-4532-9D35-DA8DBE043745}" srcOrd="0" destOrd="0" presId="urn:microsoft.com/office/officeart/2005/8/layout/lProcess1"/>
    <dgm:cxn modelId="{7E6AEF5D-79BB-494D-8829-DF5DA22E0B66}" srcId="{F0A91E5C-15E0-4FA3-B545-712E6878DF71}" destId="{2EB1BE88-EA1D-4AAD-831C-AD0D3C81E029}" srcOrd="0" destOrd="0" parTransId="{58FCF4B4-5032-4D02-804E-BAC218F21C28}" sibTransId="{C4B1ABC5-8BE2-4E36-89C9-B2540123C952}"/>
    <dgm:cxn modelId="{33E78363-49EC-42C3-AAFB-1CFE13CD0085}" srcId="{31B0442F-C7CC-4944-9397-AEF6FF9841DB}" destId="{3CFD7399-B185-4904-B80E-CF88F66D5BC2}" srcOrd="3" destOrd="0" parTransId="{7C879E10-5CD3-4E14-BECA-6E0D8AA33325}" sibTransId="{9BB4C607-2816-4ACB-8E34-6803E26D5C14}"/>
    <dgm:cxn modelId="{3C9A834A-A474-4F9C-B8DC-C4EBDED029C6}" type="presOf" srcId="{B5222764-C3AF-4DC7-86BF-167BB5A71706}" destId="{97EB7E47-C44D-438D-8E4B-58893334B6CD}" srcOrd="0" destOrd="0" presId="urn:microsoft.com/office/officeart/2005/8/layout/lProcess1"/>
    <dgm:cxn modelId="{B3BD4C72-1E7C-4367-95ED-ADD6A1F43B79}" srcId="{B5222764-C3AF-4DC7-86BF-167BB5A71706}" destId="{D5E3042C-668C-4D8A-AADA-25D6149F9B17}" srcOrd="1" destOrd="0" parTransId="{0F90CEBC-924C-40A5-A6AE-9A8849DB72CD}" sibTransId="{EAEC5C79-1318-4511-AF76-62E1A09C53F7}"/>
    <dgm:cxn modelId="{15724876-DE24-42D4-A318-47B3F48A254F}" type="presOf" srcId="{D5E3042C-668C-4D8A-AADA-25D6149F9B17}" destId="{40CFF487-0F10-4D88-BC0B-EB1A6659AD5A}" srcOrd="0" destOrd="0" presId="urn:microsoft.com/office/officeart/2005/8/layout/lProcess1"/>
    <dgm:cxn modelId="{15875F79-1464-4F71-8280-BF6B175C968A}" type="presOf" srcId="{F0A91E5C-15E0-4FA3-B545-712E6878DF71}" destId="{0D389D32-95CA-41D7-A2BB-9431290D5A48}" srcOrd="0" destOrd="0" presId="urn:microsoft.com/office/officeart/2005/8/layout/lProcess1"/>
    <dgm:cxn modelId="{BEFDBC59-BE1B-4AAB-8452-C82B783E423B}" type="presOf" srcId="{3CFD7399-B185-4904-B80E-CF88F66D5BC2}" destId="{1D481667-67AD-49FB-8672-D7DECC98A09B}" srcOrd="0" destOrd="0" presId="urn:microsoft.com/office/officeart/2005/8/layout/lProcess1"/>
    <dgm:cxn modelId="{04D62F82-6080-421A-80FA-7688A4EA6BAB}" srcId="{31B0442F-C7CC-4944-9397-AEF6FF9841DB}" destId="{B5222764-C3AF-4DC7-86BF-167BB5A71706}" srcOrd="2" destOrd="0" parTransId="{F688A543-32DE-40F5-AE81-E92EA33456D5}" sibTransId="{040C9A10-9087-4293-BE2B-FF0DD23D3768}"/>
    <dgm:cxn modelId="{F871008E-F666-4FEA-A121-26DBE1FBD89E}" type="presOf" srcId="{7E1DBD2E-1893-4168-BBF6-05B79AA0096E}" destId="{F6EFDBEB-EAA5-4C53-8EF3-E4075F632FD7}" srcOrd="0" destOrd="0" presId="urn:microsoft.com/office/officeart/2005/8/layout/lProcess1"/>
    <dgm:cxn modelId="{DCF91D91-34BB-4EA3-9C19-BFB008EAAC44}" type="presOf" srcId="{A36AFA53-8DAC-4005-BC12-AF90138A60C9}" destId="{83604D02-8142-4DBF-BCA3-A55D020C5605}" srcOrd="0" destOrd="0" presId="urn:microsoft.com/office/officeart/2005/8/layout/lProcess1"/>
    <dgm:cxn modelId="{8A7D2391-CE9B-4982-AB1C-89882CABE6BF}" type="presOf" srcId="{58FCF4B4-5032-4D02-804E-BAC218F21C28}" destId="{03845359-8869-43EE-8BE6-F7F11D707D32}" srcOrd="0" destOrd="0" presId="urn:microsoft.com/office/officeart/2005/8/layout/lProcess1"/>
    <dgm:cxn modelId="{40072298-46AF-45C5-BD21-058A3567D6D1}" srcId="{31B0442F-C7CC-4944-9397-AEF6FF9841DB}" destId="{F0A91E5C-15E0-4FA3-B545-712E6878DF71}" srcOrd="1" destOrd="0" parTransId="{D8A67025-D76C-48E3-8608-0A542CAC03A4}" sibTransId="{8FB3121C-0258-49DB-92CA-507F047C515C}"/>
    <dgm:cxn modelId="{0A86D9AD-CE47-4C16-97E0-D9A7553C1F5B}" type="presOf" srcId="{4CACEB29-9905-4C87-A0B5-53910A0B9F7A}" destId="{C5D72289-1BB9-4694-BC50-CC0D4BFCFB99}" srcOrd="0" destOrd="0" presId="urn:microsoft.com/office/officeart/2005/8/layout/lProcess1"/>
    <dgm:cxn modelId="{5B1260CD-EA2C-4A7D-BFA2-1E90C25EF443}" type="presOf" srcId="{C4B1ABC5-8BE2-4E36-89C9-B2540123C952}" destId="{FF5057EF-47CC-48AE-BC95-63AC2FCB2AFB}" srcOrd="0" destOrd="0" presId="urn:microsoft.com/office/officeart/2005/8/layout/lProcess1"/>
    <dgm:cxn modelId="{D14C8CD4-FE11-4C3B-BD51-5BB89D986F57}" srcId="{3CFD7399-B185-4904-B80E-CF88F66D5BC2}" destId="{A36AFA53-8DAC-4005-BC12-AF90138A60C9}" srcOrd="0" destOrd="0" parTransId="{E1D56DD2-2720-4185-B61E-32976D881A34}" sibTransId="{3B9867A6-6CB7-4649-AC40-444A824A29DA}"/>
    <dgm:cxn modelId="{AD72CDED-0CE1-4CC0-97B5-0E307303471C}" srcId="{F0A91E5C-15E0-4FA3-B545-712E6878DF71}" destId="{390ACD9C-D328-42EA-88D6-D7060A50006A}" srcOrd="1" destOrd="0" parTransId="{824F24C8-618C-49FD-9161-A930E4FFBA9C}" sibTransId="{D98442A7-2A14-4612-9795-E0FE69415365}"/>
    <dgm:cxn modelId="{A31AE0ED-B1FD-4A86-93B8-A56F4BC2F909}" srcId="{31B0442F-C7CC-4944-9397-AEF6FF9841DB}" destId="{4CACEB29-9905-4C87-A0B5-53910A0B9F7A}" srcOrd="0" destOrd="0" parTransId="{0724AA25-365B-456F-A080-2A9F8F39C923}" sibTransId="{62CCE870-66A2-4C9E-9281-FB04BCBE8F5B}"/>
    <dgm:cxn modelId="{643CF4F3-DF4F-4905-8954-BCDA3FBA14B6}" type="presOf" srcId="{2EB1BE88-EA1D-4AAD-831C-AD0D3C81E029}" destId="{8D9566F0-8452-43E9-8660-0CF791C46002}" srcOrd="0" destOrd="0" presId="urn:microsoft.com/office/officeart/2005/8/layout/lProcess1"/>
    <dgm:cxn modelId="{163FBAF8-95FD-4863-AFF5-9BA4DE146C01}" type="presOf" srcId="{05A25782-5382-4438-9BBA-366598B59019}" destId="{E8C0EE95-66B9-4CC1-8F65-7F201DC177C3}" srcOrd="0" destOrd="0" presId="urn:microsoft.com/office/officeart/2005/8/layout/lProcess1"/>
    <dgm:cxn modelId="{5ECBD804-1FA3-4506-9192-BE4ACC5F0514}" type="presParOf" srcId="{A8D521F7-20B2-4749-AAE3-178805B13AF4}" destId="{B79C5C63-3F89-4577-9DD9-6AF48FAE35B9}" srcOrd="0" destOrd="0" presId="urn:microsoft.com/office/officeart/2005/8/layout/lProcess1"/>
    <dgm:cxn modelId="{35806E33-C56F-4E8F-98E3-EF03B92896B3}" type="presParOf" srcId="{B79C5C63-3F89-4577-9DD9-6AF48FAE35B9}" destId="{C5D72289-1BB9-4694-BC50-CC0D4BFCFB99}" srcOrd="0" destOrd="0" presId="urn:microsoft.com/office/officeart/2005/8/layout/lProcess1"/>
    <dgm:cxn modelId="{FAC0C4E5-3884-4DB3-98B9-EAC0D9AC3FAA}" type="presParOf" srcId="{A8D521F7-20B2-4749-AAE3-178805B13AF4}" destId="{E6C007F5-4F1E-4506-B6A8-80443B3E0D18}" srcOrd="1" destOrd="0" presId="urn:microsoft.com/office/officeart/2005/8/layout/lProcess1"/>
    <dgm:cxn modelId="{7050CA57-FC08-4195-91A3-2C9E607CD6D2}" type="presParOf" srcId="{A8D521F7-20B2-4749-AAE3-178805B13AF4}" destId="{CB7DB70B-29E9-4726-8B99-B1792613E356}" srcOrd="2" destOrd="0" presId="urn:microsoft.com/office/officeart/2005/8/layout/lProcess1"/>
    <dgm:cxn modelId="{8DD44C4B-CB3D-4193-9358-220A28B71FA2}" type="presParOf" srcId="{CB7DB70B-29E9-4726-8B99-B1792613E356}" destId="{0D389D32-95CA-41D7-A2BB-9431290D5A48}" srcOrd="0" destOrd="0" presId="urn:microsoft.com/office/officeart/2005/8/layout/lProcess1"/>
    <dgm:cxn modelId="{2EDAD249-0699-423D-8074-489BB45CC9DB}" type="presParOf" srcId="{CB7DB70B-29E9-4726-8B99-B1792613E356}" destId="{03845359-8869-43EE-8BE6-F7F11D707D32}" srcOrd="1" destOrd="0" presId="urn:microsoft.com/office/officeart/2005/8/layout/lProcess1"/>
    <dgm:cxn modelId="{4146E944-8EAA-42A4-B593-5E84DC917384}" type="presParOf" srcId="{CB7DB70B-29E9-4726-8B99-B1792613E356}" destId="{8D9566F0-8452-43E9-8660-0CF791C46002}" srcOrd="2" destOrd="0" presId="urn:microsoft.com/office/officeart/2005/8/layout/lProcess1"/>
    <dgm:cxn modelId="{3A01687D-7EAC-4B81-9A25-A018F6FE421B}" type="presParOf" srcId="{CB7DB70B-29E9-4726-8B99-B1792613E356}" destId="{FF5057EF-47CC-48AE-BC95-63AC2FCB2AFB}" srcOrd="3" destOrd="0" presId="urn:microsoft.com/office/officeart/2005/8/layout/lProcess1"/>
    <dgm:cxn modelId="{3CE9894B-BD8D-4557-8533-F77B36F509C3}" type="presParOf" srcId="{CB7DB70B-29E9-4726-8B99-B1792613E356}" destId="{7C74B80B-71E9-4D08-B48E-E8C5C4FF2607}" srcOrd="4" destOrd="0" presId="urn:microsoft.com/office/officeart/2005/8/layout/lProcess1"/>
    <dgm:cxn modelId="{AE35F5CD-E7A2-42C4-A930-B6F8150AED5D}" type="presParOf" srcId="{A8D521F7-20B2-4749-AAE3-178805B13AF4}" destId="{6F9BB393-E153-494D-8298-4CC0C6B335A5}" srcOrd="3" destOrd="0" presId="urn:microsoft.com/office/officeart/2005/8/layout/lProcess1"/>
    <dgm:cxn modelId="{851824B0-8FB3-4D1D-890F-B09C852856FC}" type="presParOf" srcId="{A8D521F7-20B2-4749-AAE3-178805B13AF4}" destId="{59742506-1A2B-4F0F-9921-CB0018B12F04}" srcOrd="4" destOrd="0" presId="urn:microsoft.com/office/officeart/2005/8/layout/lProcess1"/>
    <dgm:cxn modelId="{082655B9-C6CE-4603-B3CA-C82A1A2ED978}" type="presParOf" srcId="{59742506-1A2B-4F0F-9921-CB0018B12F04}" destId="{97EB7E47-C44D-438D-8E4B-58893334B6CD}" srcOrd="0" destOrd="0" presId="urn:microsoft.com/office/officeart/2005/8/layout/lProcess1"/>
    <dgm:cxn modelId="{E2853C5F-D8A7-47F6-AADF-EE71E9C5784C}" type="presParOf" srcId="{59742506-1A2B-4F0F-9921-CB0018B12F04}" destId="{E8C0EE95-66B9-4CC1-8F65-7F201DC177C3}" srcOrd="1" destOrd="0" presId="urn:microsoft.com/office/officeart/2005/8/layout/lProcess1"/>
    <dgm:cxn modelId="{EC413DC5-84A4-45DA-BB28-493F77454950}" type="presParOf" srcId="{59742506-1A2B-4F0F-9921-CB0018B12F04}" destId="{F6EFDBEB-EAA5-4C53-8EF3-E4075F632FD7}" srcOrd="2" destOrd="0" presId="urn:microsoft.com/office/officeart/2005/8/layout/lProcess1"/>
    <dgm:cxn modelId="{98096BCF-28F6-4BE6-9AAB-B33C1BD37990}" type="presParOf" srcId="{59742506-1A2B-4F0F-9921-CB0018B12F04}" destId="{0797401E-ACD6-4532-9D35-DA8DBE043745}" srcOrd="3" destOrd="0" presId="urn:microsoft.com/office/officeart/2005/8/layout/lProcess1"/>
    <dgm:cxn modelId="{1FFEA696-1039-4326-998D-D5515A7470F6}" type="presParOf" srcId="{59742506-1A2B-4F0F-9921-CB0018B12F04}" destId="{40CFF487-0F10-4D88-BC0B-EB1A6659AD5A}" srcOrd="4" destOrd="0" presId="urn:microsoft.com/office/officeart/2005/8/layout/lProcess1"/>
    <dgm:cxn modelId="{76233292-54F3-4B21-9F4F-8C91688F9E2B}" type="presParOf" srcId="{A8D521F7-20B2-4749-AAE3-178805B13AF4}" destId="{B532B459-8C5E-4660-A594-E8FDAD8ADDE0}" srcOrd="5" destOrd="0" presId="urn:microsoft.com/office/officeart/2005/8/layout/lProcess1"/>
    <dgm:cxn modelId="{0479BDD4-415F-4537-B02E-ED30C39A770F}" type="presParOf" srcId="{A8D521F7-20B2-4749-AAE3-178805B13AF4}" destId="{E01AA8F5-EE71-4DEB-8DB9-D6897C9407A3}" srcOrd="6" destOrd="0" presId="urn:microsoft.com/office/officeart/2005/8/layout/lProcess1"/>
    <dgm:cxn modelId="{E30B25F1-E6E2-46DA-B7D3-4406E8157970}" type="presParOf" srcId="{E01AA8F5-EE71-4DEB-8DB9-D6897C9407A3}" destId="{1D481667-67AD-49FB-8672-D7DECC98A09B}" srcOrd="0" destOrd="0" presId="urn:microsoft.com/office/officeart/2005/8/layout/lProcess1"/>
    <dgm:cxn modelId="{E1490D8D-31B1-4B31-91B0-E0C341142918}" type="presParOf" srcId="{E01AA8F5-EE71-4DEB-8DB9-D6897C9407A3}" destId="{95117347-F1BC-4AE0-960D-A5FCFBC933ED}" srcOrd="1" destOrd="0" presId="urn:microsoft.com/office/officeart/2005/8/layout/lProcess1"/>
    <dgm:cxn modelId="{CA2C5DF9-8972-40FD-AA88-E1965D5511E2}" type="presParOf" srcId="{E01AA8F5-EE71-4DEB-8DB9-D6897C9407A3}" destId="{83604D02-8142-4DBF-BCA3-A55D020C5605}" srcOrd="2"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32641EF-9837-438B-A09A-AF3DCCA4F9FD}" type="doc">
      <dgm:prSet loTypeId="urn:microsoft.com/office/officeart/2005/8/layout/lProcess1" loCatId="process" qsTypeId="urn:microsoft.com/office/officeart/2005/8/quickstyle/3d1" qsCatId="3D" csTypeId="urn:microsoft.com/office/officeart/2005/8/colors/accent1_3" csCatId="accent1" phldr="1"/>
      <dgm:spPr/>
      <dgm:t>
        <a:bodyPr/>
        <a:lstStyle/>
        <a:p>
          <a:endParaRPr lang="en-US"/>
        </a:p>
      </dgm:t>
    </dgm:pt>
    <dgm:pt modelId="{B05C6B2D-6641-4810-A263-53AD616479FD}">
      <dgm:prSet/>
      <dgm:spPr/>
      <dgm:t>
        <a:bodyPr/>
        <a:lstStyle/>
        <a:p>
          <a:pPr rtl="0"/>
          <a:r>
            <a:rPr lang="en-US" b="0" i="0" dirty="0"/>
            <a:t>J2SE 1.4 (2002)</a:t>
          </a:r>
          <a:endParaRPr lang="en-US" dirty="0"/>
        </a:p>
      </dgm:t>
    </dgm:pt>
    <dgm:pt modelId="{4FF0A3B3-3141-4DFD-A7D0-00C3644C3A21}" type="parTrans" cxnId="{D431D660-4CE3-40F9-80A3-ED96845BB6BE}">
      <dgm:prSet/>
      <dgm:spPr/>
      <dgm:t>
        <a:bodyPr/>
        <a:lstStyle/>
        <a:p>
          <a:endParaRPr lang="en-US"/>
        </a:p>
      </dgm:t>
    </dgm:pt>
    <dgm:pt modelId="{F2CBCB1B-EA05-4F7D-AF31-5B4845318A28}" type="sibTrans" cxnId="{D431D660-4CE3-40F9-80A3-ED96845BB6BE}">
      <dgm:prSet/>
      <dgm:spPr/>
      <dgm:t>
        <a:bodyPr/>
        <a:lstStyle/>
        <a:p>
          <a:endParaRPr lang="en-US"/>
        </a:p>
      </dgm:t>
    </dgm:pt>
    <dgm:pt modelId="{0DB2A60F-5508-456F-B727-E44A31D5D658}">
      <dgm:prSet/>
      <dgm:spPr/>
      <dgm:t>
        <a:bodyPr/>
        <a:lstStyle/>
        <a:p>
          <a:pPr rtl="0"/>
          <a:r>
            <a:rPr lang="en-US" b="1" i="0" dirty="0"/>
            <a:t>assert</a:t>
          </a:r>
          <a:r>
            <a:rPr lang="en-US" b="0" i="0" dirty="0"/>
            <a:t> keyword</a:t>
          </a:r>
          <a:endParaRPr lang="en-US" dirty="0"/>
        </a:p>
      </dgm:t>
    </dgm:pt>
    <dgm:pt modelId="{D07CF953-C33B-4721-B64B-5B1F626380D6}" type="parTrans" cxnId="{198E3A58-1D9B-4080-9DA5-40BE1893FC19}">
      <dgm:prSet/>
      <dgm:spPr/>
      <dgm:t>
        <a:bodyPr/>
        <a:lstStyle/>
        <a:p>
          <a:endParaRPr lang="en-US"/>
        </a:p>
      </dgm:t>
    </dgm:pt>
    <dgm:pt modelId="{70C8241F-931A-43CB-AFDC-517FD160B676}" type="sibTrans" cxnId="{198E3A58-1D9B-4080-9DA5-40BE1893FC19}">
      <dgm:prSet/>
      <dgm:spPr/>
      <dgm:t>
        <a:bodyPr/>
        <a:lstStyle/>
        <a:p>
          <a:endParaRPr lang="en-US"/>
        </a:p>
      </dgm:t>
    </dgm:pt>
    <dgm:pt modelId="{BE956682-54A4-4964-B762-036781F4DDBE}">
      <dgm:prSet/>
      <dgm:spPr/>
      <dgm:t>
        <a:bodyPr/>
        <a:lstStyle/>
        <a:p>
          <a:pPr rtl="0"/>
          <a:r>
            <a:rPr lang="en-US" b="0" i="0"/>
            <a:t>J2SE 5.0 (2004)</a:t>
          </a:r>
          <a:endParaRPr lang="en-US"/>
        </a:p>
      </dgm:t>
    </dgm:pt>
    <dgm:pt modelId="{929A566D-1886-41C8-B8D1-203D9727530F}" type="parTrans" cxnId="{5E2B0155-AEE2-4740-AED5-E6237EDCD5C7}">
      <dgm:prSet/>
      <dgm:spPr/>
      <dgm:t>
        <a:bodyPr/>
        <a:lstStyle/>
        <a:p>
          <a:endParaRPr lang="en-US"/>
        </a:p>
      </dgm:t>
    </dgm:pt>
    <dgm:pt modelId="{718891E4-5C0B-49A3-AA86-5CDA0EB78745}" type="sibTrans" cxnId="{5E2B0155-AEE2-4740-AED5-E6237EDCD5C7}">
      <dgm:prSet/>
      <dgm:spPr/>
      <dgm:t>
        <a:bodyPr/>
        <a:lstStyle/>
        <a:p>
          <a:endParaRPr lang="en-US"/>
        </a:p>
      </dgm:t>
    </dgm:pt>
    <dgm:pt modelId="{99BEDB6A-7586-436B-925C-DEE5248551AF}">
      <dgm:prSet/>
      <dgm:spPr/>
      <dgm:t>
        <a:bodyPr/>
        <a:lstStyle/>
        <a:p>
          <a:pPr rtl="0"/>
          <a:r>
            <a:rPr lang="en-US" b="1" i="0" dirty="0"/>
            <a:t>generics, annotations, </a:t>
          </a:r>
          <a:r>
            <a:rPr lang="en-US" b="1" i="0" dirty="0" err="1"/>
            <a:t>enum</a:t>
          </a:r>
          <a:r>
            <a:rPr lang="en-US" b="1" i="0" dirty="0"/>
            <a:t>, </a:t>
          </a:r>
          <a:r>
            <a:rPr lang="en-US" b="1" i="0" dirty="0" err="1"/>
            <a:t>varagrs</a:t>
          </a:r>
          <a:endParaRPr lang="en-US" b="1" dirty="0"/>
        </a:p>
      </dgm:t>
    </dgm:pt>
    <dgm:pt modelId="{0F130AF5-9720-4C55-BF47-AC619022BE7C}" type="parTrans" cxnId="{8D55CFE2-EA13-4F90-A1FD-1FFA1DC8AC78}">
      <dgm:prSet/>
      <dgm:spPr/>
      <dgm:t>
        <a:bodyPr/>
        <a:lstStyle/>
        <a:p>
          <a:endParaRPr lang="en-US"/>
        </a:p>
      </dgm:t>
    </dgm:pt>
    <dgm:pt modelId="{6DFFA536-440C-4460-BFC3-845636676A4C}" type="sibTrans" cxnId="{8D55CFE2-EA13-4F90-A1FD-1FFA1DC8AC78}">
      <dgm:prSet/>
      <dgm:spPr/>
      <dgm:t>
        <a:bodyPr/>
        <a:lstStyle/>
        <a:p>
          <a:endParaRPr lang="en-US"/>
        </a:p>
      </dgm:t>
    </dgm:pt>
    <dgm:pt modelId="{8F189273-7D3D-4E87-9CDD-C99FCBF2ED8D}">
      <dgm:prSet/>
      <dgm:spPr/>
      <dgm:t>
        <a:bodyPr/>
        <a:lstStyle/>
        <a:p>
          <a:pPr rtl="0"/>
          <a:r>
            <a:rPr lang="pt-BR" b="0" i="0"/>
            <a:t>Java SE 6 (2006)</a:t>
          </a:r>
          <a:endParaRPr lang="en-US"/>
        </a:p>
      </dgm:t>
    </dgm:pt>
    <dgm:pt modelId="{30002A37-FD33-4F5A-B961-85ED3005B662}" type="parTrans" cxnId="{5B42A394-8DE6-4373-8186-C0CDEC3BADC8}">
      <dgm:prSet/>
      <dgm:spPr/>
      <dgm:t>
        <a:bodyPr/>
        <a:lstStyle/>
        <a:p>
          <a:endParaRPr lang="en-US"/>
        </a:p>
      </dgm:t>
    </dgm:pt>
    <dgm:pt modelId="{901311FA-1CC2-404D-B9AB-9B508C943780}" type="sibTrans" cxnId="{5B42A394-8DE6-4373-8186-C0CDEC3BADC8}">
      <dgm:prSet/>
      <dgm:spPr/>
      <dgm:t>
        <a:bodyPr/>
        <a:lstStyle/>
        <a:p>
          <a:endParaRPr lang="en-US"/>
        </a:p>
      </dgm:t>
    </dgm:pt>
    <dgm:pt modelId="{583787F8-824B-447F-AF8F-4083413A8DB2}">
      <dgm:prSet/>
      <dgm:spPr/>
      <dgm:t>
        <a:bodyPr/>
        <a:lstStyle/>
        <a:p>
          <a:pPr rtl="0"/>
          <a:r>
            <a:rPr lang="en-US" b="0" i="0" dirty="0"/>
            <a:t>Java SE 7 (2011)</a:t>
          </a:r>
          <a:endParaRPr lang="en-US" dirty="0"/>
        </a:p>
      </dgm:t>
    </dgm:pt>
    <dgm:pt modelId="{B8849BD4-2C32-4646-84FA-B8571FDBA1C3}" type="parTrans" cxnId="{C195E021-4DE2-47FE-8BC7-0851B3F79758}">
      <dgm:prSet/>
      <dgm:spPr/>
      <dgm:t>
        <a:bodyPr/>
        <a:lstStyle/>
        <a:p>
          <a:endParaRPr lang="en-US"/>
        </a:p>
      </dgm:t>
    </dgm:pt>
    <dgm:pt modelId="{3B58F5FD-99AB-454F-91A4-294777B546BE}" type="sibTrans" cxnId="{C195E021-4DE2-47FE-8BC7-0851B3F79758}">
      <dgm:prSet/>
      <dgm:spPr/>
      <dgm:t>
        <a:bodyPr/>
        <a:lstStyle/>
        <a:p>
          <a:endParaRPr lang="en-US"/>
        </a:p>
      </dgm:t>
    </dgm:pt>
    <dgm:pt modelId="{67A51529-9AE0-4187-9461-B2862F3A4373}">
      <dgm:prSet/>
      <dgm:spPr/>
      <dgm:t>
        <a:bodyPr/>
        <a:lstStyle/>
        <a:p>
          <a:pPr rtl="0"/>
          <a:r>
            <a:rPr lang="en-US" b="1" i="0" dirty="0"/>
            <a:t>try</a:t>
          </a:r>
          <a:r>
            <a:rPr lang="en-US" b="0" i="0" dirty="0"/>
            <a:t> statement, </a:t>
          </a:r>
          <a:r>
            <a:rPr lang="en-US" b="1" i="0" dirty="0" err="1"/>
            <a:t>invokedynamic</a:t>
          </a:r>
          <a:r>
            <a:rPr lang="en-US" b="0" i="0" dirty="0"/>
            <a:t> in JVM</a:t>
          </a:r>
          <a:endParaRPr lang="en-US" dirty="0"/>
        </a:p>
      </dgm:t>
    </dgm:pt>
    <dgm:pt modelId="{8350D8CF-7FE8-40C8-A005-1077AB8E2A8E}" type="parTrans" cxnId="{9BEB96DF-F9B2-4026-959C-964476A4B9D4}">
      <dgm:prSet/>
      <dgm:spPr/>
      <dgm:t>
        <a:bodyPr/>
        <a:lstStyle/>
        <a:p>
          <a:endParaRPr lang="en-US"/>
        </a:p>
      </dgm:t>
    </dgm:pt>
    <dgm:pt modelId="{BFC951E1-4780-477B-95B5-E181FE9709E4}" type="sibTrans" cxnId="{9BEB96DF-F9B2-4026-959C-964476A4B9D4}">
      <dgm:prSet/>
      <dgm:spPr/>
      <dgm:t>
        <a:bodyPr/>
        <a:lstStyle/>
        <a:p>
          <a:endParaRPr lang="en-US"/>
        </a:p>
      </dgm:t>
    </dgm:pt>
    <dgm:pt modelId="{82E1117F-5028-4273-BCF5-C70A5AEDDFF2}">
      <dgm:prSet/>
      <dgm:spPr/>
      <dgm:t>
        <a:bodyPr/>
        <a:lstStyle/>
        <a:p>
          <a:pPr rtl="0"/>
          <a:r>
            <a:rPr lang="en-US" b="0" i="0" dirty="0"/>
            <a:t>String in</a:t>
          </a:r>
          <a:r>
            <a:rPr lang="en-US" b="1" i="0" dirty="0"/>
            <a:t> switch</a:t>
          </a:r>
          <a:r>
            <a:rPr lang="en-US" b="0" i="0" dirty="0"/>
            <a:t>, </a:t>
          </a:r>
          <a:r>
            <a:rPr lang="en-US" b="1" i="0" dirty="0"/>
            <a:t>diamond operation</a:t>
          </a:r>
          <a:endParaRPr lang="en-US" b="1" dirty="0"/>
        </a:p>
      </dgm:t>
    </dgm:pt>
    <dgm:pt modelId="{DCF94614-7267-44AA-88AA-488FAE253FE6}" type="parTrans" cxnId="{3A44D487-80E6-410C-AD61-46667E89C6D7}">
      <dgm:prSet/>
      <dgm:spPr/>
      <dgm:t>
        <a:bodyPr/>
        <a:lstStyle/>
        <a:p>
          <a:endParaRPr lang="en-US"/>
        </a:p>
      </dgm:t>
    </dgm:pt>
    <dgm:pt modelId="{D95A1DF6-2C4B-43AA-A8AC-A1C4E83854AA}" type="sibTrans" cxnId="{3A44D487-80E6-410C-AD61-46667E89C6D7}">
      <dgm:prSet/>
      <dgm:spPr/>
      <dgm:t>
        <a:bodyPr/>
        <a:lstStyle/>
        <a:p>
          <a:endParaRPr lang="en-US"/>
        </a:p>
      </dgm:t>
    </dgm:pt>
    <dgm:pt modelId="{CF693352-0755-46AF-AD9C-B6DF1B60B4CC}">
      <dgm:prSet/>
      <dgm:spPr/>
      <dgm:t>
        <a:bodyPr/>
        <a:lstStyle/>
        <a:p>
          <a:pPr rtl="0"/>
          <a:r>
            <a:rPr lang="en-US" b="0" i="0" dirty="0"/>
            <a:t>Performance improvements</a:t>
          </a:r>
          <a:endParaRPr lang="en-US" dirty="0"/>
        </a:p>
      </dgm:t>
    </dgm:pt>
    <dgm:pt modelId="{93A3FE47-8160-4BAA-97BB-087BB5B2CB9C}" type="sibTrans" cxnId="{A98CF8F1-CD8F-44AA-964C-E4E2802404CC}">
      <dgm:prSet/>
      <dgm:spPr/>
      <dgm:t>
        <a:bodyPr/>
        <a:lstStyle/>
        <a:p>
          <a:endParaRPr lang="en-US"/>
        </a:p>
      </dgm:t>
    </dgm:pt>
    <dgm:pt modelId="{7C06C3AD-5CAA-40EC-8218-35ED8252FFFC}" type="parTrans" cxnId="{A98CF8F1-CD8F-44AA-964C-E4E2802404CC}">
      <dgm:prSet/>
      <dgm:spPr/>
      <dgm:t>
        <a:bodyPr/>
        <a:lstStyle/>
        <a:p>
          <a:endParaRPr lang="en-US"/>
        </a:p>
      </dgm:t>
    </dgm:pt>
    <dgm:pt modelId="{C8A7941F-3864-45C8-8960-B06AE81197B7}">
      <dgm:prSet/>
      <dgm:spPr/>
      <dgm:t>
        <a:bodyPr/>
        <a:lstStyle/>
        <a:p>
          <a:pPr rtl="0"/>
          <a:r>
            <a:rPr lang="en-US" b="0" i="0" dirty="0"/>
            <a:t>Scripting Language, Java Compiler API</a:t>
          </a:r>
          <a:endParaRPr lang="en-US" dirty="0"/>
        </a:p>
      </dgm:t>
    </dgm:pt>
    <dgm:pt modelId="{54174231-B531-4886-AA00-DF8B75F513F2}" type="sibTrans" cxnId="{F4D42D97-9546-4914-B2DB-6505EA69F432}">
      <dgm:prSet/>
      <dgm:spPr/>
      <dgm:t>
        <a:bodyPr/>
        <a:lstStyle/>
        <a:p>
          <a:endParaRPr lang="en-US"/>
        </a:p>
      </dgm:t>
    </dgm:pt>
    <dgm:pt modelId="{D3631385-0843-49B1-82A1-DB747F4E4121}" type="parTrans" cxnId="{F4D42D97-9546-4914-B2DB-6505EA69F432}">
      <dgm:prSet/>
      <dgm:spPr/>
      <dgm:t>
        <a:bodyPr/>
        <a:lstStyle/>
        <a:p>
          <a:endParaRPr lang="en-US"/>
        </a:p>
      </dgm:t>
    </dgm:pt>
    <dgm:pt modelId="{7EE467BA-6B64-4981-B03F-5E951BFC34BE}">
      <dgm:prSet/>
      <dgm:spPr/>
      <dgm:t>
        <a:bodyPr/>
        <a:lstStyle/>
        <a:p>
          <a:pPr rtl="0"/>
          <a:r>
            <a:rPr lang="en-US" b="0" i="0"/>
            <a:t>Image IO </a:t>
          </a:r>
          <a:r>
            <a:rPr lang="en-US" b="0" i="0" dirty="0"/>
            <a:t>API, Java Web Start</a:t>
          </a:r>
          <a:endParaRPr lang="en-US" dirty="0"/>
        </a:p>
      </dgm:t>
    </dgm:pt>
    <dgm:pt modelId="{16A5EA72-DAA6-417A-9EF2-072A00CA5A01}" type="sibTrans" cxnId="{462AE8B3-EB2C-4327-8FB2-B80506E0592D}">
      <dgm:prSet/>
      <dgm:spPr/>
      <dgm:t>
        <a:bodyPr/>
        <a:lstStyle/>
        <a:p>
          <a:endParaRPr lang="en-US"/>
        </a:p>
      </dgm:t>
    </dgm:pt>
    <dgm:pt modelId="{7642FD22-2AE7-461E-A092-41FBEC9A0666}" type="parTrans" cxnId="{462AE8B3-EB2C-4327-8FB2-B80506E0592D}">
      <dgm:prSet/>
      <dgm:spPr/>
      <dgm:t>
        <a:bodyPr/>
        <a:lstStyle/>
        <a:p>
          <a:endParaRPr lang="en-US"/>
        </a:p>
      </dgm:t>
    </dgm:pt>
    <dgm:pt modelId="{0D0C01FB-F5AF-4008-95B0-4400A3F06163}" type="pres">
      <dgm:prSet presAssocID="{E32641EF-9837-438B-A09A-AF3DCCA4F9FD}" presName="Name0" presStyleCnt="0">
        <dgm:presLayoutVars>
          <dgm:dir/>
          <dgm:animLvl val="lvl"/>
          <dgm:resizeHandles val="exact"/>
        </dgm:presLayoutVars>
      </dgm:prSet>
      <dgm:spPr/>
    </dgm:pt>
    <dgm:pt modelId="{00E058BC-3F25-43B8-9D81-268682326972}" type="pres">
      <dgm:prSet presAssocID="{B05C6B2D-6641-4810-A263-53AD616479FD}" presName="vertFlow" presStyleCnt="0"/>
      <dgm:spPr/>
    </dgm:pt>
    <dgm:pt modelId="{D51FD6BB-4273-4D1D-B83B-2E3C19E397B3}" type="pres">
      <dgm:prSet presAssocID="{B05C6B2D-6641-4810-A263-53AD616479FD}" presName="header" presStyleLbl="node1" presStyleIdx="0" presStyleCnt="4" custLinFactNeighborX="-911" custLinFactNeighborY="-976"/>
      <dgm:spPr/>
    </dgm:pt>
    <dgm:pt modelId="{9D440DE2-B3F6-4377-81C9-DFA35DCDD06E}" type="pres">
      <dgm:prSet presAssocID="{D07CF953-C33B-4721-B64B-5B1F626380D6}" presName="parTrans" presStyleLbl="sibTrans2D1" presStyleIdx="0" presStyleCnt="7"/>
      <dgm:spPr/>
    </dgm:pt>
    <dgm:pt modelId="{8413D0D5-200F-4473-BD9C-C563AED1B83C}" type="pres">
      <dgm:prSet presAssocID="{0DB2A60F-5508-456F-B727-E44A31D5D658}" presName="child" presStyleLbl="alignAccFollowNode1" presStyleIdx="0" presStyleCnt="7">
        <dgm:presLayoutVars>
          <dgm:chMax val="0"/>
          <dgm:bulletEnabled val="1"/>
        </dgm:presLayoutVars>
      </dgm:prSet>
      <dgm:spPr/>
    </dgm:pt>
    <dgm:pt modelId="{0E800B52-88FB-4BAA-883E-7DA1C3808D5F}" type="pres">
      <dgm:prSet presAssocID="{70C8241F-931A-43CB-AFDC-517FD160B676}" presName="sibTrans" presStyleLbl="sibTrans2D1" presStyleIdx="1" presStyleCnt="7"/>
      <dgm:spPr/>
    </dgm:pt>
    <dgm:pt modelId="{BC51C478-E3F6-4428-95AB-0A14A156481D}" type="pres">
      <dgm:prSet presAssocID="{7EE467BA-6B64-4981-B03F-5E951BFC34BE}" presName="child" presStyleLbl="alignAccFollowNode1" presStyleIdx="1" presStyleCnt="7">
        <dgm:presLayoutVars>
          <dgm:chMax val="0"/>
          <dgm:bulletEnabled val="1"/>
        </dgm:presLayoutVars>
      </dgm:prSet>
      <dgm:spPr/>
    </dgm:pt>
    <dgm:pt modelId="{C65F2F8C-B10D-4102-A4E2-AC556BDBC9E9}" type="pres">
      <dgm:prSet presAssocID="{B05C6B2D-6641-4810-A263-53AD616479FD}" presName="hSp" presStyleCnt="0"/>
      <dgm:spPr/>
    </dgm:pt>
    <dgm:pt modelId="{0CB64024-D32F-48F2-B7ED-AB23D8B69506}" type="pres">
      <dgm:prSet presAssocID="{BE956682-54A4-4964-B762-036781F4DDBE}" presName="vertFlow" presStyleCnt="0"/>
      <dgm:spPr/>
    </dgm:pt>
    <dgm:pt modelId="{1D56362E-3F48-4BA0-B2A3-5940A2E98B52}" type="pres">
      <dgm:prSet presAssocID="{BE956682-54A4-4964-B762-036781F4DDBE}" presName="header" presStyleLbl="node1" presStyleIdx="1" presStyleCnt="4"/>
      <dgm:spPr/>
    </dgm:pt>
    <dgm:pt modelId="{87349CF6-7C3E-49AB-B527-55E6D6BA9AA0}" type="pres">
      <dgm:prSet presAssocID="{0F130AF5-9720-4C55-BF47-AC619022BE7C}" presName="parTrans" presStyleLbl="sibTrans2D1" presStyleIdx="2" presStyleCnt="7"/>
      <dgm:spPr/>
    </dgm:pt>
    <dgm:pt modelId="{B04C9458-A860-4875-AB03-0995FBF0BFDE}" type="pres">
      <dgm:prSet presAssocID="{99BEDB6A-7586-436B-925C-DEE5248551AF}" presName="child" presStyleLbl="alignAccFollowNode1" presStyleIdx="2" presStyleCnt="7">
        <dgm:presLayoutVars>
          <dgm:chMax val="0"/>
          <dgm:bulletEnabled val="1"/>
        </dgm:presLayoutVars>
      </dgm:prSet>
      <dgm:spPr/>
    </dgm:pt>
    <dgm:pt modelId="{757BD9FD-07DE-4024-84A7-C18A84E64F90}" type="pres">
      <dgm:prSet presAssocID="{BE956682-54A4-4964-B762-036781F4DDBE}" presName="hSp" presStyleCnt="0"/>
      <dgm:spPr/>
    </dgm:pt>
    <dgm:pt modelId="{113EE425-3202-4636-955A-9181924F52CC}" type="pres">
      <dgm:prSet presAssocID="{8F189273-7D3D-4E87-9CDD-C99FCBF2ED8D}" presName="vertFlow" presStyleCnt="0"/>
      <dgm:spPr/>
    </dgm:pt>
    <dgm:pt modelId="{59A6B496-5567-43D4-8D0B-439FFAF01187}" type="pres">
      <dgm:prSet presAssocID="{8F189273-7D3D-4E87-9CDD-C99FCBF2ED8D}" presName="header" presStyleLbl="node1" presStyleIdx="2" presStyleCnt="4"/>
      <dgm:spPr/>
    </dgm:pt>
    <dgm:pt modelId="{4C8A0B43-A625-47CB-ADBE-CAB6FE0F4FDF}" type="pres">
      <dgm:prSet presAssocID="{7C06C3AD-5CAA-40EC-8218-35ED8252FFFC}" presName="parTrans" presStyleLbl="sibTrans2D1" presStyleIdx="3" presStyleCnt="7"/>
      <dgm:spPr/>
    </dgm:pt>
    <dgm:pt modelId="{5D06AC9E-DC89-4779-BBF3-40EE353650B0}" type="pres">
      <dgm:prSet presAssocID="{CF693352-0755-46AF-AD9C-B6DF1B60B4CC}" presName="child" presStyleLbl="alignAccFollowNode1" presStyleIdx="3" presStyleCnt="7">
        <dgm:presLayoutVars>
          <dgm:chMax val="0"/>
          <dgm:bulletEnabled val="1"/>
        </dgm:presLayoutVars>
      </dgm:prSet>
      <dgm:spPr/>
    </dgm:pt>
    <dgm:pt modelId="{64E928F4-9C20-46BA-A75F-FDDAAF92B03C}" type="pres">
      <dgm:prSet presAssocID="{93A3FE47-8160-4BAA-97BB-087BB5B2CB9C}" presName="sibTrans" presStyleLbl="sibTrans2D1" presStyleIdx="4" presStyleCnt="7"/>
      <dgm:spPr/>
    </dgm:pt>
    <dgm:pt modelId="{D59385EF-26E4-4304-B510-0322CBB19C52}" type="pres">
      <dgm:prSet presAssocID="{C8A7941F-3864-45C8-8960-B06AE81197B7}" presName="child" presStyleLbl="alignAccFollowNode1" presStyleIdx="4" presStyleCnt="7">
        <dgm:presLayoutVars>
          <dgm:chMax val="0"/>
          <dgm:bulletEnabled val="1"/>
        </dgm:presLayoutVars>
      </dgm:prSet>
      <dgm:spPr/>
    </dgm:pt>
    <dgm:pt modelId="{1B8EB7A2-2435-4E04-805F-6D859EC12C95}" type="pres">
      <dgm:prSet presAssocID="{8F189273-7D3D-4E87-9CDD-C99FCBF2ED8D}" presName="hSp" presStyleCnt="0"/>
      <dgm:spPr/>
    </dgm:pt>
    <dgm:pt modelId="{6C6A87C6-C543-49A8-8961-F986136F1A47}" type="pres">
      <dgm:prSet presAssocID="{583787F8-824B-447F-AF8F-4083413A8DB2}" presName="vertFlow" presStyleCnt="0"/>
      <dgm:spPr/>
    </dgm:pt>
    <dgm:pt modelId="{9D36A8AE-FDAB-4986-B043-F11FA2A8C780}" type="pres">
      <dgm:prSet presAssocID="{583787F8-824B-447F-AF8F-4083413A8DB2}" presName="header" presStyleLbl="node1" presStyleIdx="3" presStyleCnt="4"/>
      <dgm:spPr/>
    </dgm:pt>
    <dgm:pt modelId="{D9E4FB3E-F9EA-4398-9C18-A39587DA1266}" type="pres">
      <dgm:prSet presAssocID="{8350D8CF-7FE8-40C8-A005-1077AB8E2A8E}" presName="parTrans" presStyleLbl="sibTrans2D1" presStyleIdx="5" presStyleCnt="7"/>
      <dgm:spPr/>
    </dgm:pt>
    <dgm:pt modelId="{20CBF707-B517-4891-B2A1-BD582DAED4E9}" type="pres">
      <dgm:prSet presAssocID="{67A51529-9AE0-4187-9461-B2862F3A4373}" presName="child" presStyleLbl="alignAccFollowNode1" presStyleIdx="5" presStyleCnt="7">
        <dgm:presLayoutVars>
          <dgm:chMax val="0"/>
          <dgm:bulletEnabled val="1"/>
        </dgm:presLayoutVars>
      </dgm:prSet>
      <dgm:spPr/>
    </dgm:pt>
    <dgm:pt modelId="{2909A8BB-66F5-4DE7-89FC-2EF87B18CF9B}" type="pres">
      <dgm:prSet presAssocID="{BFC951E1-4780-477B-95B5-E181FE9709E4}" presName="sibTrans" presStyleLbl="sibTrans2D1" presStyleIdx="6" presStyleCnt="7"/>
      <dgm:spPr/>
    </dgm:pt>
    <dgm:pt modelId="{0EF64F81-2819-46CF-A280-560C89258D6F}" type="pres">
      <dgm:prSet presAssocID="{82E1117F-5028-4273-BCF5-C70A5AEDDFF2}" presName="child" presStyleLbl="alignAccFollowNode1" presStyleIdx="6" presStyleCnt="7">
        <dgm:presLayoutVars>
          <dgm:chMax val="0"/>
          <dgm:bulletEnabled val="1"/>
        </dgm:presLayoutVars>
      </dgm:prSet>
      <dgm:spPr/>
    </dgm:pt>
  </dgm:ptLst>
  <dgm:cxnLst>
    <dgm:cxn modelId="{DD705C0F-C45D-498D-9385-29B7A2AE3D86}" type="presOf" srcId="{0DB2A60F-5508-456F-B727-E44A31D5D658}" destId="{8413D0D5-200F-4473-BD9C-C563AED1B83C}" srcOrd="0" destOrd="0" presId="urn:microsoft.com/office/officeart/2005/8/layout/lProcess1"/>
    <dgm:cxn modelId="{20E76118-DB7F-4C10-AB34-98BA0831BCF2}" type="presOf" srcId="{D07CF953-C33B-4721-B64B-5B1F626380D6}" destId="{9D440DE2-B3F6-4377-81C9-DFA35DCDD06E}" srcOrd="0" destOrd="0" presId="urn:microsoft.com/office/officeart/2005/8/layout/lProcess1"/>
    <dgm:cxn modelId="{70432D1D-E4FA-40E6-A972-DE021A91FBE9}" type="presOf" srcId="{E32641EF-9837-438B-A09A-AF3DCCA4F9FD}" destId="{0D0C01FB-F5AF-4008-95B0-4400A3F06163}" srcOrd="0" destOrd="0" presId="urn:microsoft.com/office/officeart/2005/8/layout/lProcess1"/>
    <dgm:cxn modelId="{C50A311D-F24D-4A16-AEA5-AD13AF96954A}" type="presOf" srcId="{8350D8CF-7FE8-40C8-A005-1077AB8E2A8E}" destId="{D9E4FB3E-F9EA-4398-9C18-A39587DA1266}" srcOrd="0" destOrd="0" presId="urn:microsoft.com/office/officeart/2005/8/layout/lProcess1"/>
    <dgm:cxn modelId="{C195E021-4DE2-47FE-8BC7-0851B3F79758}" srcId="{E32641EF-9837-438B-A09A-AF3DCCA4F9FD}" destId="{583787F8-824B-447F-AF8F-4083413A8DB2}" srcOrd="3" destOrd="0" parTransId="{B8849BD4-2C32-4646-84FA-B8571FDBA1C3}" sibTransId="{3B58F5FD-99AB-454F-91A4-294777B546BE}"/>
    <dgm:cxn modelId="{64AC9725-756C-48D7-A154-F68CB3988AFC}" type="presOf" srcId="{70C8241F-931A-43CB-AFDC-517FD160B676}" destId="{0E800B52-88FB-4BAA-883E-7DA1C3808D5F}" srcOrd="0" destOrd="0" presId="urn:microsoft.com/office/officeart/2005/8/layout/lProcess1"/>
    <dgm:cxn modelId="{72C94026-F960-4013-B700-B397B07D3CB9}" type="presOf" srcId="{8F189273-7D3D-4E87-9CDD-C99FCBF2ED8D}" destId="{59A6B496-5567-43D4-8D0B-439FFAF01187}" srcOrd="0" destOrd="0" presId="urn:microsoft.com/office/officeart/2005/8/layout/lProcess1"/>
    <dgm:cxn modelId="{BAA8EF28-033D-4837-9D3E-AE70526CCF46}" type="presOf" srcId="{C8A7941F-3864-45C8-8960-B06AE81197B7}" destId="{D59385EF-26E4-4304-B510-0322CBB19C52}" srcOrd="0" destOrd="0" presId="urn:microsoft.com/office/officeart/2005/8/layout/lProcess1"/>
    <dgm:cxn modelId="{D431D660-4CE3-40F9-80A3-ED96845BB6BE}" srcId="{E32641EF-9837-438B-A09A-AF3DCCA4F9FD}" destId="{B05C6B2D-6641-4810-A263-53AD616479FD}" srcOrd="0" destOrd="0" parTransId="{4FF0A3B3-3141-4DFD-A7D0-00C3644C3A21}" sibTransId="{F2CBCB1B-EA05-4F7D-AF31-5B4845318A28}"/>
    <dgm:cxn modelId="{4EC3F863-29EB-4F66-968B-C03CF33EAD0B}" type="presOf" srcId="{93A3FE47-8160-4BAA-97BB-087BB5B2CB9C}" destId="{64E928F4-9C20-46BA-A75F-FDDAAF92B03C}" srcOrd="0" destOrd="0" presId="urn:microsoft.com/office/officeart/2005/8/layout/lProcess1"/>
    <dgm:cxn modelId="{4499226D-1E72-46D8-93D4-90DBF37138E9}" type="presOf" srcId="{583787F8-824B-447F-AF8F-4083413A8DB2}" destId="{9D36A8AE-FDAB-4986-B043-F11FA2A8C780}" srcOrd="0" destOrd="0" presId="urn:microsoft.com/office/officeart/2005/8/layout/lProcess1"/>
    <dgm:cxn modelId="{5E2B0155-AEE2-4740-AED5-E6237EDCD5C7}" srcId="{E32641EF-9837-438B-A09A-AF3DCCA4F9FD}" destId="{BE956682-54A4-4964-B762-036781F4DDBE}" srcOrd="1" destOrd="0" parTransId="{929A566D-1886-41C8-B8D1-203D9727530F}" sibTransId="{718891E4-5C0B-49A3-AA86-5CDA0EB78745}"/>
    <dgm:cxn modelId="{198E3A58-1D9B-4080-9DA5-40BE1893FC19}" srcId="{B05C6B2D-6641-4810-A263-53AD616479FD}" destId="{0DB2A60F-5508-456F-B727-E44A31D5D658}" srcOrd="0" destOrd="0" parTransId="{D07CF953-C33B-4721-B64B-5B1F626380D6}" sibTransId="{70C8241F-931A-43CB-AFDC-517FD160B676}"/>
    <dgm:cxn modelId="{D1BD9C7E-48DA-4AD5-B5F7-0DD7C3576F60}" type="presOf" srcId="{0F130AF5-9720-4C55-BF47-AC619022BE7C}" destId="{87349CF6-7C3E-49AB-B527-55E6D6BA9AA0}" srcOrd="0" destOrd="0" presId="urn:microsoft.com/office/officeart/2005/8/layout/lProcess1"/>
    <dgm:cxn modelId="{3A44D487-80E6-410C-AD61-46667E89C6D7}" srcId="{583787F8-824B-447F-AF8F-4083413A8DB2}" destId="{82E1117F-5028-4273-BCF5-C70A5AEDDFF2}" srcOrd="1" destOrd="0" parTransId="{DCF94614-7267-44AA-88AA-488FAE253FE6}" sibTransId="{D95A1DF6-2C4B-43AA-A8AC-A1C4E83854AA}"/>
    <dgm:cxn modelId="{5B42A394-8DE6-4373-8186-C0CDEC3BADC8}" srcId="{E32641EF-9837-438B-A09A-AF3DCCA4F9FD}" destId="{8F189273-7D3D-4E87-9CDD-C99FCBF2ED8D}" srcOrd="2" destOrd="0" parTransId="{30002A37-FD33-4F5A-B961-85ED3005B662}" sibTransId="{901311FA-1CC2-404D-B9AB-9B508C943780}"/>
    <dgm:cxn modelId="{F4D42D97-9546-4914-B2DB-6505EA69F432}" srcId="{8F189273-7D3D-4E87-9CDD-C99FCBF2ED8D}" destId="{C8A7941F-3864-45C8-8960-B06AE81197B7}" srcOrd="1" destOrd="0" parTransId="{D3631385-0843-49B1-82A1-DB747F4E4121}" sibTransId="{54174231-B531-4886-AA00-DF8B75F513F2}"/>
    <dgm:cxn modelId="{029C7CA8-9522-447B-B6EE-D4278BD68AF6}" type="presOf" srcId="{BE956682-54A4-4964-B762-036781F4DDBE}" destId="{1D56362E-3F48-4BA0-B2A3-5940A2E98B52}" srcOrd="0" destOrd="0" presId="urn:microsoft.com/office/officeart/2005/8/layout/lProcess1"/>
    <dgm:cxn modelId="{462AE8B3-EB2C-4327-8FB2-B80506E0592D}" srcId="{B05C6B2D-6641-4810-A263-53AD616479FD}" destId="{7EE467BA-6B64-4981-B03F-5E951BFC34BE}" srcOrd="1" destOrd="0" parTransId="{7642FD22-2AE7-461E-A092-41FBEC9A0666}" sibTransId="{16A5EA72-DAA6-417A-9EF2-072A00CA5A01}"/>
    <dgm:cxn modelId="{0E6EA6B7-74D7-4044-86EE-B319D9AE1248}" type="presOf" srcId="{82E1117F-5028-4273-BCF5-C70A5AEDDFF2}" destId="{0EF64F81-2819-46CF-A280-560C89258D6F}" srcOrd="0" destOrd="0" presId="urn:microsoft.com/office/officeart/2005/8/layout/lProcess1"/>
    <dgm:cxn modelId="{2FEEB8B9-CE3C-4676-9198-10DBEF38AE74}" type="presOf" srcId="{67A51529-9AE0-4187-9461-B2862F3A4373}" destId="{20CBF707-B517-4891-B2A1-BD582DAED4E9}" srcOrd="0" destOrd="0" presId="urn:microsoft.com/office/officeart/2005/8/layout/lProcess1"/>
    <dgm:cxn modelId="{A1428DBF-7CB6-45DD-ABC7-13B87E46CF57}" type="presOf" srcId="{7EE467BA-6B64-4981-B03F-5E951BFC34BE}" destId="{BC51C478-E3F6-4428-95AB-0A14A156481D}" srcOrd="0" destOrd="0" presId="urn:microsoft.com/office/officeart/2005/8/layout/lProcess1"/>
    <dgm:cxn modelId="{D6DEDEC2-8184-496E-9176-B0FFE66F5BBF}" type="presOf" srcId="{99BEDB6A-7586-436B-925C-DEE5248551AF}" destId="{B04C9458-A860-4875-AB03-0995FBF0BFDE}" srcOrd="0" destOrd="0" presId="urn:microsoft.com/office/officeart/2005/8/layout/lProcess1"/>
    <dgm:cxn modelId="{09866ECD-F431-4A9B-976A-A443E43A2649}" type="presOf" srcId="{7C06C3AD-5CAA-40EC-8218-35ED8252FFFC}" destId="{4C8A0B43-A625-47CB-ADBE-CAB6FE0F4FDF}" srcOrd="0" destOrd="0" presId="urn:microsoft.com/office/officeart/2005/8/layout/lProcess1"/>
    <dgm:cxn modelId="{37307ED2-CAC5-494B-BBF8-9A6C9241B6AF}" type="presOf" srcId="{B05C6B2D-6641-4810-A263-53AD616479FD}" destId="{D51FD6BB-4273-4D1D-B83B-2E3C19E397B3}" srcOrd="0" destOrd="0" presId="urn:microsoft.com/office/officeart/2005/8/layout/lProcess1"/>
    <dgm:cxn modelId="{A33CCED3-FD24-4AE4-AD73-AF069D7EAC23}" type="presOf" srcId="{CF693352-0755-46AF-AD9C-B6DF1B60B4CC}" destId="{5D06AC9E-DC89-4779-BBF3-40EE353650B0}" srcOrd="0" destOrd="0" presId="urn:microsoft.com/office/officeart/2005/8/layout/lProcess1"/>
    <dgm:cxn modelId="{100E2CDA-76BF-4F25-9125-37B4FA6E38F4}" type="presOf" srcId="{BFC951E1-4780-477B-95B5-E181FE9709E4}" destId="{2909A8BB-66F5-4DE7-89FC-2EF87B18CF9B}" srcOrd="0" destOrd="0" presId="urn:microsoft.com/office/officeart/2005/8/layout/lProcess1"/>
    <dgm:cxn modelId="{9BEB96DF-F9B2-4026-959C-964476A4B9D4}" srcId="{583787F8-824B-447F-AF8F-4083413A8DB2}" destId="{67A51529-9AE0-4187-9461-B2862F3A4373}" srcOrd="0" destOrd="0" parTransId="{8350D8CF-7FE8-40C8-A005-1077AB8E2A8E}" sibTransId="{BFC951E1-4780-477B-95B5-E181FE9709E4}"/>
    <dgm:cxn modelId="{8D55CFE2-EA13-4F90-A1FD-1FFA1DC8AC78}" srcId="{BE956682-54A4-4964-B762-036781F4DDBE}" destId="{99BEDB6A-7586-436B-925C-DEE5248551AF}" srcOrd="0" destOrd="0" parTransId="{0F130AF5-9720-4C55-BF47-AC619022BE7C}" sibTransId="{6DFFA536-440C-4460-BFC3-845636676A4C}"/>
    <dgm:cxn modelId="{A98CF8F1-CD8F-44AA-964C-E4E2802404CC}" srcId="{8F189273-7D3D-4E87-9CDD-C99FCBF2ED8D}" destId="{CF693352-0755-46AF-AD9C-B6DF1B60B4CC}" srcOrd="0" destOrd="0" parTransId="{7C06C3AD-5CAA-40EC-8218-35ED8252FFFC}" sibTransId="{93A3FE47-8160-4BAA-97BB-087BB5B2CB9C}"/>
    <dgm:cxn modelId="{9E7E3740-90A5-42A5-AED3-527A82D641BC}" type="presParOf" srcId="{0D0C01FB-F5AF-4008-95B0-4400A3F06163}" destId="{00E058BC-3F25-43B8-9D81-268682326972}" srcOrd="0" destOrd="0" presId="urn:microsoft.com/office/officeart/2005/8/layout/lProcess1"/>
    <dgm:cxn modelId="{D2B23A8C-BB61-4457-9C5B-EA36E852A987}" type="presParOf" srcId="{00E058BC-3F25-43B8-9D81-268682326972}" destId="{D51FD6BB-4273-4D1D-B83B-2E3C19E397B3}" srcOrd="0" destOrd="0" presId="urn:microsoft.com/office/officeart/2005/8/layout/lProcess1"/>
    <dgm:cxn modelId="{853FFEF9-C1A7-46AB-B060-32A9909D5B9F}" type="presParOf" srcId="{00E058BC-3F25-43B8-9D81-268682326972}" destId="{9D440DE2-B3F6-4377-81C9-DFA35DCDD06E}" srcOrd="1" destOrd="0" presId="urn:microsoft.com/office/officeart/2005/8/layout/lProcess1"/>
    <dgm:cxn modelId="{7DEEB123-5A71-4ED6-B51D-A0F6FEC485F3}" type="presParOf" srcId="{00E058BC-3F25-43B8-9D81-268682326972}" destId="{8413D0D5-200F-4473-BD9C-C563AED1B83C}" srcOrd="2" destOrd="0" presId="urn:microsoft.com/office/officeart/2005/8/layout/lProcess1"/>
    <dgm:cxn modelId="{B2826B12-7EB1-4CEF-87A4-4DCE1AD62B86}" type="presParOf" srcId="{00E058BC-3F25-43B8-9D81-268682326972}" destId="{0E800B52-88FB-4BAA-883E-7DA1C3808D5F}" srcOrd="3" destOrd="0" presId="urn:microsoft.com/office/officeart/2005/8/layout/lProcess1"/>
    <dgm:cxn modelId="{CA125D86-EAD2-49C9-85B3-956FF5F5CDB7}" type="presParOf" srcId="{00E058BC-3F25-43B8-9D81-268682326972}" destId="{BC51C478-E3F6-4428-95AB-0A14A156481D}" srcOrd="4" destOrd="0" presId="urn:microsoft.com/office/officeart/2005/8/layout/lProcess1"/>
    <dgm:cxn modelId="{D4EDB130-D3C6-4C71-90EC-80B79C426C4F}" type="presParOf" srcId="{0D0C01FB-F5AF-4008-95B0-4400A3F06163}" destId="{C65F2F8C-B10D-4102-A4E2-AC556BDBC9E9}" srcOrd="1" destOrd="0" presId="urn:microsoft.com/office/officeart/2005/8/layout/lProcess1"/>
    <dgm:cxn modelId="{FD120E6D-9F44-49A5-919C-3F631FB551EA}" type="presParOf" srcId="{0D0C01FB-F5AF-4008-95B0-4400A3F06163}" destId="{0CB64024-D32F-48F2-B7ED-AB23D8B69506}" srcOrd="2" destOrd="0" presId="urn:microsoft.com/office/officeart/2005/8/layout/lProcess1"/>
    <dgm:cxn modelId="{E4AE5FE9-B3AF-49A6-AD8B-CF384AB6EDF3}" type="presParOf" srcId="{0CB64024-D32F-48F2-B7ED-AB23D8B69506}" destId="{1D56362E-3F48-4BA0-B2A3-5940A2E98B52}" srcOrd="0" destOrd="0" presId="urn:microsoft.com/office/officeart/2005/8/layout/lProcess1"/>
    <dgm:cxn modelId="{715BD1FF-F67E-4E1F-9788-2743042BFC29}" type="presParOf" srcId="{0CB64024-D32F-48F2-B7ED-AB23D8B69506}" destId="{87349CF6-7C3E-49AB-B527-55E6D6BA9AA0}" srcOrd="1" destOrd="0" presId="urn:microsoft.com/office/officeart/2005/8/layout/lProcess1"/>
    <dgm:cxn modelId="{2002AD66-6B34-46B9-A743-C16F569B693E}" type="presParOf" srcId="{0CB64024-D32F-48F2-B7ED-AB23D8B69506}" destId="{B04C9458-A860-4875-AB03-0995FBF0BFDE}" srcOrd="2" destOrd="0" presId="urn:microsoft.com/office/officeart/2005/8/layout/lProcess1"/>
    <dgm:cxn modelId="{BD0F652F-5EE3-487D-A2E4-144BD8F427D5}" type="presParOf" srcId="{0D0C01FB-F5AF-4008-95B0-4400A3F06163}" destId="{757BD9FD-07DE-4024-84A7-C18A84E64F90}" srcOrd="3" destOrd="0" presId="urn:microsoft.com/office/officeart/2005/8/layout/lProcess1"/>
    <dgm:cxn modelId="{7A649812-B790-44C8-9272-DA17D87755FF}" type="presParOf" srcId="{0D0C01FB-F5AF-4008-95B0-4400A3F06163}" destId="{113EE425-3202-4636-955A-9181924F52CC}" srcOrd="4" destOrd="0" presId="urn:microsoft.com/office/officeart/2005/8/layout/lProcess1"/>
    <dgm:cxn modelId="{CAEF4AE9-42AE-4817-ADB8-9030D3A6A8F9}" type="presParOf" srcId="{113EE425-3202-4636-955A-9181924F52CC}" destId="{59A6B496-5567-43D4-8D0B-439FFAF01187}" srcOrd="0" destOrd="0" presId="urn:microsoft.com/office/officeart/2005/8/layout/lProcess1"/>
    <dgm:cxn modelId="{7A7BAE88-60A3-4BCD-AEB6-C3291CA14AF0}" type="presParOf" srcId="{113EE425-3202-4636-955A-9181924F52CC}" destId="{4C8A0B43-A625-47CB-ADBE-CAB6FE0F4FDF}" srcOrd="1" destOrd="0" presId="urn:microsoft.com/office/officeart/2005/8/layout/lProcess1"/>
    <dgm:cxn modelId="{68CD61AB-8F75-4DF0-BD3A-0E621BF67836}" type="presParOf" srcId="{113EE425-3202-4636-955A-9181924F52CC}" destId="{5D06AC9E-DC89-4779-BBF3-40EE353650B0}" srcOrd="2" destOrd="0" presId="urn:microsoft.com/office/officeart/2005/8/layout/lProcess1"/>
    <dgm:cxn modelId="{D2338B92-8B71-455C-9EAE-2EAA92BDF24D}" type="presParOf" srcId="{113EE425-3202-4636-955A-9181924F52CC}" destId="{64E928F4-9C20-46BA-A75F-FDDAAF92B03C}" srcOrd="3" destOrd="0" presId="urn:microsoft.com/office/officeart/2005/8/layout/lProcess1"/>
    <dgm:cxn modelId="{267E0AB0-3C79-4E8B-97F6-3AE573EEDA3D}" type="presParOf" srcId="{113EE425-3202-4636-955A-9181924F52CC}" destId="{D59385EF-26E4-4304-B510-0322CBB19C52}" srcOrd="4" destOrd="0" presId="urn:microsoft.com/office/officeart/2005/8/layout/lProcess1"/>
    <dgm:cxn modelId="{EF803922-2D79-4F64-8C19-556FB3CF1BE1}" type="presParOf" srcId="{0D0C01FB-F5AF-4008-95B0-4400A3F06163}" destId="{1B8EB7A2-2435-4E04-805F-6D859EC12C95}" srcOrd="5" destOrd="0" presId="urn:microsoft.com/office/officeart/2005/8/layout/lProcess1"/>
    <dgm:cxn modelId="{F8937015-278E-446B-868B-147670A2AFE3}" type="presParOf" srcId="{0D0C01FB-F5AF-4008-95B0-4400A3F06163}" destId="{6C6A87C6-C543-49A8-8961-F986136F1A47}" srcOrd="6" destOrd="0" presId="urn:microsoft.com/office/officeart/2005/8/layout/lProcess1"/>
    <dgm:cxn modelId="{C2948ADB-4CDD-4C09-99A6-BE75E988046F}" type="presParOf" srcId="{6C6A87C6-C543-49A8-8961-F986136F1A47}" destId="{9D36A8AE-FDAB-4986-B043-F11FA2A8C780}" srcOrd="0" destOrd="0" presId="urn:microsoft.com/office/officeart/2005/8/layout/lProcess1"/>
    <dgm:cxn modelId="{9FE99F35-C92D-4018-BEA8-BEFE0218C937}" type="presParOf" srcId="{6C6A87C6-C543-49A8-8961-F986136F1A47}" destId="{D9E4FB3E-F9EA-4398-9C18-A39587DA1266}" srcOrd="1" destOrd="0" presId="urn:microsoft.com/office/officeart/2005/8/layout/lProcess1"/>
    <dgm:cxn modelId="{250AFBAC-0FA2-42C7-A17F-AE2DFAA588DE}" type="presParOf" srcId="{6C6A87C6-C543-49A8-8961-F986136F1A47}" destId="{20CBF707-B517-4891-B2A1-BD582DAED4E9}" srcOrd="2" destOrd="0" presId="urn:microsoft.com/office/officeart/2005/8/layout/lProcess1"/>
    <dgm:cxn modelId="{74C16E40-2D10-498E-85F2-F03C1DF6223E}" type="presParOf" srcId="{6C6A87C6-C543-49A8-8961-F986136F1A47}" destId="{2909A8BB-66F5-4DE7-89FC-2EF87B18CF9B}" srcOrd="3" destOrd="0" presId="urn:microsoft.com/office/officeart/2005/8/layout/lProcess1"/>
    <dgm:cxn modelId="{E93A7C94-E508-4F45-A5E7-FD250D2FD69E}" type="presParOf" srcId="{6C6A87C6-C543-49A8-8961-F986136F1A47}" destId="{0EF64F81-2819-46CF-A280-560C89258D6F}" srcOrd="4" destOrd="0" presId="urn:microsoft.com/office/officeart/2005/8/layout/l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7F329A-114F-4DEF-B506-992DFF0A0739}" type="doc">
      <dgm:prSet loTypeId="urn:microsoft.com/office/officeart/2009/3/layout/DescendingProcess" loCatId="process" qsTypeId="urn:microsoft.com/office/officeart/2005/8/quickstyle/simple1" qsCatId="simple" csTypeId="urn:microsoft.com/office/officeart/2005/8/colors/accent5_2" csCatId="accent5" phldr="1"/>
      <dgm:spPr/>
      <dgm:t>
        <a:bodyPr/>
        <a:lstStyle/>
        <a:p>
          <a:endParaRPr lang="en-US"/>
        </a:p>
      </dgm:t>
    </dgm:pt>
    <dgm:pt modelId="{BB806962-C168-4190-8E1C-5D863A190479}">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accent5"/>
        </a:solidFill>
        <a:ln>
          <a:noFill/>
        </a:ln>
      </dgm:spPr>
      <dgm:t>
        <a:bodyPr/>
        <a:lstStyle/>
        <a:p>
          <a:pPr rtl="0"/>
          <a:r>
            <a:rPr lang="en-US" sz="1800" b="0">
              <a:solidFill>
                <a:schemeClr val="bg1"/>
              </a:solidFill>
            </a:rPr>
            <a:t>Java 7</a:t>
          </a:r>
        </a:p>
      </dgm:t>
    </dgm:pt>
    <dgm:pt modelId="{5214F135-6E96-4DD5-8BFA-CD61ECED09CB}" type="parTrans" cxnId="{1B364083-8731-4EB0-9BE1-16F99D0E3590}">
      <dgm:prSet/>
      <dgm:spPr/>
      <dgm:t>
        <a:bodyPr/>
        <a:lstStyle/>
        <a:p>
          <a:endParaRPr lang="en-US"/>
        </a:p>
      </dgm:t>
    </dgm:pt>
    <dgm:pt modelId="{33C9A8CA-BB8A-48F7-9C73-414748922062}" type="sibTrans" cxnId="{1B364083-8731-4EB0-9BE1-16F99D0E3590}">
      <dgm:prSet/>
      <dgm:spPr/>
      <dgm:t>
        <a:bodyPr/>
        <a:lstStyle/>
        <a:p>
          <a:endParaRPr lang="en-US"/>
        </a:p>
      </dgm:t>
    </dgm:pt>
    <dgm:pt modelId="{5981CDC2-2EE1-40BD-BEFC-4650E31281E0}">
      <dgm:prSet custT="1">
        <dgm:style>
          <a:lnRef idx="2">
            <a:schemeClr val="accent1">
              <a:shade val="50000"/>
            </a:schemeClr>
          </a:lnRef>
          <a:fillRef idx="1">
            <a:schemeClr val="accent1"/>
          </a:fillRef>
          <a:effectRef idx="0">
            <a:schemeClr val="accent1"/>
          </a:effectRef>
          <a:fontRef idx="minor">
            <a:schemeClr val="lt1"/>
          </a:fontRef>
        </dgm:style>
      </dgm:prSet>
      <dgm:spPr>
        <a:solidFill>
          <a:schemeClr val="accent5"/>
        </a:solidFill>
        <a:ln>
          <a:solidFill>
            <a:schemeClr val="bg1"/>
          </a:solidFill>
        </a:ln>
      </dgm:spPr>
      <dgm:t>
        <a:bodyPr/>
        <a:lstStyle/>
        <a:p>
          <a:pPr algn="ctr" rtl="0"/>
          <a:r>
            <a:rPr lang="en-US" sz="2300">
              <a:solidFill>
                <a:schemeClr val="bg1"/>
              </a:solidFill>
            </a:rPr>
            <a:t>Default Methods</a:t>
          </a:r>
          <a:endParaRPr lang="en-US" sz="2300" dirty="0">
            <a:solidFill>
              <a:schemeClr val="bg1"/>
            </a:solidFill>
          </a:endParaRPr>
        </a:p>
      </dgm:t>
    </dgm:pt>
    <dgm:pt modelId="{919099F5-EF61-4C99-AF64-2C486CA36753}" type="parTrans" cxnId="{125BFF9F-7C5B-47F0-8EAB-EE436D28CD6D}">
      <dgm:prSet/>
      <dgm:spPr/>
      <dgm:t>
        <a:bodyPr/>
        <a:lstStyle/>
        <a:p>
          <a:endParaRPr lang="en-US"/>
        </a:p>
      </dgm:t>
    </dgm:pt>
    <dgm:pt modelId="{7D2EF5DE-D69F-41FA-9380-52E2BA353B7D}" type="sibTrans" cxnId="{125BFF9F-7C5B-47F0-8EAB-EE436D28CD6D}">
      <dgm:prSet/>
      <dgm:spPr/>
      <dgm:t>
        <a:bodyPr/>
        <a:lstStyle/>
        <a:p>
          <a:endParaRPr lang="en-US"/>
        </a:p>
      </dgm:t>
    </dgm:pt>
    <dgm:pt modelId="{8FD4D9DE-25B6-40DE-8F2C-776185D83C59}">
      <dgm:prSet custT="1">
        <dgm:style>
          <a:lnRef idx="2">
            <a:schemeClr val="accent1">
              <a:shade val="50000"/>
            </a:schemeClr>
          </a:lnRef>
          <a:fillRef idx="1">
            <a:schemeClr val="accent1"/>
          </a:fillRef>
          <a:effectRef idx="0">
            <a:schemeClr val="accent1"/>
          </a:effectRef>
          <a:fontRef idx="minor">
            <a:schemeClr val="lt1"/>
          </a:fontRef>
        </dgm:style>
      </dgm:prSet>
      <dgm:spPr>
        <a:solidFill>
          <a:schemeClr val="accent5"/>
        </a:solidFill>
        <a:ln>
          <a:solidFill>
            <a:schemeClr val="bg1"/>
          </a:solidFill>
        </a:ln>
      </dgm:spPr>
      <dgm:t>
        <a:bodyPr/>
        <a:lstStyle/>
        <a:p>
          <a:pPr algn="ctr" rtl="0"/>
          <a:r>
            <a:rPr lang="en-US" sz="2700">
              <a:solidFill>
                <a:schemeClr val="bg1"/>
              </a:solidFill>
            </a:rPr>
            <a:t>Stream API</a:t>
          </a:r>
          <a:endParaRPr lang="en-US" sz="2700" dirty="0">
            <a:solidFill>
              <a:schemeClr val="bg1"/>
            </a:solidFill>
          </a:endParaRPr>
        </a:p>
      </dgm:t>
    </dgm:pt>
    <dgm:pt modelId="{74D4CB4B-9DE6-4A1D-A0EB-6BB9733AD022}" type="parTrans" cxnId="{DFC1A7ED-5F86-4167-9E9E-2059DC2EF291}">
      <dgm:prSet/>
      <dgm:spPr/>
      <dgm:t>
        <a:bodyPr/>
        <a:lstStyle/>
        <a:p>
          <a:endParaRPr lang="en-US"/>
        </a:p>
      </dgm:t>
    </dgm:pt>
    <dgm:pt modelId="{856AC852-0E1B-4011-A4F9-02DC110C3DAA}" type="sibTrans" cxnId="{DFC1A7ED-5F86-4167-9E9E-2059DC2EF291}">
      <dgm:prSet/>
      <dgm:spPr/>
      <dgm:t>
        <a:bodyPr/>
        <a:lstStyle/>
        <a:p>
          <a:endParaRPr lang="en-US"/>
        </a:p>
      </dgm:t>
    </dgm:pt>
    <dgm:pt modelId="{EBDE3D6F-0F14-4FB5-BF34-2381C4B843B5}">
      <dgm:prSet custT="1">
        <dgm:style>
          <a:lnRef idx="2">
            <a:schemeClr val="accent1">
              <a:shade val="50000"/>
            </a:schemeClr>
          </a:lnRef>
          <a:fillRef idx="1">
            <a:schemeClr val="accent1"/>
          </a:fillRef>
          <a:effectRef idx="0">
            <a:schemeClr val="accent1"/>
          </a:effectRef>
          <a:fontRef idx="minor">
            <a:schemeClr val="lt1"/>
          </a:fontRef>
        </dgm:style>
      </dgm:prSet>
      <dgm:spPr>
        <a:solidFill>
          <a:schemeClr val="accent5"/>
        </a:solidFill>
        <a:ln>
          <a:solidFill>
            <a:schemeClr val="bg1"/>
          </a:solidFill>
        </a:ln>
      </dgm:spPr>
      <dgm:t>
        <a:bodyPr/>
        <a:lstStyle/>
        <a:p>
          <a:pPr algn="ctr" rtl="0"/>
          <a:r>
            <a:rPr lang="en-US" sz="2200">
              <a:solidFill>
                <a:schemeClr val="bg1"/>
              </a:solidFill>
            </a:rPr>
            <a:t>New Date/Time API</a:t>
          </a:r>
          <a:endParaRPr lang="en-US" sz="2200" dirty="0">
            <a:solidFill>
              <a:schemeClr val="bg1"/>
            </a:solidFill>
          </a:endParaRPr>
        </a:p>
      </dgm:t>
    </dgm:pt>
    <dgm:pt modelId="{CD9F810B-4C4C-43B8-8FF6-0EA29F33E6C4}" type="parTrans" cxnId="{3F6C8721-43E1-477B-95C1-3F4594CFDDCE}">
      <dgm:prSet/>
      <dgm:spPr/>
      <dgm:t>
        <a:bodyPr/>
        <a:lstStyle/>
        <a:p>
          <a:endParaRPr lang="en-US"/>
        </a:p>
      </dgm:t>
    </dgm:pt>
    <dgm:pt modelId="{18EB99D7-C5CA-479A-9C9D-993D8CF26FC3}" type="sibTrans" cxnId="{3F6C8721-43E1-477B-95C1-3F4594CFDDCE}">
      <dgm:prSet/>
      <dgm:spPr/>
      <dgm:t>
        <a:bodyPr/>
        <a:lstStyle/>
        <a:p>
          <a:endParaRPr lang="en-US"/>
        </a:p>
      </dgm:t>
    </dgm:pt>
    <dgm:pt modelId="{14C55BC4-AC7C-4C17-8998-091E73D2B8BA}">
      <dgm:prSet custT="1">
        <dgm:style>
          <a:lnRef idx="2">
            <a:schemeClr val="accent1">
              <a:shade val="50000"/>
            </a:schemeClr>
          </a:lnRef>
          <a:fillRef idx="1">
            <a:schemeClr val="accent1"/>
          </a:fillRef>
          <a:effectRef idx="0">
            <a:schemeClr val="accent1"/>
          </a:effectRef>
          <a:fontRef idx="minor">
            <a:schemeClr val="lt1"/>
          </a:fontRef>
        </dgm:style>
      </dgm:prSet>
      <dgm:spPr>
        <a:solidFill>
          <a:schemeClr val="accent5"/>
        </a:solidFill>
        <a:ln>
          <a:solidFill>
            <a:schemeClr val="bg1"/>
          </a:solidFill>
        </a:ln>
      </dgm:spPr>
      <dgm:t>
        <a:bodyPr/>
        <a:lstStyle/>
        <a:p>
          <a:pPr algn="ctr" rtl="0"/>
          <a:r>
            <a:rPr lang="en-US" sz="2000">
              <a:solidFill>
                <a:schemeClr val="bg1"/>
              </a:solidFill>
            </a:rPr>
            <a:t>Nashorn</a:t>
          </a:r>
          <a:endParaRPr lang="en-US" sz="2000" dirty="0">
            <a:solidFill>
              <a:schemeClr val="bg1"/>
            </a:solidFill>
          </a:endParaRPr>
        </a:p>
      </dgm:t>
    </dgm:pt>
    <dgm:pt modelId="{04192132-B65B-4C93-B96E-A3D79B1D4A20}" type="parTrans" cxnId="{8F4CD290-A36C-4F57-BEB0-67E4F655A390}">
      <dgm:prSet/>
      <dgm:spPr/>
      <dgm:t>
        <a:bodyPr/>
        <a:lstStyle/>
        <a:p>
          <a:endParaRPr lang="en-US"/>
        </a:p>
      </dgm:t>
    </dgm:pt>
    <dgm:pt modelId="{DD2179FD-200D-4E06-B6F5-5C83468DE52F}" type="sibTrans" cxnId="{8F4CD290-A36C-4F57-BEB0-67E4F655A390}">
      <dgm:prSet/>
      <dgm:spPr/>
      <dgm:t>
        <a:bodyPr/>
        <a:lstStyle/>
        <a:p>
          <a:endParaRPr lang="en-US"/>
        </a:p>
      </dgm:t>
    </dgm:pt>
    <dgm:pt modelId="{6FED26C1-DCEF-491B-B15C-3AA613BC5A62}">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accent5">
            <a:lumMod val="75000"/>
          </a:schemeClr>
        </a:solidFill>
        <a:ln>
          <a:noFill/>
        </a:ln>
      </dgm:spPr>
      <dgm:t>
        <a:bodyPr/>
        <a:lstStyle/>
        <a:p>
          <a:pPr rtl="0"/>
          <a:r>
            <a:rPr lang="en-US" sz="4400" b="1">
              <a:solidFill>
                <a:schemeClr val="bg1"/>
              </a:solidFill>
            </a:rPr>
            <a:t>Java 8</a:t>
          </a:r>
          <a:endParaRPr lang="en-US" sz="4400" b="1" dirty="0">
            <a:solidFill>
              <a:schemeClr val="bg1"/>
            </a:solidFill>
          </a:endParaRPr>
        </a:p>
      </dgm:t>
    </dgm:pt>
    <dgm:pt modelId="{4CB0E812-62AE-4C4F-87F0-D9332EFBDD02}" type="parTrans" cxnId="{F043195F-23B8-46C2-A871-6048CD0AD440}">
      <dgm:prSet/>
      <dgm:spPr/>
      <dgm:t>
        <a:bodyPr/>
        <a:lstStyle/>
        <a:p>
          <a:endParaRPr lang="en-US"/>
        </a:p>
      </dgm:t>
    </dgm:pt>
    <dgm:pt modelId="{B83FE635-E404-4206-B955-D71CEFAF88AA}" type="sibTrans" cxnId="{F043195F-23B8-46C2-A871-6048CD0AD440}">
      <dgm:prSet/>
      <dgm:spPr/>
      <dgm:t>
        <a:bodyPr/>
        <a:lstStyle/>
        <a:p>
          <a:endParaRPr lang="en-US"/>
        </a:p>
      </dgm:t>
    </dgm:pt>
    <dgm:pt modelId="{CD3046F8-43D6-405B-BEA7-C7371118E20A}">
      <dgm:prSet custT="1">
        <dgm:style>
          <a:lnRef idx="2">
            <a:schemeClr val="accent1">
              <a:shade val="50000"/>
            </a:schemeClr>
          </a:lnRef>
          <a:fillRef idx="1">
            <a:schemeClr val="accent1"/>
          </a:fillRef>
          <a:effectRef idx="0">
            <a:schemeClr val="accent1"/>
          </a:effectRef>
          <a:fontRef idx="minor">
            <a:schemeClr val="lt1"/>
          </a:fontRef>
        </dgm:style>
      </dgm:prSet>
      <dgm:spPr>
        <a:solidFill>
          <a:schemeClr val="accent5"/>
        </a:solidFill>
        <a:ln>
          <a:solidFill>
            <a:schemeClr val="bg1"/>
          </a:solidFill>
        </a:ln>
      </dgm:spPr>
      <dgm:t>
        <a:bodyPr/>
        <a:lstStyle/>
        <a:p>
          <a:pPr algn="ctr" rtl="0"/>
          <a:r>
            <a:rPr lang="en-US" sz="2800">
              <a:solidFill>
                <a:schemeClr val="bg1"/>
              </a:solidFill>
            </a:rPr>
            <a:t>Lambda Expressions</a:t>
          </a:r>
          <a:endParaRPr lang="en-US" sz="2800" dirty="0">
            <a:solidFill>
              <a:schemeClr val="bg1"/>
            </a:solidFill>
          </a:endParaRPr>
        </a:p>
      </dgm:t>
    </dgm:pt>
    <dgm:pt modelId="{D6FD41CC-2A7B-4BAC-8519-97D980DCA3F0}" type="parTrans" cxnId="{476CF157-027B-4EFD-BCDF-8701AD4E001F}">
      <dgm:prSet/>
      <dgm:spPr/>
      <dgm:t>
        <a:bodyPr/>
        <a:lstStyle/>
        <a:p>
          <a:endParaRPr lang="en-US"/>
        </a:p>
      </dgm:t>
    </dgm:pt>
    <dgm:pt modelId="{AD57BD4F-120E-4944-8906-7BF612C590B5}" type="sibTrans" cxnId="{476CF157-027B-4EFD-BCDF-8701AD4E001F}">
      <dgm:prSet/>
      <dgm:spPr/>
      <dgm:t>
        <a:bodyPr/>
        <a:lstStyle/>
        <a:p>
          <a:endParaRPr lang="en-US"/>
        </a:p>
      </dgm:t>
    </dgm:pt>
    <dgm:pt modelId="{FE8E991E-6FC1-453A-8D43-DBBE52B364DD}" type="pres">
      <dgm:prSet presAssocID="{177F329A-114F-4DEF-B506-992DFF0A0739}" presName="Name0" presStyleCnt="0">
        <dgm:presLayoutVars>
          <dgm:chMax val="7"/>
          <dgm:chPref val="5"/>
        </dgm:presLayoutVars>
      </dgm:prSet>
      <dgm:spPr/>
    </dgm:pt>
    <dgm:pt modelId="{0A54D6EF-09F7-4657-9C4D-81F3E162FE27}" type="pres">
      <dgm:prSet presAssocID="{177F329A-114F-4DEF-B506-992DFF0A0739}" presName="arrowNode" presStyleLbl="node1" presStyleIdx="0" presStyleCnt="1" custScaleX="105810"/>
      <dgm:spPr/>
    </dgm:pt>
    <dgm:pt modelId="{BD8D260A-35D8-4527-9EAF-1D22A1253FEE}" type="pres">
      <dgm:prSet presAssocID="{BB806962-C168-4190-8E1C-5D863A190479}" presName="txNode1" presStyleLbl="revTx" presStyleIdx="0" presStyleCnt="7" custScaleX="38951" custScaleY="45257" custLinFactNeighborX="-25693" custLinFactNeighborY="43176">
        <dgm:presLayoutVars>
          <dgm:bulletEnabled val="1"/>
        </dgm:presLayoutVars>
      </dgm:prSet>
      <dgm:spPr/>
    </dgm:pt>
    <dgm:pt modelId="{A05A1FB1-99FD-4EEE-BCA6-067F1DC21E32}" type="pres">
      <dgm:prSet presAssocID="{CD3046F8-43D6-405B-BEA7-C7371118E20A}" presName="txNode2" presStyleLbl="revTx" presStyleIdx="1" presStyleCnt="7" custScaleX="107990" custScaleY="57189" custLinFactY="100000" custLinFactNeighborX="-70099" custLinFactNeighborY="140664">
        <dgm:presLayoutVars>
          <dgm:bulletEnabled val="1"/>
        </dgm:presLayoutVars>
      </dgm:prSet>
      <dgm:spPr/>
    </dgm:pt>
    <dgm:pt modelId="{94FA7B0F-0370-430B-B481-E8070624E993}" type="pres">
      <dgm:prSet presAssocID="{AD57BD4F-120E-4944-8906-7BF612C590B5}" presName="dotNode2" presStyleCnt="0"/>
      <dgm:spPr/>
    </dgm:pt>
    <dgm:pt modelId="{1636BCA8-B82B-469D-844F-7E73A7D6A3B6}" type="pres">
      <dgm:prSet presAssocID="{AD57BD4F-120E-4944-8906-7BF612C590B5}" presName="dotRepeatNode" presStyleLbl="fgShp" presStyleIdx="0" presStyleCnt="5" custScaleX="103170" custScaleY="99901" custLinFactX="100000" custLinFactY="34208" custLinFactNeighborX="114091" custLinFactNeighborY="100000"/>
      <dgm:spPr/>
    </dgm:pt>
    <dgm:pt modelId="{8FDE69E0-B784-4F53-88ED-7863FB7EF31E}" type="pres">
      <dgm:prSet presAssocID="{5981CDC2-2EE1-40BD-BEFC-4650E31281E0}" presName="txNode3" presStyleLbl="revTx" presStyleIdx="2" presStyleCnt="7" custScaleX="133006" custScaleY="48325" custLinFactNeighborX="35267" custLinFactNeighborY="66662">
        <dgm:presLayoutVars>
          <dgm:bulletEnabled val="1"/>
        </dgm:presLayoutVars>
      </dgm:prSet>
      <dgm:spPr/>
    </dgm:pt>
    <dgm:pt modelId="{C23A2B11-47D9-40FA-8034-3F056D4D3421}" type="pres">
      <dgm:prSet presAssocID="{7D2EF5DE-D69F-41FA-9380-52E2BA353B7D}" presName="dotNode3" presStyleCnt="0"/>
      <dgm:spPr/>
    </dgm:pt>
    <dgm:pt modelId="{5E96A6B8-C46E-4773-9CF1-76754111EA6D}" type="pres">
      <dgm:prSet presAssocID="{7D2EF5DE-D69F-41FA-9380-52E2BA353B7D}" presName="dotRepeatNode" presStyleLbl="fgShp" presStyleIdx="1" presStyleCnt="5" custScaleX="117620" custScaleY="121349" custLinFactNeighborX="51126" custLinFactNeighborY="22367"/>
      <dgm:spPr/>
    </dgm:pt>
    <dgm:pt modelId="{2C00486D-B008-4DD9-8F0A-0865AF6864E6}" type="pres">
      <dgm:prSet presAssocID="{8FD4D9DE-25B6-40DE-8F2C-776185D83C59}" presName="txNode4" presStyleLbl="revTx" presStyleIdx="3" presStyleCnt="7" custScaleX="92696" custScaleY="47564" custLinFactNeighborX="2761" custLinFactNeighborY="62184">
        <dgm:presLayoutVars>
          <dgm:bulletEnabled val="1"/>
        </dgm:presLayoutVars>
      </dgm:prSet>
      <dgm:spPr/>
    </dgm:pt>
    <dgm:pt modelId="{60F43D4D-1989-4D06-A7B9-ABE1627EBC2C}" type="pres">
      <dgm:prSet presAssocID="{856AC852-0E1B-4011-A4F9-02DC110C3DAA}" presName="dotNode4" presStyleCnt="0"/>
      <dgm:spPr/>
    </dgm:pt>
    <dgm:pt modelId="{283CB1E0-F0B4-41C3-80B6-9CA6B938D795}" type="pres">
      <dgm:prSet presAssocID="{856AC852-0E1B-4011-A4F9-02DC110C3DAA}" presName="dotRepeatNode" presStyleLbl="fgShp" presStyleIdx="2" presStyleCnt="5" custScaleX="140192" custScaleY="132160" custLinFactX="15034" custLinFactNeighborX="100000" custLinFactNeighborY="70298"/>
      <dgm:spPr/>
    </dgm:pt>
    <dgm:pt modelId="{03D2C02E-7583-47AC-A533-83B619984E18}" type="pres">
      <dgm:prSet presAssocID="{EBDE3D6F-0F14-4FB5-BF34-2381C4B843B5}" presName="txNode5" presStyleLbl="revTx" presStyleIdx="4" presStyleCnt="7" custScaleX="94150" custScaleY="40586" custLinFactY="-13709" custLinFactNeighborX="89375" custLinFactNeighborY="-100000">
        <dgm:presLayoutVars>
          <dgm:bulletEnabled val="1"/>
        </dgm:presLayoutVars>
      </dgm:prSet>
      <dgm:spPr/>
    </dgm:pt>
    <dgm:pt modelId="{2DF3C7E2-9C56-4E84-9063-9B6CED43093F}" type="pres">
      <dgm:prSet presAssocID="{18EB99D7-C5CA-479A-9C9D-993D8CF26FC3}" presName="dotNode5" presStyleCnt="0"/>
      <dgm:spPr/>
    </dgm:pt>
    <dgm:pt modelId="{735385E6-1593-40B2-8F24-1E5491DF262B}" type="pres">
      <dgm:prSet presAssocID="{18EB99D7-C5CA-479A-9C9D-993D8CF26FC3}" presName="dotRepeatNode" presStyleLbl="fgShp" presStyleIdx="3" presStyleCnt="5" custScaleX="153416" custScaleY="149876" custLinFactX="56576" custLinFactNeighborX="100000" custLinFactNeighborY="41540"/>
      <dgm:spPr/>
    </dgm:pt>
    <dgm:pt modelId="{0750E9F7-F6FB-4E82-A94B-46DA77E0543D}" type="pres">
      <dgm:prSet presAssocID="{14C55BC4-AC7C-4C17-8998-091E73D2B8BA}" presName="txNode6" presStyleLbl="revTx" presStyleIdx="5" presStyleCnt="7" custScaleX="62382" custScaleY="49414" custLinFactX="-100000" custLinFactY="-88036" custLinFactNeighborX="-104893" custLinFactNeighborY="-100000">
        <dgm:presLayoutVars>
          <dgm:bulletEnabled val="1"/>
        </dgm:presLayoutVars>
      </dgm:prSet>
      <dgm:spPr/>
    </dgm:pt>
    <dgm:pt modelId="{1DBCB38A-177A-4924-8AEC-C06533FCE26D}" type="pres">
      <dgm:prSet presAssocID="{DD2179FD-200D-4E06-B6F5-5C83468DE52F}" presName="dotNode6" presStyleCnt="0"/>
      <dgm:spPr/>
    </dgm:pt>
    <dgm:pt modelId="{7C15A607-6690-4C36-9063-AD87E827E177}" type="pres">
      <dgm:prSet presAssocID="{DD2179FD-200D-4E06-B6F5-5C83468DE52F}" presName="dotRepeatNode" presStyleLbl="fgShp" presStyleIdx="4" presStyleCnt="5" custFlipHor="1" custScaleX="205268" custScaleY="207727" custLinFactX="82141" custLinFactY="46988" custLinFactNeighborX="100000" custLinFactNeighborY="100000"/>
      <dgm:spPr/>
    </dgm:pt>
    <dgm:pt modelId="{64760302-4E47-4351-83CF-47E6AEEBA847}" type="pres">
      <dgm:prSet presAssocID="{6FED26C1-DCEF-491B-B15C-3AA613BC5A62}" presName="txNode7" presStyleLbl="revTx" presStyleIdx="6" presStyleCnt="7" custScaleX="60282" custScaleY="100000" custLinFactNeighborY="1306">
        <dgm:presLayoutVars>
          <dgm:bulletEnabled val="1"/>
        </dgm:presLayoutVars>
      </dgm:prSet>
      <dgm:spPr/>
    </dgm:pt>
  </dgm:ptLst>
  <dgm:cxnLst>
    <dgm:cxn modelId="{3F6C8721-43E1-477B-95C1-3F4594CFDDCE}" srcId="{177F329A-114F-4DEF-B506-992DFF0A0739}" destId="{EBDE3D6F-0F14-4FB5-BF34-2381C4B843B5}" srcOrd="4" destOrd="0" parTransId="{CD9F810B-4C4C-43B8-8FF6-0EA29F33E6C4}" sibTransId="{18EB99D7-C5CA-479A-9C9D-993D8CF26FC3}"/>
    <dgm:cxn modelId="{DCC43B22-0FA0-45FE-AFED-85A7694A2D55}" type="presOf" srcId="{18EB99D7-C5CA-479A-9C9D-993D8CF26FC3}" destId="{735385E6-1593-40B2-8F24-1E5491DF262B}" srcOrd="0" destOrd="0" presId="urn:microsoft.com/office/officeart/2009/3/layout/DescendingProcess"/>
    <dgm:cxn modelId="{01B1A423-3650-492A-BB82-75D6FD6A94D0}" type="presOf" srcId="{6FED26C1-DCEF-491B-B15C-3AA613BC5A62}" destId="{64760302-4E47-4351-83CF-47E6AEEBA847}" srcOrd="0" destOrd="0" presId="urn:microsoft.com/office/officeart/2009/3/layout/DescendingProcess"/>
    <dgm:cxn modelId="{F043195F-23B8-46C2-A871-6048CD0AD440}" srcId="{177F329A-114F-4DEF-B506-992DFF0A0739}" destId="{6FED26C1-DCEF-491B-B15C-3AA613BC5A62}" srcOrd="6" destOrd="0" parTransId="{4CB0E812-62AE-4C4F-87F0-D9332EFBDD02}" sibTransId="{B83FE635-E404-4206-B955-D71CEFAF88AA}"/>
    <dgm:cxn modelId="{E0BFF05F-D357-4476-92BC-3BE27E104CF4}" type="presOf" srcId="{14C55BC4-AC7C-4C17-8998-091E73D2B8BA}" destId="{0750E9F7-F6FB-4E82-A94B-46DA77E0543D}" srcOrd="0" destOrd="0" presId="urn:microsoft.com/office/officeart/2009/3/layout/DescendingProcess"/>
    <dgm:cxn modelId="{4A48604E-701B-4C31-A2DB-649E06DA26CB}" type="presOf" srcId="{856AC852-0E1B-4011-A4F9-02DC110C3DAA}" destId="{283CB1E0-F0B4-41C3-80B6-9CA6B938D795}" srcOrd="0" destOrd="0" presId="urn:microsoft.com/office/officeart/2009/3/layout/DescendingProcess"/>
    <dgm:cxn modelId="{6B4DC651-12D8-4D36-9712-CA2168028758}" type="presOf" srcId="{177F329A-114F-4DEF-B506-992DFF0A0739}" destId="{FE8E991E-6FC1-453A-8D43-DBBE52B364DD}" srcOrd="0" destOrd="0" presId="urn:microsoft.com/office/officeart/2009/3/layout/DescendingProcess"/>
    <dgm:cxn modelId="{1834B056-C811-4DD7-B858-2A954A91F7D7}" type="presOf" srcId="{8FD4D9DE-25B6-40DE-8F2C-776185D83C59}" destId="{2C00486D-B008-4DD9-8F0A-0865AF6864E6}" srcOrd="0" destOrd="0" presId="urn:microsoft.com/office/officeart/2009/3/layout/DescendingProcess"/>
    <dgm:cxn modelId="{476CF157-027B-4EFD-BCDF-8701AD4E001F}" srcId="{177F329A-114F-4DEF-B506-992DFF0A0739}" destId="{CD3046F8-43D6-405B-BEA7-C7371118E20A}" srcOrd="1" destOrd="0" parTransId="{D6FD41CC-2A7B-4BAC-8519-97D980DCA3F0}" sibTransId="{AD57BD4F-120E-4944-8906-7BF612C590B5}"/>
    <dgm:cxn modelId="{1B364083-8731-4EB0-9BE1-16F99D0E3590}" srcId="{177F329A-114F-4DEF-B506-992DFF0A0739}" destId="{BB806962-C168-4190-8E1C-5D863A190479}" srcOrd="0" destOrd="0" parTransId="{5214F135-6E96-4DD5-8BFA-CD61ECED09CB}" sibTransId="{33C9A8CA-BB8A-48F7-9C73-414748922062}"/>
    <dgm:cxn modelId="{026A6E8F-CB37-4E60-A498-146AC24CF252}" type="presOf" srcId="{5981CDC2-2EE1-40BD-BEFC-4650E31281E0}" destId="{8FDE69E0-B784-4F53-88ED-7863FB7EF31E}" srcOrd="0" destOrd="0" presId="urn:microsoft.com/office/officeart/2009/3/layout/DescendingProcess"/>
    <dgm:cxn modelId="{8F4CD290-A36C-4F57-BEB0-67E4F655A390}" srcId="{177F329A-114F-4DEF-B506-992DFF0A0739}" destId="{14C55BC4-AC7C-4C17-8998-091E73D2B8BA}" srcOrd="5" destOrd="0" parTransId="{04192132-B65B-4C93-B96E-A3D79B1D4A20}" sibTransId="{DD2179FD-200D-4E06-B6F5-5C83468DE52F}"/>
    <dgm:cxn modelId="{125BFF9F-7C5B-47F0-8EAB-EE436D28CD6D}" srcId="{177F329A-114F-4DEF-B506-992DFF0A0739}" destId="{5981CDC2-2EE1-40BD-BEFC-4650E31281E0}" srcOrd="2" destOrd="0" parTransId="{919099F5-EF61-4C99-AF64-2C486CA36753}" sibTransId="{7D2EF5DE-D69F-41FA-9380-52E2BA353B7D}"/>
    <dgm:cxn modelId="{F7E57FC7-794C-45EA-9809-551BA8826EE7}" type="presOf" srcId="{DD2179FD-200D-4E06-B6F5-5C83468DE52F}" destId="{7C15A607-6690-4C36-9063-AD87E827E177}" srcOrd="0" destOrd="0" presId="urn:microsoft.com/office/officeart/2009/3/layout/DescendingProcess"/>
    <dgm:cxn modelId="{A1842BCA-713D-40B5-809C-3F9E9EA54542}" type="presOf" srcId="{BB806962-C168-4190-8E1C-5D863A190479}" destId="{BD8D260A-35D8-4527-9EAF-1D22A1253FEE}" srcOrd="0" destOrd="0" presId="urn:microsoft.com/office/officeart/2009/3/layout/DescendingProcess"/>
    <dgm:cxn modelId="{4A4430CF-0A31-4FAB-A13B-B45213881A32}" type="presOf" srcId="{AD57BD4F-120E-4944-8906-7BF612C590B5}" destId="{1636BCA8-B82B-469D-844F-7E73A7D6A3B6}" srcOrd="0" destOrd="0" presId="urn:microsoft.com/office/officeart/2009/3/layout/DescendingProcess"/>
    <dgm:cxn modelId="{09B21ED1-FAB3-4AD0-B5E6-EDD66B17C14A}" type="presOf" srcId="{EBDE3D6F-0F14-4FB5-BF34-2381C4B843B5}" destId="{03D2C02E-7583-47AC-A533-83B619984E18}" srcOrd="0" destOrd="0" presId="urn:microsoft.com/office/officeart/2009/3/layout/DescendingProcess"/>
    <dgm:cxn modelId="{FE9F73EA-9A88-4DC2-961F-31D393FC1F53}" type="presOf" srcId="{CD3046F8-43D6-405B-BEA7-C7371118E20A}" destId="{A05A1FB1-99FD-4EEE-BCA6-067F1DC21E32}" srcOrd="0" destOrd="0" presId="urn:microsoft.com/office/officeart/2009/3/layout/DescendingProcess"/>
    <dgm:cxn modelId="{DFC1A7ED-5F86-4167-9E9E-2059DC2EF291}" srcId="{177F329A-114F-4DEF-B506-992DFF0A0739}" destId="{8FD4D9DE-25B6-40DE-8F2C-776185D83C59}" srcOrd="3" destOrd="0" parTransId="{74D4CB4B-9DE6-4A1D-A0EB-6BB9733AD022}" sibTransId="{856AC852-0E1B-4011-A4F9-02DC110C3DAA}"/>
    <dgm:cxn modelId="{F52D4FFC-1AD9-447A-B782-4EA95035455A}" type="presOf" srcId="{7D2EF5DE-D69F-41FA-9380-52E2BA353B7D}" destId="{5E96A6B8-C46E-4773-9CF1-76754111EA6D}" srcOrd="0" destOrd="0" presId="urn:microsoft.com/office/officeart/2009/3/layout/DescendingProcess"/>
    <dgm:cxn modelId="{65D3E6DB-327C-49FD-B7EE-E8A89A4963C4}" type="presParOf" srcId="{FE8E991E-6FC1-453A-8D43-DBBE52B364DD}" destId="{0A54D6EF-09F7-4657-9C4D-81F3E162FE27}" srcOrd="0" destOrd="0" presId="urn:microsoft.com/office/officeart/2009/3/layout/DescendingProcess"/>
    <dgm:cxn modelId="{70262FFE-E62A-42FC-A4B9-A9A1418F48BF}" type="presParOf" srcId="{FE8E991E-6FC1-453A-8D43-DBBE52B364DD}" destId="{BD8D260A-35D8-4527-9EAF-1D22A1253FEE}" srcOrd="1" destOrd="0" presId="urn:microsoft.com/office/officeart/2009/3/layout/DescendingProcess"/>
    <dgm:cxn modelId="{0DDA099C-A749-424D-AB50-0F4C8AEA6301}" type="presParOf" srcId="{FE8E991E-6FC1-453A-8D43-DBBE52B364DD}" destId="{A05A1FB1-99FD-4EEE-BCA6-067F1DC21E32}" srcOrd="2" destOrd="0" presId="urn:microsoft.com/office/officeart/2009/3/layout/DescendingProcess"/>
    <dgm:cxn modelId="{1F626F70-CA13-4EF5-88EB-1650818488B7}" type="presParOf" srcId="{FE8E991E-6FC1-453A-8D43-DBBE52B364DD}" destId="{94FA7B0F-0370-430B-B481-E8070624E993}" srcOrd="3" destOrd="0" presId="urn:microsoft.com/office/officeart/2009/3/layout/DescendingProcess"/>
    <dgm:cxn modelId="{2CD13CF2-0BC1-4360-ADCC-593BBA3CE29F}" type="presParOf" srcId="{94FA7B0F-0370-430B-B481-E8070624E993}" destId="{1636BCA8-B82B-469D-844F-7E73A7D6A3B6}" srcOrd="0" destOrd="0" presId="urn:microsoft.com/office/officeart/2009/3/layout/DescendingProcess"/>
    <dgm:cxn modelId="{511BF70D-398F-4812-8F84-860A6E0BB446}" type="presParOf" srcId="{FE8E991E-6FC1-453A-8D43-DBBE52B364DD}" destId="{8FDE69E0-B784-4F53-88ED-7863FB7EF31E}" srcOrd="4" destOrd="0" presId="urn:microsoft.com/office/officeart/2009/3/layout/DescendingProcess"/>
    <dgm:cxn modelId="{689D4B62-882C-4A75-BE7F-08D44ECC3F2F}" type="presParOf" srcId="{FE8E991E-6FC1-453A-8D43-DBBE52B364DD}" destId="{C23A2B11-47D9-40FA-8034-3F056D4D3421}" srcOrd="5" destOrd="0" presId="urn:microsoft.com/office/officeart/2009/3/layout/DescendingProcess"/>
    <dgm:cxn modelId="{897CEF00-C753-4F29-B33E-FA1B420DDB3E}" type="presParOf" srcId="{C23A2B11-47D9-40FA-8034-3F056D4D3421}" destId="{5E96A6B8-C46E-4773-9CF1-76754111EA6D}" srcOrd="0" destOrd="0" presId="urn:microsoft.com/office/officeart/2009/3/layout/DescendingProcess"/>
    <dgm:cxn modelId="{25F74069-2C89-4659-9B36-1CFA2F4E6D8C}" type="presParOf" srcId="{FE8E991E-6FC1-453A-8D43-DBBE52B364DD}" destId="{2C00486D-B008-4DD9-8F0A-0865AF6864E6}" srcOrd="6" destOrd="0" presId="urn:microsoft.com/office/officeart/2009/3/layout/DescendingProcess"/>
    <dgm:cxn modelId="{1F0E9B23-ECCA-4D0D-9EB0-DFEC2997DFBC}" type="presParOf" srcId="{FE8E991E-6FC1-453A-8D43-DBBE52B364DD}" destId="{60F43D4D-1989-4D06-A7B9-ABE1627EBC2C}" srcOrd="7" destOrd="0" presId="urn:microsoft.com/office/officeart/2009/3/layout/DescendingProcess"/>
    <dgm:cxn modelId="{A6D80240-B8FD-4FF4-BB59-622868BFCAEC}" type="presParOf" srcId="{60F43D4D-1989-4D06-A7B9-ABE1627EBC2C}" destId="{283CB1E0-F0B4-41C3-80B6-9CA6B938D795}" srcOrd="0" destOrd="0" presId="urn:microsoft.com/office/officeart/2009/3/layout/DescendingProcess"/>
    <dgm:cxn modelId="{B6C3DB52-3E2A-46E3-81C5-D95C7CFDF773}" type="presParOf" srcId="{FE8E991E-6FC1-453A-8D43-DBBE52B364DD}" destId="{03D2C02E-7583-47AC-A533-83B619984E18}" srcOrd="8" destOrd="0" presId="urn:microsoft.com/office/officeart/2009/3/layout/DescendingProcess"/>
    <dgm:cxn modelId="{78478681-D7F7-4593-A751-8F69F2D9C0F8}" type="presParOf" srcId="{FE8E991E-6FC1-453A-8D43-DBBE52B364DD}" destId="{2DF3C7E2-9C56-4E84-9063-9B6CED43093F}" srcOrd="9" destOrd="0" presId="urn:microsoft.com/office/officeart/2009/3/layout/DescendingProcess"/>
    <dgm:cxn modelId="{4F16C521-7F05-4F60-AA77-8C63B5D997CA}" type="presParOf" srcId="{2DF3C7E2-9C56-4E84-9063-9B6CED43093F}" destId="{735385E6-1593-40B2-8F24-1E5491DF262B}" srcOrd="0" destOrd="0" presId="urn:microsoft.com/office/officeart/2009/3/layout/DescendingProcess"/>
    <dgm:cxn modelId="{99BAD3EB-3B6E-46FD-B566-814EFA891312}" type="presParOf" srcId="{FE8E991E-6FC1-453A-8D43-DBBE52B364DD}" destId="{0750E9F7-F6FB-4E82-A94B-46DA77E0543D}" srcOrd="10" destOrd="0" presId="urn:microsoft.com/office/officeart/2009/3/layout/DescendingProcess"/>
    <dgm:cxn modelId="{FBE404C0-9F08-491D-8961-DFDE9758F95C}" type="presParOf" srcId="{FE8E991E-6FC1-453A-8D43-DBBE52B364DD}" destId="{1DBCB38A-177A-4924-8AEC-C06533FCE26D}" srcOrd="11" destOrd="0" presId="urn:microsoft.com/office/officeart/2009/3/layout/DescendingProcess"/>
    <dgm:cxn modelId="{F1A779E5-237F-449A-AC59-4236774F5BA6}" type="presParOf" srcId="{1DBCB38A-177A-4924-8AEC-C06533FCE26D}" destId="{7C15A607-6690-4C36-9063-AD87E827E177}" srcOrd="0" destOrd="0" presId="urn:microsoft.com/office/officeart/2009/3/layout/DescendingProcess"/>
    <dgm:cxn modelId="{D6AC4134-BD5E-40FE-B179-8C693BC3B5DD}" type="presParOf" srcId="{FE8E991E-6FC1-453A-8D43-DBBE52B364DD}" destId="{64760302-4E47-4351-83CF-47E6AEEBA847}" srcOrd="12"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72289-1BB9-4694-BC50-CC0D4BFCFB99}">
      <dsp:nvSpPr>
        <dsp:cNvPr id="0" name=""/>
        <dsp:cNvSpPr/>
      </dsp:nvSpPr>
      <dsp:spPr>
        <a:xfrm>
          <a:off x="86" y="311330"/>
          <a:ext cx="1896690" cy="47417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rtl="0">
            <a:lnSpc>
              <a:spcPct val="90000"/>
            </a:lnSpc>
            <a:spcBef>
              <a:spcPct val="0"/>
            </a:spcBef>
            <a:spcAft>
              <a:spcPct val="35000"/>
            </a:spcAft>
            <a:buNone/>
          </a:pPr>
          <a:r>
            <a:rPr lang="en-US" sz="2300" b="0" i="0" kern="1200" dirty="0"/>
            <a:t>JDK 1.0 (1996)</a:t>
          </a:r>
          <a:endParaRPr lang="en-US" sz="2300" kern="1200" dirty="0"/>
        </a:p>
      </dsp:txBody>
      <dsp:txXfrm>
        <a:off x="13974" y="325218"/>
        <a:ext cx="1868914" cy="446396"/>
      </dsp:txXfrm>
    </dsp:sp>
    <dsp:sp modelId="{0D389D32-95CA-41D7-A2BB-9431290D5A48}">
      <dsp:nvSpPr>
        <dsp:cNvPr id="0" name=""/>
        <dsp:cNvSpPr/>
      </dsp:nvSpPr>
      <dsp:spPr>
        <a:xfrm>
          <a:off x="2254416" y="331317"/>
          <a:ext cx="1896690" cy="47417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rtl="0">
            <a:lnSpc>
              <a:spcPct val="90000"/>
            </a:lnSpc>
            <a:spcBef>
              <a:spcPct val="0"/>
            </a:spcBef>
            <a:spcAft>
              <a:spcPct val="35000"/>
            </a:spcAft>
            <a:buNone/>
          </a:pPr>
          <a:r>
            <a:rPr lang="en-US" sz="2300" b="0" i="0" kern="1200" dirty="0"/>
            <a:t>JDK 1.1 (1997)</a:t>
          </a:r>
          <a:endParaRPr lang="en-US" sz="2300" kern="1200" dirty="0"/>
        </a:p>
      </dsp:txBody>
      <dsp:txXfrm>
        <a:off x="2268304" y="345205"/>
        <a:ext cx="1868914" cy="446396"/>
      </dsp:txXfrm>
    </dsp:sp>
    <dsp:sp modelId="{03845359-8869-43EE-8BE6-F7F11D707D32}">
      <dsp:nvSpPr>
        <dsp:cNvPr id="0" name=""/>
        <dsp:cNvSpPr/>
      </dsp:nvSpPr>
      <dsp:spPr>
        <a:xfrm rot="6098564">
          <a:off x="3000912" y="672992"/>
          <a:ext cx="206710" cy="82980"/>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D9566F0-8452-43E9-8660-0CF791C46002}">
      <dsp:nvSpPr>
        <dsp:cNvPr id="0" name=""/>
        <dsp:cNvSpPr/>
      </dsp:nvSpPr>
      <dsp:spPr>
        <a:xfrm>
          <a:off x="2073282" y="1210404"/>
          <a:ext cx="1896690" cy="474172"/>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b="1" i="0" kern="1200" dirty="0"/>
            <a:t>inner classes</a:t>
          </a:r>
          <a:endParaRPr lang="en-US" sz="1400" b="1" kern="1200" dirty="0"/>
        </a:p>
      </dsp:txBody>
      <dsp:txXfrm>
        <a:off x="2087170" y="1224292"/>
        <a:ext cx="1868914" cy="446396"/>
      </dsp:txXfrm>
    </dsp:sp>
    <dsp:sp modelId="{FF5057EF-47CC-48AE-BC95-63AC2FCB2AFB}">
      <dsp:nvSpPr>
        <dsp:cNvPr id="0" name=""/>
        <dsp:cNvSpPr/>
      </dsp:nvSpPr>
      <dsp:spPr>
        <a:xfrm rot="5400000">
          <a:off x="2949764" y="1756440"/>
          <a:ext cx="143726" cy="82980"/>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C74B80B-71E9-4D08-B48E-E8C5C4FF2607}">
      <dsp:nvSpPr>
        <dsp:cNvPr id="0" name=""/>
        <dsp:cNvSpPr/>
      </dsp:nvSpPr>
      <dsp:spPr>
        <a:xfrm>
          <a:off x="2073282" y="1911283"/>
          <a:ext cx="1896690" cy="474172"/>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b="0" kern="1200" dirty="0"/>
            <a:t>JavaBeans, JDBC, RMI, reflection, JIT </a:t>
          </a:r>
        </a:p>
      </dsp:txBody>
      <dsp:txXfrm>
        <a:off x="2087170" y="1925171"/>
        <a:ext cx="1868914" cy="446396"/>
      </dsp:txXfrm>
    </dsp:sp>
    <dsp:sp modelId="{97EB7E47-C44D-438D-8E4B-58893334B6CD}">
      <dsp:nvSpPr>
        <dsp:cNvPr id="0" name=""/>
        <dsp:cNvSpPr/>
      </dsp:nvSpPr>
      <dsp:spPr>
        <a:xfrm>
          <a:off x="4263087" y="331317"/>
          <a:ext cx="1896690" cy="47417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rtl="0">
            <a:lnSpc>
              <a:spcPct val="90000"/>
            </a:lnSpc>
            <a:spcBef>
              <a:spcPct val="0"/>
            </a:spcBef>
            <a:spcAft>
              <a:spcPct val="35000"/>
            </a:spcAft>
            <a:buNone/>
          </a:pPr>
          <a:r>
            <a:rPr lang="da-DK" sz="2300" b="0" i="0" kern="1200" dirty="0"/>
            <a:t>JDK 1.2 (1998)</a:t>
          </a:r>
          <a:endParaRPr lang="en-US" sz="2300" kern="1200" dirty="0"/>
        </a:p>
      </dsp:txBody>
      <dsp:txXfrm>
        <a:off x="4276975" y="345205"/>
        <a:ext cx="1868914" cy="446396"/>
      </dsp:txXfrm>
    </dsp:sp>
    <dsp:sp modelId="{E8C0EE95-66B9-4CC1-8F65-7F201DC177C3}">
      <dsp:nvSpPr>
        <dsp:cNvPr id="0" name=""/>
        <dsp:cNvSpPr/>
      </dsp:nvSpPr>
      <dsp:spPr>
        <a:xfrm rot="5019796">
          <a:off x="5158393" y="966457"/>
          <a:ext cx="203701" cy="82980"/>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F6EFDBEB-EAA5-4C53-8EF3-E4075F632FD7}">
      <dsp:nvSpPr>
        <dsp:cNvPr id="0" name=""/>
        <dsp:cNvSpPr/>
      </dsp:nvSpPr>
      <dsp:spPr>
        <a:xfrm>
          <a:off x="4360710" y="1210404"/>
          <a:ext cx="1896690" cy="474172"/>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da-DK" sz="1400" b="1" i="0" kern="1200" dirty="0"/>
            <a:t>strictfp</a:t>
          </a:r>
          <a:r>
            <a:rPr lang="en-US" sz="1400" b="0" i="0" kern="1200" dirty="0"/>
            <a:t> keyword</a:t>
          </a:r>
          <a:endParaRPr lang="en-US" sz="1400" kern="1200" dirty="0"/>
        </a:p>
      </dsp:txBody>
      <dsp:txXfrm>
        <a:off x="4374598" y="1224292"/>
        <a:ext cx="1868914" cy="446396"/>
      </dsp:txXfrm>
    </dsp:sp>
    <dsp:sp modelId="{0797401E-ACD6-4532-9D35-DA8DBE043745}">
      <dsp:nvSpPr>
        <dsp:cNvPr id="0" name=""/>
        <dsp:cNvSpPr/>
      </dsp:nvSpPr>
      <dsp:spPr>
        <a:xfrm rot="5550653">
          <a:off x="5216162" y="1761755"/>
          <a:ext cx="154585" cy="82980"/>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0CFF487-0F10-4D88-BC0B-EB1A6659AD5A}">
      <dsp:nvSpPr>
        <dsp:cNvPr id="0" name=""/>
        <dsp:cNvSpPr/>
      </dsp:nvSpPr>
      <dsp:spPr>
        <a:xfrm>
          <a:off x="4329509" y="1921914"/>
          <a:ext cx="1896690" cy="474172"/>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b="0" i="0" kern="1200" dirty="0"/>
            <a:t>Swing API, </a:t>
          </a:r>
          <a:br>
            <a:rPr lang="en-US" sz="1400" b="0" i="0" kern="1200" dirty="0"/>
          </a:br>
          <a:r>
            <a:rPr lang="en-US" sz="1400" b="0" i="0" kern="1200" dirty="0"/>
            <a:t>Collections API</a:t>
          </a:r>
          <a:endParaRPr lang="en-US" sz="1400" kern="1200" dirty="0"/>
        </a:p>
      </dsp:txBody>
      <dsp:txXfrm>
        <a:off x="4343397" y="1935802"/>
        <a:ext cx="1868914" cy="446396"/>
      </dsp:txXfrm>
    </dsp:sp>
    <dsp:sp modelId="{1D481667-67AD-49FB-8672-D7DECC98A09B}">
      <dsp:nvSpPr>
        <dsp:cNvPr id="0" name=""/>
        <dsp:cNvSpPr/>
      </dsp:nvSpPr>
      <dsp:spPr>
        <a:xfrm>
          <a:off x="6363766" y="311331"/>
          <a:ext cx="1896690" cy="47417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rtl="0">
            <a:lnSpc>
              <a:spcPct val="90000"/>
            </a:lnSpc>
            <a:spcBef>
              <a:spcPct val="0"/>
            </a:spcBef>
            <a:spcAft>
              <a:spcPct val="35000"/>
            </a:spcAft>
            <a:buNone/>
          </a:pPr>
          <a:r>
            <a:rPr lang="en-US" sz="2300" b="0" i="0" kern="1200" dirty="0"/>
            <a:t>J2SE 1.3 (2000)</a:t>
          </a:r>
          <a:endParaRPr lang="en-US" sz="2300" kern="1200" dirty="0"/>
        </a:p>
      </dsp:txBody>
      <dsp:txXfrm>
        <a:off x="6377654" y="325219"/>
        <a:ext cx="1868914" cy="446396"/>
      </dsp:txXfrm>
    </dsp:sp>
    <dsp:sp modelId="{95117347-F1BC-4AE0-960D-A5FCFBC933ED}">
      <dsp:nvSpPr>
        <dsp:cNvPr id="0" name=""/>
        <dsp:cNvSpPr/>
      </dsp:nvSpPr>
      <dsp:spPr>
        <a:xfrm rot="5559074">
          <a:off x="7184956" y="956464"/>
          <a:ext cx="212678" cy="82980"/>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3604D02-8142-4DBF-BCA3-A55D020C5605}">
      <dsp:nvSpPr>
        <dsp:cNvPr id="0" name=""/>
        <dsp:cNvSpPr/>
      </dsp:nvSpPr>
      <dsp:spPr>
        <a:xfrm>
          <a:off x="6322134" y="1210404"/>
          <a:ext cx="1896690" cy="474172"/>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b="0" i="0" kern="1200" dirty="0"/>
            <a:t>JNDI, JPDA</a:t>
          </a:r>
          <a:endParaRPr lang="en-US" sz="1400" kern="1200" dirty="0"/>
        </a:p>
      </dsp:txBody>
      <dsp:txXfrm>
        <a:off x="6336022" y="1224292"/>
        <a:ext cx="1868914" cy="446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1FD6BB-4273-4D1D-B83B-2E3C19E397B3}">
      <dsp:nvSpPr>
        <dsp:cNvPr id="0" name=""/>
        <dsp:cNvSpPr/>
      </dsp:nvSpPr>
      <dsp:spPr>
        <a:xfrm>
          <a:off x="0" y="366939"/>
          <a:ext cx="1859886" cy="464971"/>
        </a:xfrm>
        <a:prstGeom prst="roundRect">
          <a:avLst>
            <a:gd name="adj" fmla="val 10000"/>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b="0" i="0" kern="1200" dirty="0"/>
            <a:t>J2SE 1.4 (2002)</a:t>
          </a:r>
          <a:endParaRPr lang="en-US" sz="2100" kern="1200" dirty="0"/>
        </a:p>
      </dsp:txBody>
      <dsp:txXfrm>
        <a:off x="13619" y="380558"/>
        <a:ext cx="1832648" cy="437733"/>
      </dsp:txXfrm>
    </dsp:sp>
    <dsp:sp modelId="{9D440DE2-B3F6-4377-81C9-DFA35DCDD06E}">
      <dsp:nvSpPr>
        <dsp:cNvPr id="0" name=""/>
        <dsp:cNvSpPr/>
      </dsp:nvSpPr>
      <dsp:spPr>
        <a:xfrm rot="5375686">
          <a:off x="891085" y="873389"/>
          <a:ext cx="82166" cy="81370"/>
        </a:xfrm>
        <a:prstGeom prst="rightArrow">
          <a:avLst>
            <a:gd name="adj1" fmla="val 66700"/>
            <a:gd name="adj2" fmla="val 50000"/>
          </a:avLst>
        </a:prstGeom>
        <a:gradFill rotWithShape="0">
          <a:gsLst>
            <a:gs pos="0">
              <a:schemeClr val="accent1">
                <a:shade val="90000"/>
                <a:hueOff val="0"/>
                <a:satOff val="0"/>
                <a:lumOff val="0"/>
                <a:alphaOff val="0"/>
                <a:shade val="51000"/>
                <a:satMod val="130000"/>
              </a:schemeClr>
            </a:gs>
            <a:gs pos="80000">
              <a:schemeClr val="accent1">
                <a:shade val="90000"/>
                <a:hueOff val="0"/>
                <a:satOff val="0"/>
                <a:lumOff val="0"/>
                <a:alphaOff val="0"/>
                <a:shade val="93000"/>
                <a:satMod val="130000"/>
              </a:schemeClr>
            </a:gs>
            <a:gs pos="100000">
              <a:schemeClr val="accent1">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413D0D5-200F-4473-BD9C-C563AED1B83C}">
      <dsp:nvSpPr>
        <dsp:cNvPr id="0" name=""/>
        <dsp:cNvSpPr/>
      </dsp:nvSpPr>
      <dsp:spPr>
        <a:xfrm>
          <a:off x="4450" y="996239"/>
          <a:ext cx="1859886" cy="464971"/>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b="1" i="0" kern="1200" dirty="0"/>
            <a:t>assert</a:t>
          </a:r>
          <a:r>
            <a:rPr lang="en-US" sz="1400" b="0" i="0" kern="1200" dirty="0"/>
            <a:t> keyword</a:t>
          </a:r>
          <a:endParaRPr lang="en-US" sz="1400" kern="1200" dirty="0"/>
        </a:p>
      </dsp:txBody>
      <dsp:txXfrm>
        <a:off x="18069" y="1009858"/>
        <a:ext cx="1832648" cy="437733"/>
      </dsp:txXfrm>
    </dsp:sp>
    <dsp:sp modelId="{0E800B52-88FB-4BAA-883E-7DA1C3808D5F}">
      <dsp:nvSpPr>
        <dsp:cNvPr id="0" name=""/>
        <dsp:cNvSpPr/>
      </dsp:nvSpPr>
      <dsp:spPr>
        <a:xfrm rot="5400000">
          <a:off x="893709" y="1501895"/>
          <a:ext cx="81370" cy="81370"/>
        </a:xfrm>
        <a:prstGeom prst="rightArrow">
          <a:avLst>
            <a:gd name="adj1" fmla="val 66700"/>
            <a:gd name="adj2" fmla="val 50000"/>
          </a:avLst>
        </a:prstGeom>
        <a:gradFill rotWithShape="0">
          <a:gsLst>
            <a:gs pos="0">
              <a:schemeClr val="accent1">
                <a:shade val="90000"/>
                <a:hueOff val="-109809"/>
                <a:satOff val="-8085"/>
                <a:lumOff val="5590"/>
                <a:alphaOff val="0"/>
                <a:shade val="51000"/>
                <a:satMod val="130000"/>
              </a:schemeClr>
            </a:gs>
            <a:gs pos="80000">
              <a:schemeClr val="accent1">
                <a:shade val="90000"/>
                <a:hueOff val="-109809"/>
                <a:satOff val="-8085"/>
                <a:lumOff val="5590"/>
                <a:alphaOff val="0"/>
                <a:shade val="93000"/>
                <a:satMod val="130000"/>
              </a:schemeClr>
            </a:gs>
            <a:gs pos="100000">
              <a:schemeClr val="accent1">
                <a:shade val="90000"/>
                <a:hueOff val="-109809"/>
                <a:satOff val="-8085"/>
                <a:lumOff val="559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BC51C478-E3F6-4428-95AB-0A14A156481D}">
      <dsp:nvSpPr>
        <dsp:cNvPr id="0" name=""/>
        <dsp:cNvSpPr/>
      </dsp:nvSpPr>
      <dsp:spPr>
        <a:xfrm>
          <a:off x="4450" y="1623950"/>
          <a:ext cx="1859886" cy="464971"/>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b="0" i="0" kern="1200"/>
            <a:t>Image IO </a:t>
          </a:r>
          <a:r>
            <a:rPr lang="en-US" sz="1400" b="0" i="0" kern="1200" dirty="0"/>
            <a:t>API, Java Web Start</a:t>
          </a:r>
          <a:endParaRPr lang="en-US" sz="1400" kern="1200" dirty="0"/>
        </a:p>
      </dsp:txBody>
      <dsp:txXfrm>
        <a:off x="18069" y="1637569"/>
        <a:ext cx="1832648" cy="437733"/>
      </dsp:txXfrm>
    </dsp:sp>
    <dsp:sp modelId="{1D56362E-3F48-4BA0-B2A3-5940A2E98B52}">
      <dsp:nvSpPr>
        <dsp:cNvPr id="0" name=""/>
        <dsp:cNvSpPr/>
      </dsp:nvSpPr>
      <dsp:spPr>
        <a:xfrm>
          <a:off x="2124721" y="368527"/>
          <a:ext cx="1859886" cy="464971"/>
        </a:xfrm>
        <a:prstGeom prst="roundRect">
          <a:avLst>
            <a:gd name="adj" fmla="val 10000"/>
          </a:avLst>
        </a:prstGeom>
        <a:gradFill rotWithShape="0">
          <a:gsLst>
            <a:gs pos="0">
              <a:schemeClr val="accent1">
                <a:shade val="80000"/>
                <a:hueOff val="-219637"/>
                <a:satOff val="-16378"/>
                <a:lumOff val="11820"/>
                <a:alphaOff val="0"/>
                <a:shade val="51000"/>
                <a:satMod val="130000"/>
              </a:schemeClr>
            </a:gs>
            <a:gs pos="80000">
              <a:schemeClr val="accent1">
                <a:shade val="80000"/>
                <a:hueOff val="-219637"/>
                <a:satOff val="-16378"/>
                <a:lumOff val="11820"/>
                <a:alphaOff val="0"/>
                <a:shade val="93000"/>
                <a:satMod val="130000"/>
              </a:schemeClr>
            </a:gs>
            <a:gs pos="100000">
              <a:schemeClr val="accent1">
                <a:shade val="80000"/>
                <a:hueOff val="-219637"/>
                <a:satOff val="-16378"/>
                <a:lumOff val="1182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b="0" i="0" kern="1200"/>
            <a:t>J2SE 5.0 (2004)</a:t>
          </a:r>
          <a:endParaRPr lang="en-US" sz="2100" kern="1200"/>
        </a:p>
      </dsp:txBody>
      <dsp:txXfrm>
        <a:off x="2138340" y="382146"/>
        <a:ext cx="1832648" cy="437733"/>
      </dsp:txXfrm>
    </dsp:sp>
    <dsp:sp modelId="{87349CF6-7C3E-49AB-B527-55E6D6BA9AA0}">
      <dsp:nvSpPr>
        <dsp:cNvPr id="0" name=""/>
        <dsp:cNvSpPr/>
      </dsp:nvSpPr>
      <dsp:spPr>
        <a:xfrm rot="5400000">
          <a:off x="3013979" y="874184"/>
          <a:ext cx="81370" cy="81370"/>
        </a:xfrm>
        <a:prstGeom prst="rightArrow">
          <a:avLst>
            <a:gd name="adj1" fmla="val 66700"/>
            <a:gd name="adj2" fmla="val 50000"/>
          </a:avLst>
        </a:prstGeom>
        <a:gradFill rotWithShape="0">
          <a:gsLst>
            <a:gs pos="0">
              <a:schemeClr val="accent1">
                <a:shade val="90000"/>
                <a:hueOff val="-219617"/>
                <a:satOff val="-16169"/>
                <a:lumOff val="11179"/>
                <a:alphaOff val="0"/>
                <a:shade val="51000"/>
                <a:satMod val="130000"/>
              </a:schemeClr>
            </a:gs>
            <a:gs pos="80000">
              <a:schemeClr val="accent1">
                <a:shade val="90000"/>
                <a:hueOff val="-219617"/>
                <a:satOff val="-16169"/>
                <a:lumOff val="11179"/>
                <a:alphaOff val="0"/>
                <a:shade val="93000"/>
                <a:satMod val="130000"/>
              </a:schemeClr>
            </a:gs>
            <a:gs pos="100000">
              <a:schemeClr val="accent1">
                <a:shade val="90000"/>
                <a:hueOff val="-219617"/>
                <a:satOff val="-16169"/>
                <a:lumOff val="1117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B04C9458-A860-4875-AB03-0995FBF0BFDE}">
      <dsp:nvSpPr>
        <dsp:cNvPr id="0" name=""/>
        <dsp:cNvSpPr/>
      </dsp:nvSpPr>
      <dsp:spPr>
        <a:xfrm>
          <a:off x="2124721" y="996239"/>
          <a:ext cx="1859886" cy="464971"/>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b="1" i="0" kern="1200" dirty="0"/>
            <a:t>generics, annotations, </a:t>
          </a:r>
          <a:r>
            <a:rPr lang="en-US" sz="1400" b="1" i="0" kern="1200" dirty="0" err="1"/>
            <a:t>enum</a:t>
          </a:r>
          <a:r>
            <a:rPr lang="en-US" sz="1400" b="1" i="0" kern="1200" dirty="0"/>
            <a:t>, </a:t>
          </a:r>
          <a:r>
            <a:rPr lang="en-US" sz="1400" b="1" i="0" kern="1200" dirty="0" err="1"/>
            <a:t>varagrs</a:t>
          </a:r>
          <a:endParaRPr lang="en-US" sz="1400" b="1" kern="1200" dirty="0"/>
        </a:p>
      </dsp:txBody>
      <dsp:txXfrm>
        <a:off x="2138340" y="1009858"/>
        <a:ext cx="1832648" cy="437733"/>
      </dsp:txXfrm>
    </dsp:sp>
    <dsp:sp modelId="{59A6B496-5567-43D4-8D0B-439FFAF01187}">
      <dsp:nvSpPr>
        <dsp:cNvPr id="0" name=""/>
        <dsp:cNvSpPr/>
      </dsp:nvSpPr>
      <dsp:spPr>
        <a:xfrm>
          <a:off x="4244992" y="368527"/>
          <a:ext cx="1859886" cy="464971"/>
        </a:xfrm>
        <a:prstGeom prst="roundRect">
          <a:avLst>
            <a:gd name="adj" fmla="val 10000"/>
          </a:avLst>
        </a:prstGeom>
        <a:gradFill rotWithShape="0">
          <a:gsLst>
            <a:gs pos="0">
              <a:schemeClr val="accent1">
                <a:shade val="80000"/>
                <a:hueOff val="-439274"/>
                <a:satOff val="-32757"/>
                <a:lumOff val="23641"/>
                <a:alphaOff val="0"/>
                <a:shade val="51000"/>
                <a:satMod val="130000"/>
              </a:schemeClr>
            </a:gs>
            <a:gs pos="80000">
              <a:schemeClr val="accent1">
                <a:shade val="80000"/>
                <a:hueOff val="-439274"/>
                <a:satOff val="-32757"/>
                <a:lumOff val="23641"/>
                <a:alphaOff val="0"/>
                <a:shade val="93000"/>
                <a:satMod val="130000"/>
              </a:schemeClr>
            </a:gs>
            <a:gs pos="100000">
              <a:schemeClr val="accent1">
                <a:shade val="80000"/>
                <a:hueOff val="-439274"/>
                <a:satOff val="-32757"/>
                <a:lumOff val="2364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pt-BR" sz="2100" b="0" i="0" kern="1200"/>
            <a:t>Java SE 6 (2006)</a:t>
          </a:r>
          <a:endParaRPr lang="en-US" sz="2100" kern="1200"/>
        </a:p>
      </dsp:txBody>
      <dsp:txXfrm>
        <a:off x="4258611" y="382146"/>
        <a:ext cx="1832648" cy="437733"/>
      </dsp:txXfrm>
    </dsp:sp>
    <dsp:sp modelId="{4C8A0B43-A625-47CB-ADBE-CAB6FE0F4FDF}">
      <dsp:nvSpPr>
        <dsp:cNvPr id="0" name=""/>
        <dsp:cNvSpPr/>
      </dsp:nvSpPr>
      <dsp:spPr>
        <a:xfrm rot="5400000">
          <a:off x="5134250" y="874184"/>
          <a:ext cx="81370" cy="81370"/>
        </a:xfrm>
        <a:prstGeom prst="rightArrow">
          <a:avLst>
            <a:gd name="adj1" fmla="val 66700"/>
            <a:gd name="adj2" fmla="val 50000"/>
          </a:avLst>
        </a:prstGeom>
        <a:gradFill rotWithShape="0">
          <a:gsLst>
            <a:gs pos="0">
              <a:schemeClr val="accent1">
                <a:shade val="90000"/>
                <a:hueOff val="-329426"/>
                <a:satOff val="-24254"/>
                <a:lumOff val="16769"/>
                <a:alphaOff val="0"/>
                <a:shade val="51000"/>
                <a:satMod val="130000"/>
              </a:schemeClr>
            </a:gs>
            <a:gs pos="80000">
              <a:schemeClr val="accent1">
                <a:shade val="90000"/>
                <a:hueOff val="-329426"/>
                <a:satOff val="-24254"/>
                <a:lumOff val="16769"/>
                <a:alphaOff val="0"/>
                <a:shade val="93000"/>
                <a:satMod val="130000"/>
              </a:schemeClr>
            </a:gs>
            <a:gs pos="100000">
              <a:schemeClr val="accent1">
                <a:shade val="90000"/>
                <a:hueOff val="-329426"/>
                <a:satOff val="-24254"/>
                <a:lumOff val="1676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D06AC9E-DC89-4779-BBF3-40EE353650B0}">
      <dsp:nvSpPr>
        <dsp:cNvPr id="0" name=""/>
        <dsp:cNvSpPr/>
      </dsp:nvSpPr>
      <dsp:spPr>
        <a:xfrm>
          <a:off x="4244992" y="996239"/>
          <a:ext cx="1859886" cy="464971"/>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b="0" i="0" kern="1200" dirty="0"/>
            <a:t>Performance improvements</a:t>
          </a:r>
          <a:endParaRPr lang="en-US" sz="1400" kern="1200" dirty="0"/>
        </a:p>
      </dsp:txBody>
      <dsp:txXfrm>
        <a:off x="4258611" y="1009858"/>
        <a:ext cx="1832648" cy="437733"/>
      </dsp:txXfrm>
    </dsp:sp>
    <dsp:sp modelId="{64E928F4-9C20-46BA-A75F-FDDAAF92B03C}">
      <dsp:nvSpPr>
        <dsp:cNvPr id="0" name=""/>
        <dsp:cNvSpPr/>
      </dsp:nvSpPr>
      <dsp:spPr>
        <a:xfrm rot="5400000">
          <a:off x="5134250" y="1501895"/>
          <a:ext cx="81370" cy="81370"/>
        </a:xfrm>
        <a:prstGeom prst="rightArrow">
          <a:avLst>
            <a:gd name="adj1" fmla="val 66700"/>
            <a:gd name="adj2" fmla="val 50000"/>
          </a:avLst>
        </a:prstGeom>
        <a:gradFill rotWithShape="0">
          <a:gsLst>
            <a:gs pos="0">
              <a:schemeClr val="accent1">
                <a:shade val="90000"/>
                <a:hueOff val="-439235"/>
                <a:satOff val="-32339"/>
                <a:lumOff val="22359"/>
                <a:alphaOff val="0"/>
                <a:shade val="51000"/>
                <a:satMod val="130000"/>
              </a:schemeClr>
            </a:gs>
            <a:gs pos="80000">
              <a:schemeClr val="accent1">
                <a:shade val="90000"/>
                <a:hueOff val="-439235"/>
                <a:satOff val="-32339"/>
                <a:lumOff val="22359"/>
                <a:alphaOff val="0"/>
                <a:shade val="93000"/>
                <a:satMod val="130000"/>
              </a:schemeClr>
            </a:gs>
            <a:gs pos="100000">
              <a:schemeClr val="accent1">
                <a:shade val="90000"/>
                <a:hueOff val="-439235"/>
                <a:satOff val="-32339"/>
                <a:lumOff val="223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59385EF-26E4-4304-B510-0322CBB19C52}">
      <dsp:nvSpPr>
        <dsp:cNvPr id="0" name=""/>
        <dsp:cNvSpPr/>
      </dsp:nvSpPr>
      <dsp:spPr>
        <a:xfrm>
          <a:off x="4244992" y="1623950"/>
          <a:ext cx="1859886" cy="464971"/>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b="0" i="0" kern="1200" dirty="0"/>
            <a:t>Scripting Language, Java Compiler API</a:t>
          </a:r>
          <a:endParaRPr lang="en-US" sz="1400" kern="1200" dirty="0"/>
        </a:p>
      </dsp:txBody>
      <dsp:txXfrm>
        <a:off x="4258611" y="1637569"/>
        <a:ext cx="1832648" cy="437733"/>
      </dsp:txXfrm>
    </dsp:sp>
    <dsp:sp modelId="{9D36A8AE-FDAB-4986-B043-F11FA2A8C780}">
      <dsp:nvSpPr>
        <dsp:cNvPr id="0" name=""/>
        <dsp:cNvSpPr/>
      </dsp:nvSpPr>
      <dsp:spPr>
        <a:xfrm>
          <a:off x="6365262" y="368527"/>
          <a:ext cx="1859886" cy="464971"/>
        </a:xfrm>
        <a:prstGeom prst="roundRect">
          <a:avLst>
            <a:gd name="adj" fmla="val 10000"/>
          </a:avLst>
        </a:prstGeom>
        <a:gradFill rotWithShape="0">
          <a:gsLst>
            <a:gs pos="0">
              <a:schemeClr val="accent1">
                <a:shade val="80000"/>
                <a:hueOff val="-658911"/>
                <a:satOff val="-49135"/>
                <a:lumOff val="35461"/>
                <a:alphaOff val="0"/>
                <a:shade val="51000"/>
                <a:satMod val="130000"/>
              </a:schemeClr>
            </a:gs>
            <a:gs pos="80000">
              <a:schemeClr val="accent1">
                <a:shade val="80000"/>
                <a:hueOff val="-658911"/>
                <a:satOff val="-49135"/>
                <a:lumOff val="35461"/>
                <a:alphaOff val="0"/>
                <a:shade val="93000"/>
                <a:satMod val="130000"/>
              </a:schemeClr>
            </a:gs>
            <a:gs pos="100000">
              <a:schemeClr val="accent1">
                <a:shade val="80000"/>
                <a:hueOff val="-658911"/>
                <a:satOff val="-49135"/>
                <a:lumOff val="3546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b="0" i="0" kern="1200" dirty="0"/>
            <a:t>Java SE 7 (2011)</a:t>
          </a:r>
          <a:endParaRPr lang="en-US" sz="2100" kern="1200" dirty="0"/>
        </a:p>
      </dsp:txBody>
      <dsp:txXfrm>
        <a:off x="6378881" y="382146"/>
        <a:ext cx="1832648" cy="437733"/>
      </dsp:txXfrm>
    </dsp:sp>
    <dsp:sp modelId="{D9E4FB3E-F9EA-4398-9C18-A39587DA1266}">
      <dsp:nvSpPr>
        <dsp:cNvPr id="0" name=""/>
        <dsp:cNvSpPr/>
      </dsp:nvSpPr>
      <dsp:spPr>
        <a:xfrm rot="5400000">
          <a:off x="7254520" y="874184"/>
          <a:ext cx="81370" cy="81370"/>
        </a:xfrm>
        <a:prstGeom prst="rightArrow">
          <a:avLst>
            <a:gd name="adj1" fmla="val 66700"/>
            <a:gd name="adj2" fmla="val 50000"/>
          </a:avLst>
        </a:prstGeom>
        <a:gradFill rotWithShape="0">
          <a:gsLst>
            <a:gs pos="0">
              <a:schemeClr val="accent1">
                <a:shade val="90000"/>
                <a:hueOff val="-549043"/>
                <a:satOff val="-40423"/>
                <a:lumOff val="27948"/>
                <a:alphaOff val="0"/>
                <a:shade val="51000"/>
                <a:satMod val="130000"/>
              </a:schemeClr>
            </a:gs>
            <a:gs pos="80000">
              <a:schemeClr val="accent1">
                <a:shade val="90000"/>
                <a:hueOff val="-549043"/>
                <a:satOff val="-40423"/>
                <a:lumOff val="27948"/>
                <a:alphaOff val="0"/>
                <a:shade val="93000"/>
                <a:satMod val="130000"/>
              </a:schemeClr>
            </a:gs>
            <a:gs pos="100000">
              <a:schemeClr val="accent1">
                <a:shade val="90000"/>
                <a:hueOff val="-549043"/>
                <a:satOff val="-40423"/>
                <a:lumOff val="2794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0CBF707-B517-4891-B2A1-BD582DAED4E9}">
      <dsp:nvSpPr>
        <dsp:cNvPr id="0" name=""/>
        <dsp:cNvSpPr/>
      </dsp:nvSpPr>
      <dsp:spPr>
        <a:xfrm>
          <a:off x="6365262" y="996239"/>
          <a:ext cx="1859886" cy="464971"/>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b="1" i="0" kern="1200" dirty="0"/>
            <a:t>try</a:t>
          </a:r>
          <a:r>
            <a:rPr lang="en-US" sz="1400" b="0" i="0" kern="1200" dirty="0"/>
            <a:t> statement, </a:t>
          </a:r>
          <a:r>
            <a:rPr lang="en-US" sz="1400" b="1" i="0" kern="1200" dirty="0" err="1"/>
            <a:t>invokedynamic</a:t>
          </a:r>
          <a:r>
            <a:rPr lang="en-US" sz="1400" b="0" i="0" kern="1200" dirty="0"/>
            <a:t> in JVM</a:t>
          </a:r>
          <a:endParaRPr lang="en-US" sz="1400" kern="1200" dirty="0"/>
        </a:p>
      </dsp:txBody>
      <dsp:txXfrm>
        <a:off x="6378881" y="1009858"/>
        <a:ext cx="1832648" cy="437733"/>
      </dsp:txXfrm>
    </dsp:sp>
    <dsp:sp modelId="{2909A8BB-66F5-4DE7-89FC-2EF87B18CF9B}">
      <dsp:nvSpPr>
        <dsp:cNvPr id="0" name=""/>
        <dsp:cNvSpPr/>
      </dsp:nvSpPr>
      <dsp:spPr>
        <a:xfrm rot="5400000">
          <a:off x="7254520" y="1501895"/>
          <a:ext cx="81370" cy="81370"/>
        </a:xfrm>
        <a:prstGeom prst="rightArrow">
          <a:avLst>
            <a:gd name="adj1" fmla="val 66700"/>
            <a:gd name="adj2" fmla="val 50000"/>
          </a:avLst>
        </a:prstGeom>
        <a:gradFill rotWithShape="0">
          <a:gsLst>
            <a:gs pos="0">
              <a:schemeClr val="accent1">
                <a:shade val="90000"/>
                <a:hueOff val="-658852"/>
                <a:satOff val="-48508"/>
                <a:lumOff val="33538"/>
                <a:alphaOff val="0"/>
                <a:shade val="51000"/>
                <a:satMod val="130000"/>
              </a:schemeClr>
            </a:gs>
            <a:gs pos="80000">
              <a:schemeClr val="accent1">
                <a:shade val="90000"/>
                <a:hueOff val="-658852"/>
                <a:satOff val="-48508"/>
                <a:lumOff val="33538"/>
                <a:alphaOff val="0"/>
                <a:shade val="93000"/>
                <a:satMod val="130000"/>
              </a:schemeClr>
            </a:gs>
            <a:gs pos="100000">
              <a:schemeClr val="accent1">
                <a:shade val="90000"/>
                <a:hueOff val="-658852"/>
                <a:satOff val="-48508"/>
                <a:lumOff val="3353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EF64F81-2819-46CF-A280-560C89258D6F}">
      <dsp:nvSpPr>
        <dsp:cNvPr id="0" name=""/>
        <dsp:cNvSpPr/>
      </dsp:nvSpPr>
      <dsp:spPr>
        <a:xfrm>
          <a:off x="6365262" y="1623950"/>
          <a:ext cx="1859886" cy="464971"/>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b="0" i="0" kern="1200" dirty="0"/>
            <a:t>String in</a:t>
          </a:r>
          <a:r>
            <a:rPr lang="en-US" sz="1400" b="1" i="0" kern="1200" dirty="0"/>
            <a:t> switch</a:t>
          </a:r>
          <a:r>
            <a:rPr lang="en-US" sz="1400" b="0" i="0" kern="1200" dirty="0"/>
            <a:t>, </a:t>
          </a:r>
          <a:r>
            <a:rPr lang="en-US" sz="1400" b="1" i="0" kern="1200" dirty="0"/>
            <a:t>diamond operation</a:t>
          </a:r>
          <a:endParaRPr lang="en-US" sz="1400" b="1" kern="1200" dirty="0"/>
        </a:p>
      </dsp:txBody>
      <dsp:txXfrm>
        <a:off x="6378881" y="1637569"/>
        <a:ext cx="1832648" cy="4377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4D6EF-09F7-4657-9C4D-81F3E162FE27}">
      <dsp:nvSpPr>
        <dsp:cNvPr id="0" name=""/>
        <dsp:cNvSpPr/>
      </dsp:nvSpPr>
      <dsp:spPr>
        <a:xfrm rot="4396374">
          <a:off x="1765012" y="892908"/>
          <a:ext cx="4408893" cy="3421182"/>
        </a:xfrm>
        <a:prstGeom prst="swooshArrow">
          <a:avLst>
            <a:gd name="adj1" fmla="val 16310"/>
            <a:gd name="adj2" fmla="val 3137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36BCA8-B82B-469D-844F-7E73A7D6A3B6}">
      <dsp:nvSpPr>
        <dsp:cNvPr id="0" name=""/>
        <dsp:cNvSpPr/>
      </dsp:nvSpPr>
      <dsp:spPr>
        <a:xfrm>
          <a:off x="3495238" y="1497887"/>
          <a:ext cx="117110" cy="113400"/>
        </a:xfrm>
        <a:prstGeom prst="ellipse">
          <a:avLst/>
        </a:prstGeom>
        <a:solidFill>
          <a:schemeClr val="accent5">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96A6B8-C46E-4773-9CF1-76754111EA6D}">
      <dsp:nvSpPr>
        <dsp:cNvPr id="0" name=""/>
        <dsp:cNvSpPr/>
      </dsp:nvSpPr>
      <dsp:spPr>
        <a:xfrm>
          <a:off x="3846182" y="1739392"/>
          <a:ext cx="133513" cy="137746"/>
        </a:xfrm>
        <a:prstGeom prst="ellipse">
          <a:avLst/>
        </a:prstGeom>
        <a:solidFill>
          <a:schemeClr val="accent5">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3CB1E0-F0B4-41C3-80B6-9CA6B938D795}">
      <dsp:nvSpPr>
        <dsp:cNvPr id="0" name=""/>
        <dsp:cNvSpPr/>
      </dsp:nvSpPr>
      <dsp:spPr>
        <a:xfrm>
          <a:off x="4364131" y="2231301"/>
          <a:ext cx="159135" cy="150018"/>
        </a:xfrm>
        <a:prstGeom prst="ellipse">
          <a:avLst/>
        </a:prstGeom>
        <a:solidFill>
          <a:schemeClr val="accent5">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8D260A-35D8-4527-9EAF-1D22A1253FEE}">
      <dsp:nvSpPr>
        <dsp:cNvPr id="0" name=""/>
        <dsp:cNvSpPr/>
      </dsp:nvSpPr>
      <dsp:spPr>
        <a:xfrm>
          <a:off x="1523023" y="587745"/>
          <a:ext cx="825468" cy="377045"/>
        </a:xfrm>
        <a:prstGeom prst="rect">
          <a:avLst/>
        </a:prstGeom>
        <a:solidFill>
          <a:schemeClr val="accent5"/>
        </a:solidFill>
        <a:ln w="25400" cap="flat" cmpd="sng" algn="ctr">
          <a:no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22860" tIns="22860" rIns="22860" bIns="22860" numCol="1" spcCol="1270" anchor="b" anchorCtr="0">
          <a:noAutofit/>
        </a:bodyPr>
        <a:lstStyle/>
        <a:p>
          <a:pPr marL="0" lvl="0" indent="0" algn="ctr" defTabSz="800100" rtl="0">
            <a:lnSpc>
              <a:spcPct val="90000"/>
            </a:lnSpc>
            <a:spcBef>
              <a:spcPct val="0"/>
            </a:spcBef>
            <a:spcAft>
              <a:spcPct val="35000"/>
            </a:spcAft>
            <a:buNone/>
          </a:pPr>
          <a:r>
            <a:rPr lang="en-US" sz="1800" b="0" kern="1200">
              <a:solidFill>
                <a:schemeClr val="bg1"/>
              </a:solidFill>
            </a:rPr>
            <a:t>Java 7</a:t>
          </a:r>
        </a:p>
      </dsp:txBody>
      <dsp:txXfrm>
        <a:off x="1523023" y="587745"/>
        <a:ext cx="825468" cy="377045"/>
      </dsp:txXfrm>
    </dsp:sp>
    <dsp:sp modelId="{A05A1FB1-99FD-4EEE-BCA6-067F1DC21E32}">
      <dsp:nvSpPr>
        <dsp:cNvPr id="0" name=""/>
        <dsp:cNvSpPr/>
      </dsp:nvSpPr>
      <dsp:spPr>
        <a:xfrm>
          <a:off x="1564246" y="3169038"/>
          <a:ext cx="3463792" cy="476452"/>
        </a:xfrm>
        <a:prstGeom prst="rect">
          <a:avLst/>
        </a:prstGeom>
        <a:solidFill>
          <a:schemeClr val="accent5"/>
        </a:solidFill>
        <a:ln w="25400" cap="flat" cmpd="sng" algn="ctr">
          <a:solidFill>
            <a:schemeClr val="bg1"/>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lang="en-US" sz="2800" kern="1200">
              <a:solidFill>
                <a:schemeClr val="bg1"/>
              </a:solidFill>
            </a:rPr>
            <a:t>Lambda Expressions</a:t>
          </a:r>
          <a:endParaRPr lang="en-US" sz="2800" kern="1200" dirty="0">
            <a:solidFill>
              <a:schemeClr val="bg1"/>
            </a:solidFill>
          </a:endParaRPr>
        </a:p>
      </dsp:txBody>
      <dsp:txXfrm>
        <a:off x="1564246" y="3169038"/>
        <a:ext cx="3463792" cy="476452"/>
      </dsp:txXfrm>
    </dsp:sp>
    <dsp:sp modelId="{8FDE69E0-B784-4F53-88ED-7863FB7EF31E}">
      <dsp:nvSpPr>
        <dsp:cNvPr id="0" name=""/>
        <dsp:cNvSpPr/>
      </dsp:nvSpPr>
      <dsp:spPr>
        <a:xfrm>
          <a:off x="1775298" y="2136948"/>
          <a:ext cx="2514000" cy="402605"/>
        </a:xfrm>
        <a:prstGeom prst="rect">
          <a:avLst/>
        </a:prstGeom>
        <a:solidFill>
          <a:schemeClr val="accent5"/>
        </a:solidFill>
        <a:ln w="25400" cap="flat" cmpd="sng" algn="ctr">
          <a:solidFill>
            <a:schemeClr val="bg1"/>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rtl="0">
            <a:lnSpc>
              <a:spcPct val="90000"/>
            </a:lnSpc>
            <a:spcBef>
              <a:spcPct val="0"/>
            </a:spcBef>
            <a:spcAft>
              <a:spcPct val="35000"/>
            </a:spcAft>
            <a:buNone/>
          </a:pPr>
          <a:r>
            <a:rPr lang="en-US" sz="2300" kern="1200">
              <a:solidFill>
                <a:schemeClr val="bg1"/>
              </a:solidFill>
            </a:rPr>
            <a:t>Default Methods</a:t>
          </a:r>
          <a:endParaRPr lang="en-US" sz="2300" kern="1200" dirty="0">
            <a:solidFill>
              <a:schemeClr val="bg1"/>
            </a:solidFill>
          </a:endParaRPr>
        </a:p>
      </dsp:txBody>
      <dsp:txXfrm>
        <a:off x="1775298" y="2136948"/>
        <a:ext cx="2514000" cy="402605"/>
      </dsp:txXfrm>
    </dsp:sp>
    <dsp:sp modelId="{735385E6-1593-40B2-8F24-1E5491DF262B}">
      <dsp:nvSpPr>
        <dsp:cNvPr id="0" name=""/>
        <dsp:cNvSpPr/>
      </dsp:nvSpPr>
      <dsp:spPr>
        <a:xfrm>
          <a:off x="4800138" y="2679101"/>
          <a:ext cx="174146" cy="170128"/>
        </a:xfrm>
        <a:prstGeom prst="ellipse">
          <a:avLst/>
        </a:prstGeom>
        <a:solidFill>
          <a:schemeClr val="accent5">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00486D-B008-4DD9-8F0A-0865AF6864E6}">
      <dsp:nvSpPr>
        <dsp:cNvPr id="0" name=""/>
        <dsp:cNvSpPr/>
      </dsp:nvSpPr>
      <dsp:spPr>
        <a:xfrm>
          <a:off x="5057783" y="2546447"/>
          <a:ext cx="2070646" cy="396265"/>
        </a:xfrm>
        <a:prstGeom prst="rect">
          <a:avLst/>
        </a:prstGeom>
        <a:solidFill>
          <a:schemeClr val="accent5"/>
        </a:solidFill>
        <a:ln w="25400" cap="flat" cmpd="sng" algn="ctr">
          <a:solidFill>
            <a:schemeClr val="bg1"/>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lang="en-US" sz="2700" kern="1200">
              <a:solidFill>
                <a:schemeClr val="bg1"/>
              </a:solidFill>
            </a:rPr>
            <a:t>Stream API</a:t>
          </a:r>
          <a:endParaRPr lang="en-US" sz="2700" kern="1200" dirty="0">
            <a:solidFill>
              <a:schemeClr val="bg1"/>
            </a:solidFill>
          </a:endParaRPr>
        </a:p>
      </dsp:txBody>
      <dsp:txXfrm>
        <a:off x="5057783" y="2546447"/>
        <a:ext cx="2070646" cy="396265"/>
      </dsp:txXfrm>
    </dsp:sp>
    <dsp:sp modelId="{03D2C02E-7583-47AC-A533-83B619984E18}">
      <dsp:nvSpPr>
        <dsp:cNvPr id="0" name=""/>
        <dsp:cNvSpPr/>
      </dsp:nvSpPr>
      <dsp:spPr>
        <a:xfrm>
          <a:off x="4063965" y="1600615"/>
          <a:ext cx="2696314" cy="338130"/>
        </a:xfrm>
        <a:prstGeom prst="rect">
          <a:avLst/>
        </a:prstGeom>
        <a:solidFill>
          <a:schemeClr val="accent5"/>
        </a:solidFill>
        <a:ln w="25400" cap="flat" cmpd="sng" algn="ctr">
          <a:solidFill>
            <a:schemeClr val="bg1"/>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rtl="0">
            <a:lnSpc>
              <a:spcPct val="90000"/>
            </a:lnSpc>
            <a:spcBef>
              <a:spcPct val="0"/>
            </a:spcBef>
            <a:spcAft>
              <a:spcPct val="35000"/>
            </a:spcAft>
            <a:buNone/>
          </a:pPr>
          <a:r>
            <a:rPr lang="en-US" sz="2200" kern="1200">
              <a:solidFill>
                <a:schemeClr val="bg1"/>
              </a:solidFill>
            </a:rPr>
            <a:t>New Date/Time API</a:t>
          </a:r>
          <a:endParaRPr lang="en-US" sz="2200" kern="1200" dirty="0">
            <a:solidFill>
              <a:schemeClr val="bg1"/>
            </a:solidFill>
          </a:endParaRPr>
        </a:p>
      </dsp:txBody>
      <dsp:txXfrm>
        <a:off x="4063965" y="1600615"/>
        <a:ext cx="2696314" cy="338130"/>
      </dsp:txXfrm>
    </dsp:sp>
    <dsp:sp modelId="{7C15A607-6690-4C36-9063-AD87E827E177}">
      <dsp:nvSpPr>
        <dsp:cNvPr id="0" name=""/>
        <dsp:cNvSpPr/>
      </dsp:nvSpPr>
      <dsp:spPr>
        <a:xfrm flipH="1">
          <a:off x="5119333" y="3266357"/>
          <a:ext cx="233005" cy="235796"/>
        </a:xfrm>
        <a:prstGeom prst="ellipse">
          <a:avLst/>
        </a:prstGeom>
        <a:solidFill>
          <a:schemeClr val="accent5">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50E9F7-F6FB-4E82-A94B-46DA77E0543D}">
      <dsp:nvSpPr>
        <dsp:cNvPr id="0" name=""/>
        <dsp:cNvSpPr/>
      </dsp:nvSpPr>
      <dsp:spPr>
        <a:xfrm>
          <a:off x="2396382" y="1445000"/>
          <a:ext cx="1036185" cy="411677"/>
        </a:xfrm>
        <a:prstGeom prst="rect">
          <a:avLst/>
        </a:prstGeom>
        <a:solidFill>
          <a:schemeClr val="accent5"/>
        </a:solidFill>
        <a:ln w="25400" cap="flat" cmpd="sng" algn="ctr">
          <a:solidFill>
            <a:schemeClr val="bg1"/>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US" sz="2000" kern="1200">
              <a:solidFill>
                <a:schemeClr val="bg1"/>
              </a:solidFill>
            </a:rPr>
            <a:t>Nashorn</a:t>
          </a:r>
          <a:endParaRPr lang="en-US" sz="2000" kern="1200" dirty="0">
            <a:solidFill>
              <a:schemeClr val="bg1"/>
            </a:solidFill>
          </a:endParaRPr>
        </a:p>
      </dsp:txBody>
      <dsp:txXfrm>
        <a:off x="2396382" y="1445000"/>
        <a:ext cx="1036185" cy="411677"/>
      </dsp:txXfrm>
    </dsp:sp>
    <dsp:sp modelId="{64760302-4E47-4351-83CF-47E6AEEBA847}">
      <dsp:nvSpPr>
        <dsp:cNvPr id="0" name=""/>
        <dsp:cNvSpPr/>
      </dsp:nvSpPr>
      <dsp:spPr>
        <a:xfrm>
          <a:off x="4853214" y="4373879"/>
          <a:ext cx="1726386" cy="833120"/>
        </a:xfrm>
        <a:prstGeom prst="rect">
          <a:avLst/>
        </a:prstGeom>
        <a:solidFill>
          <a:schemeClr val="accent5">
            <a:lumMod val="75000"/>
          </a:schemeClr>
        </a:solidFill>
        <a:ln w="25400" cap="flat" cmpd="sng" algn="ctr">
          <a:no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55880" tIns="55880" rIns="55880" bIns="55880" numCol="1" spcCol="1270" anchor="t" anchorCtr="0">
          <a:noAutofit/>
        </a:bodyPr>
        <a:lstStyle/>
        <a:p>
          <a:pPr marL="0" lvl="0" indent="0" algn="ctr" defTabSz="1955800" rtl="0">
            <a:lnSpc>
              <a:spcPct val="90000"/>
            </a:lnSpc>
            <a:spcBef>
              <a:spcPct val="0"/>
            </a:spcBef>
            <a:spcAft>
              <a:spcPct val="35000"/>
            </a:spcAft>
            <a:buNone/>
          </a:pPr>
          <a:r>
            <a:rPr lang="en-US" sz="4400" b="1" kern="1200">
              <a:solidFill>
                <a:schemeClr val="bg1"/>
              </a:solidFill>
            </a:rPr>
            <a:t>Java 8</a:t>
          </a:r>
          <a:endParaRPr lang="en-US" sz="4400" b="1" kern="1200" dirty="0">
            <a:solidFill>
              <a:schemeClr val="bg1"/>
            </a:solidFill>
          </a:endParaRPr>
        </a:p>
      </dsp:txBody>
      <dsp:txXfrm>
        <a:off x="4853214" y="4373879"/>
        <a:ext cx="1726386" cy="83312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35FF18-C0EC-410E-90F7-2D0963247608}" type="datetimeFigureOut">
              <a:rPr lang="en-US" smtClean="0"/>
              <a:t>7/20/2020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65EF61-71F6-4CFD-8C2D-79949F91E0DD}" type="slidenum">
              <a:rPr lang="en-US" smtClean="0"/>
              <a:t>‹#›</a:t>
            </a:fld>
            <a:endParaRPr lang="en-US"/>
          </a:p>
        </p:txBody>
      </p:sp>
    </p:spTree>
    <p:extLst>
      <p:ext uri="{BB962C8B-B14F-4D97-AF65-F5344CB8AC3E}">
        <p14:creationId xmlns:p14="http://schemas.microsoft.com/office/powerpoint/2010/main" val="2366266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C65EF61-71F6-4CFD-8C2D-79949F91E0DD}" type="slidenum">
              <a:rPr lang="en-US" smtClean="0"/>
              <a:t>4</a:t>
            </a:fld>
            <a:endParaRPr lang="en-US"/>
          </a:p>
        </p:txBody>
      </p:sp>
    </p:spTree>
    <p:extLst>
      <p:ext uri="{BB962C8B-B14F-4D97-AF65-F5344CB8AC3E}">
        <p14:creationId xmlns:p14="http://schemas.microsoft.com/office/powerpoint/2010/main" val="2024261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xoriant.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www.xoriant.com/" TargetMode="External"/><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xoriant.com/"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9" name="Rectangle 3"/>
          <p:cNvSpPr/>
          <p:nvPr/>
        </p:nvSpPr>
        <p:spPr>
          <a:xfrm>
            <a:off x="7253290" y="0"/>
            <a:ext cx="1890711" cy="5378451"/>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784503"/>
              <a:gd name="connsiteY0" fmla="*/ 4160233 h 4160233"/>
              <a:gd name="connsiteX1" fmla="*/ 1784503 w 1784503"/>
              <a:gd name="connsiteY1" fmla="*/ 0 h 4160233"/>
              <a:gd name="connsiteX2" fmla="*/ 1784503 w 1784503"/>
              <a:gd name="connsiteY2" fmla="*/ 1657350 h 4160233"/>
              <a:gd name="connsiteX3" fmla="*/ 0 w 1784503"/>
              <a:gd name="connsiteY3" fmla="*/ 4160233 h 4160233"/>
              <a:gd name="connsiteX0" fmla="*/ 0 w 1080880"/>
              <a:gd name="connsiteY0" fmla="*/ 2819435 h 2819435"/>
              <a:gd name="connsiteX1" fmla="*/ 1080880 w 1080880"/>
              <a:gd name="connsiteY1" fmla="*/ 0 h 2819435"/>
              <a:gd name="connsiteX2" fmla="*/ 1080880 w 1080880"/>
              <a:gd name="connsiteY2" fmla="*/ 1657350 h 2819435"/>
              <a:gd name="connsiteX3" fmla="*/ 0 w 1080880"/>
              <a:gd name="connsiteY3" fmla="*/ 2819435 h 2819435"/>
              <a:gd name="connsiteX0" fmla="*/ 0 w 1482457"/>
              <a:gd name="connsiteY0" fmla="*/ 2916657 h 2916657"/>
              <a:gd name="connsiteX1" fmla="*/ 1482457 w 1482457"/>
              <a:gd name="connsiteY1" fmla="*/ 0 h 2916657"/>
              <a:gd name="connsiteX2" fmla="*/ 1482457 w 1482457"/>
              <a:gd name="connsiteY2" fmla="*/ 1657350 h 2916657"/>
              <a:gd name="connsiteX3" fmla="*/ 0 w 1482457"/>
              <a:gd name="connsiteY3" fmla="*/ 2916657 h 2916657"/>
              <a:gd name="connsiteX0" fmla="*/ 0 w 1532644"/>
              <a:gd name="connsiteY0" fmla="*/ 3042375 h 3042375"/>
              <a:gd name="connsiteX1" fmla="*/ 1532644 w 1532644"/>
              <a:gd name="connsiteY1" fmla="*/ 0 h 3042375"/>
              <a:gd name="connsiteX2" fmla="*/ 1532644 w 1532644"/>
              <a:gd name="connsiteY2" fmla="*/ 1657350 h 3042375"/>
              <a:gd name="connsiteX3" fmla="*/ 0 w 1532644"/>
              <a:gd name="connsiteY3" fmla="*/ 3042375 h 3042375"/>
            </a:gdLst>
            <a:ahLst/>
            <a:cxnLst>
              <a:cxn ang="0">
                <a:pos x="connsiteX0" y="connsiteY0"/>
              </a:cxn>
              <a:cxn ang="0">
                <a:pos x="connsiteX1" y="connsiteY1"/>
              </a:cxn>
              <a:cxn ang="0">
                <a:pos x="connsiteX2" y="connsiteY2"/>
              </a:cxn>
              <a:cxn ang="0">
                <a:pos x="connsiteX3" y="connsiteY3"/>
              </a:cxn>
            </a:cxnLst>
            <a:rect l="l" t="t" r="r" b="b"/>
            <a:pathLst>
              <a:path w="1532644" h="3042375">
                <a:moveTo>
                  <a:pt x="0" y="3042375"/>
                </a:moveTo>
                <a:lnTo>
                  <a:pt x="1532644" y="0"/>
                </a:lnTo>
                <a:lnTo>
                  <a:pt x="1532644" y="1657350"/>
                </a:lnTo>
                <a:lnTo>
                  <a:pt x="0" y="3042375"/>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Rectangle 3"/>
          <p:cNvSpPr/>
          <p:nvPr/>
        </p:nvSpPr>
        <p:spPr>
          <a:xfrm>
            <a:off x="7767638" y="1"/>
            <a:ext cx="1376362" cy="2028825"/>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3"/>
          <p:cNvSpPr/>
          <p:nvPr/>
        </p:nvSpPr>
        <p:spPr>
          <a:xfrm>
            <a:off x="7547770" y="1295402"/>
            <a:ext cx="1596231" cy="1930399"/>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Lst>
            <a:ahLst/>
            <a:cxnLst>
              <a:cxn ang="0">
                <a:pos x="connsiteX0" y="connsiteY0"/>
              </a:cxn>
              <a:cxn ang="0">
                <a:pos x="connsiteX1" y="connsiteY1"/>
              </a:cxn>
              <a:cxn ang="0">
                <a:pos x="connsiteX2" y="connsiteY2"/>
              </a:cxn>
              <a:cxn ang="0">
                <a:pos x="connsiteX3" y="connsiteY3"/>
              </a:cxn>
            </a:cxnLst>
            <a:rect l="l" t="t" r="r" b="b"/>
            <a:pathLst>
              <a:path w="1590708" h="1657350">
                <a:moveTo>
                  <a:pt x="0" y="1457409"/>
                </a:moveTo>
                <a:lnTo>
                  <a:pt x="1590708" y="0"/>
                </a:lnTo>
                <a:lnTo>
                  <a:pt x="1590708" y="1657350"/>
                </a:lnTo>
                <a:lnTo>
                  <a:pt x="0" y="145740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Rectangle 3"/>
          <p:cNvSpPr/>
          <p:nvPr/>
        </p:nvSpPr>
        <p:spPr>
          <a:xfrm>
            <a:off x="8853488" y="1292227"/>
            <a:ext cx="290512" cy="733424"/>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1564714"/>
              <a:gd name="connsiteY0" fmla="*/ 696891 h 1657350"/>
              <a:gd name="connsiteX1" fmla="*/ 1564714 w 1564714"/>
              <a:gd name="connsiteY1" fmla="*/ 0 h 1657350"/>
              <a:gd name="connsiteX2" fmla="*/ 1564714 w 1564714"/>
              <a:gd name="connsiteY2" fmla="*/ 1657350 h 1657350"/>
              <a:gd name="connsiteX3" fmla="*/ 0 w 1564714"/>
              <a:gd name="connsiteY3" fmla="*/ 696891 h 1657350"/>
            </a:gdLst>
            <a:ahLst/>
            <a:cxnLst>
              <a:cxn ang="0">
                <a:pos x="connsiteX0" y="connsiteY0"/>
              </a:cxn>
              <a:cxn ang="0">
                <a:pos x="connsiteX1" y="connsiteY1"/>
              </a:cxn>
              <a:cxn ang="0">
                <a:pos x="connsiteX2" y="connsiteY2"/>
              </a:cxn>
              <a:cxn ang="0">
                <a:pos x="connsiteX3" y="connsiteY3"/>
              </a:cxn>
            </a:cxnLst>
            <a:rect l="l" t="t" r="r" b="b"/>
            <a:pathLst>
              <a:path w="1564714" h="1657350">
                <a:moveTo>
                  <a:pt x="0" y="696891"/>
                </a:moveTo>
                <a:lnTo>
                  <a:pt x="1564714" y="0"/>
                </a:lnTo>
                <a:lnTo>
                  <a:pt x="1564714" y="1657350"/>
                </a:lnTo>
                <a:lnTo>
                  <a:pt x="0" y="696891"/>
                </a:lnTo>
                <a:close/>
              </a:path>
            </a:pathLst>
          </a:custGeom>
          <a:solidFill>
            <a:srgbClr val="14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3"/>
          <p:cNvSpPr/>
          <p:nvPr/>
        </p:nvSpPr>
        <p:spPr>
          <a:xfrm>
            <a:off x="6580982" y="1819277"/>
            <a:ext cx="2563019" cy="3500204"/>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Lst>
            <a:ahLst/>
            <a:cxnLst>
              <a:cxn ang="0">
                <a:pos x="connsiteX0" y="connsiteY0"/>
              </a:cxn>
              <a:cxn ang="0">
                <a:pos x="connsiteX1" y="connsiteY1"/>
              </a:cxn>
              <a:cxn ang="0">
                <a:pos x="connsiteX2" y="connsiteY2"/>
              </a:cxn>
              <a:cxn ang="0">
                <a:pos x="connsiteX3" y="connsiteY3"/>
              </a:cxn>
            </a:cxnLst>
            <a:rect l="l" t="t" r="r" b="b"/>
            <a:pathLst>
              <a:path w="2554151" h="3123257">
                <a:moveTo>
                  <a:pt x="0" y="3123257"/>
                </a:moveTo>
                <a:lnTo>
                  <a:pt x="2554151" y="0"/>
                </a:lnTo>
                <a:lnTo>
                  <a:pt x="2554151" y="1657350"/>
                </a:lnTo>
                <a:lnTo>
                  <a:pt x="0" y="3123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Rectangle 4"/>
          <p:cNvSpPr/>
          <p:nvPr/>
        </p:nvSpPr>
        <p:spPr>
          <a:xfrm rot="19547933">
            <a:off x="6832163" y="4838516"/>
            <a:ext cx="98938" cy="381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hasCustomPrompt="1"/>
          </p:nvPr>
        </p:nvSpPr>
        <p:spPr>
          <a:xfrm>
            <a:off x="419534" y="2336452"/>
            <a:ext cx="6743266" cy="1695451"/>
          </a:xfrm>
        </p:spPr>
        <p:txBody>
          <a:bodyPr anchor="b">
            <a:noAutofit/>
          </a:bodyPr>
          <a:lstStyle>
            <a:lvl1pPr algn="l">
              <a:lnSpc>
                <a:spcPts val="4200"/>
              </a:lnSpc>
              <a:defRPr sz="4000" b="1">
                <a:solidFill>
                  <a:schemeClr val="tx1"/>
                </a:solidFill>
              </a:defRPr>
            </a:lvl1pPr>
          </a:lstStyle>
          <a:p>
            <a:r>
              <a:rPr lang="en-US" dirty="0"/>
              <a:t>MASTER TITLE STYLE</a:t>
            </a:r>
          </a:p>
        </p:txBody>
      </p:sp>
      <p:sp>
        <p:nvSpPr>
          <p:cNvPr id="3" name="Subtitle 2"/>
          <p:cNvSpPr>
            <a:spLocks noGrp="1"/>
          </p:cNvSpPr>
          <p:nvPr>
            <p:ph type="subTitle" idx="1"/>
          </p:nvPr>
        </p:nvSpPr>
        <p:spPr>
          <a:xfrm>
            <a:off x="424297" y="4000496"/>
            <a:ext cx="6548003" cy="711200"/>
          </a:xfrm>
        </p:spPr>
        <p:txBody>
          <a:bodyPr>
            <a:normAutofit/>
          </a:bodyPr>
          <a:lstStyle>
            <a:lvl1pPr marL="0" indent="0" algn="l">
              <a:lnSpc>
                <a:spcPts val="2000"/>
              </a:lnSpc>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026" name="Picture 2" descr="C:\Users\Varun.SANJEEV\Desktop\Xoriant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225" y="609601"/>
            <a:ext cx="1682750" cy="111336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hlinkClick r:id="rId3"/>
          </p:cNvPr>
          <p:cNvSpPr txBox="1"/>
          <p:nvPr/>
        </p:nvSpPr>
        <p:spPr>
          <a:xfrm>
            <a:off x="7422361" y="6351121"/>
            <a:ext cx="1066800" cy="238527"/>
          </a:xfrm>
          <a:prstGeom prst="rect">
            <a:avLst/>
          </a:prstGeom>
          <a:noFill/>
        </p:spPr>
        <p:txBody>
          <a:bodyPr wrap="square" rtlCol="0" anchor="ctr">
            <a:spAutoFit/>
          </a:bodyPr>
          <a:lstStyle/>
          <a:p>
            <a:r>
              <a:rPr lang="en-US" sz="950" dirty="0">
                <a:solidFill>
                  <a:schemeClr val="accent6"/>
                </a:solidFill>
              </a:rPr>
              <a:t>www.xoriant.com</a:t>
            </a:r>
          </a:p>
        </p:txBody>
      </p:sp>
      <p:sp>
        <p:nvSpPr>
          <p:cNvPr id="18" name="Rectangle 3"/>
          <p:cNvSpPr/>
          <p:nvPr/>
        </p:nvSpPr>
        <p:spPr>
          <a:xfrm rot="10800000">
            <a:off x="2" y="6450427"/>
            <a:ext cx="857251" cy="40757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279828 w 1651428"/>
              <a:gd name="connsiteY0" fmla="*/ 0 h 616017"/>
              <a:gd name="connsiteX1" fmla="*/ 1651428 w 1651428"/>
              <a:gd name="connsiteY1" fmla="*/ 0 h 616017"/>
              <a:gd name="connsiteX2" fmla="*/ 0 w 1651428"/>
              <a:gd name="connsiteY2" fmla="*/ 616017 h 616017"/>
              <a:gd name="connsiteX3" fmla="*/ 279828 w 1651428"/>
              <a:gd name="connsiteY3" fmla="*/ 0 h 616017"/>
            </a:gdLst>
            <a:ahLst/>
            <a:cxnLst>
              <a:cxn ang="0">
                <a:pos x="connsiteX0" y="connsiteY0"/>
              </a:cxn>
              <a:cxn ang="0">
                <a:pos x="connsiteX1" y="connsiteY1"/>
              </a:cxn>
              <a:cxn ang="0">
                <a:pos x="connsiteX2" y="connsiteY2"/>
              </a:cxn>
              <a:cxn ang="0">
                <a:pos x="connsiteX3" y="connsiteY3"/>
              </a:cxn>
            </a:cxnLst>
            <a:rect l="l" t="t" r="r" b="b"/>
            <a:pathLst>
              <a:path w="1651428" h="616017">
                <a:moveTo>
                  <a:pt x="279828" y="0"/>
                </a:moveTo>
                <a:lnTo>
                  <a:pt x="1651428" y="0"/>
                </a:lnTo>
                <a:lnTo>
                  <a:pt x="0" y="616017"/>
                </a:lnTo>
                <a:lnTo>
                  <a:pt x="279828"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018066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Half Image &amp; Title">
    <p:bg>
      <p:bgPr>
        <a:solidFill>
          <a:schemeClr val="bg1"/>
        </a:solidFill>
        <a:effectLst/>
      </p:bgPr>
    </p:bg>
    <p:spTree>
      <p:nvGrpSpPr>
        <p:cNvPr id="1" name=""/>
        <p:cNvGrpSpPr/>
        <p:nvPr/>
      </p:nvGrpSpPr>
      <p:grpSpPr>
        <a:xfrm>
          <a:off x="0" y="0"/>
          <a:ext cx="0" cy="0"/>
          <a:chOff x="0" y="0"/>
          <a:chExt cx="0" cy="0"/>
        </a:xfrm>
      </p:grpSpPr>
      <p:grpSp>
        <p:nvGrpSpPr>
          <p:cNvPr id="32" name="Group 31"/>
          <p:cNvGrpSpPr/>
          <p:nvPr/>
        </p:nvGrpSpPr>
        <p:grpSpPr>
          <a:xfrm>
            <a:off x="1" y="6308426"/>
            <a:ext cx="661732" cy="556741"/>
            <a:chOff x="0" y="4660277"/>
            <a:chExt cx="783429" cy="494347"/>
          </a:xfrm>
        </p:grpSpPr>
        <p:sp>
          <p:nvSpPr>
            <p:cNvPr id="33"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 name="Picture Placeholder 3"/>
          <p:cNvSpPr>
            <a:spLocks noGrp="1"/>
          </p:cNvSpPr>
          <p:nvPr>
            <p:ph type="pic" sz="quarter" idx="14"/>
          </p:nvPr>
        </p:nvSpPr>
        <p:spPr>
          <a:xfrm>
            <a:off x="397669" y="530226"/>
            <a:ext cx="3846671" cy="5794375"/>
          </a:xfrm>
          <a:solidFill>
            <a:schemeClr val="bg1">
              <a:lumMod val="95000"/>
            </a:schemeClr>
          </a:solidFill>
        </p:spPr>
        <p:txBody>
          <a:bodyPr vert="horz" lIns="91440" tIns="45720" rIns="91440" bIns="45720" rtlCol="0" anchor="ctr">
            <a:normAutofit/>
          </a:bodyPr>
          <a:lstStyle>
            <a:lvl1pPr marL="285750" indent="-285750" algn="ctr">
              <a:buFont typeface="Arial" panose="020B0604020202020204" pitchFamily="34" charset="0"/>
              <a:buNone/>
              <a:defRPr lang="en-US" sz="1800" b="0" dirty="0">
                <a:solidFill>
                  <a:schemeClr val="tx2"/>
                </a:solidFill>
                <a:latin typeface="+mj-lt"/>
              </a:defRPr>
            </a:lvl1pPr>
          </a:lstStyle>
          <a:p>
            <a:pPr marL="0" lvl="0" indent="0" algn="ctr">
              <a:lnSpc>
                <a:spcPct val="200000"/>
              </a:lnSpc>
              <a:spcBef>
                <a:spcPts val="0"/>
              </a:spcBef>
            </a:pPr>
            <a:r>
              <a:rPr lang="en-US"/>
              <a:t>Click icon to add picture</a:t>
            </a:r>
            <a:endParaRPr lang="en-US" dirty="0"/>
          </a:p>
        </p:txBody>
      </p:sp>
      <p:sp>
        <p:nvSpPr>
          <p:cNvPr id="2" name="Title 1"/>
          <p:cNvSpPr>
            <a:spLocks noGrp="1"/>
          </p:cNvSpPr>
          <p:nvPr>
            <p:ph type="title" hasCustomPrompt="1"/>
          </p:nvPr>
        </p:nvSpPr>
        <p:spPr>
          <a:xfrm>
            <a:off x="4419600" y="351367"/>
            <a:ext cx="4114800" cy="812800"/>
          </a:xfrm>
        </p:spPr>
        <p:txBody>
          <a:bodyPr anchor="t">
            <a:normAutofit/>
          </a:bodyPr>
          <a:lstStyle>
            <a:lvl1pPr algn="l">
              <a:defRPr sz="2800" b="1"/>
            </a:lvl1pPr>
          </a:lstStyle>
          <a:p>
            <a:r>
              <a:rPr lang="en-US" dirty="0"/>
              <a:t>Click to Edit Master Title </a:t>
            </a:r>
          </a:p>
        </p:txBody>
      </p:sp>
      <p:sp>
        <p:nvSpPr>
          <p:cNvPr id="11" name="Text Placeholder 10"/>
          <p:cNvSpPr>
            <a:spLocks noGrp="1"/>
          </p:cNvSpPr>
          <p:nvPr>
            <p:ph type="body" sz="quarter" idx="16"/>
          </p:nvPr>
        </p:nvSpPr>
        <p:spPr>
          <a:xfrm>
            <a:off x="4419601" y="1168749"/>
            <a:ext cx="4114799" cy="617255"/>
          </a:xfrm>
        </p:spPr>
        <p:txBody>
          <a:bodyPr>
            <a:normAutofit/>
          </a:bodyPr>
          <a:lstStyle>
            <a:lvl1pPr marL="0" indent="0">
              <a:lnSpc>
                <a:spcPts val="2500"/>
              </a:lnSpc>
              <a:buNone/>
              <a:defRPr sz="2200">
                <a:solidFill>
                  <a:schemeClr val="accent4"/>
                </a:solidFill>
              </a:defRPr>
            </a:lvl1pPr>
          </a:lstStyle>
          <a:p>
            <a:pPr lvl="0"/>
            <a:r>
              <a:rPr lang="en-US"/>
              <a:t>Edit Master text styles</a:t>
            </a:r>
          </a:p>
        </p:txBody>
      </p:sp>
      <p:sp>
        <p:nvSpPr>
          <p:cNvPr id="27" name="TextBox 26"/>
          <p:cNvSpPr txBox="1"/>
          <p:nvPr/>
        </p:nvSpPr>
        <p:spPr>
          <a:xfrm>
            <a:off x="633410" y="6606648"/>
            <a:ext cx="2133600" cy="215444"/>
          </a:xfrm>
          <a:prstGeom prst="rect">
            <a:avLst/>
          </a:prstGeom>
          <a:noFill/>
        </p:spPr>
        <p:txBody>
          <a:bodyPr wrap="square" rtlCol="0" anchor="ctr">
            <a:spAutoFit/>
          </a:bodyPr>
          <a:lstStyle/>
          <a:p>
            <a:r>
              <a:rPr lang="en-US" sz="800" dirty="0">
                <a:solidFill>
                  <a:schemeClr val="tx2"/>
                </a:solidFill>
              </a:rPr>
              <a:t>© 2017 Xoriant Corporation</a:t>
            </a:r>
          </a:p>
        </p:txBody>
      </p:sp>
      <p:sp>
        <p:nvSpPr>
          <p:cNvPr id="28" name="TextBox 27"/>
          <p:cNvSpPr txBox="1"/>
          <p:nvPr/>
        </p:nvSpPr>
        <p:spPr>
          <a:xfrm>
            <a:off x="-1" y="6534786"/>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sp>
        <p:nvSpPr>
          <p:cNvPr id="30" name="Content Placeholder 2"/>
          <p:cNvSpPr>
            <a:spLocks noGrp="1"/>
          </p:cNvSpPr>
          <p:nvPr>
            <p:ph idx="17"/>
          </p:nvPr>
        </p:nvSpPr>
        <p:spPr>
          <a:xfrm>
            <a:off x="4419600" y="1838961"/>
            <a:ext cx="4114801" cy="4491991"/>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2" descr="C:\Users\Varun.SANJEEV\Desktop\Xoriant short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7658" y="6334896"/>
            <a:ext cx="351445" cy="42784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8763000" y="2"/>
            <a:ext cx="381000" cy="1109977"/>
            <a:chOff x="8763000" y="1"/>
            <a:chExt cx="381000" cy="832483"/>
          </a:xfrm>
        </p:grpSpPr>
        <p:sp>
          <p:nvSpPr>
            <p:cNvPr id="19"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258925805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Half Image &amp; Titl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1" y="1"/>
            <a:ext cx="4244339" cy="6858000"/>
          </a:xfrm>
          <a:solidFill>
            <a:schemeClr val="bg1">
              <a:lumMod val="95000"/>
            </a:schemeClr>
          </a:solidFill>
        </p:spPr>
        <p:txBody>
          <a:bodyPr anchor="ctr">
            <a:normAutofit/>
          </a:bodyPr>
          <a:lstStyle>
            <a:lvl1pPr marL="0" indent="0" algn="ctr">
              <a:lnSpc>
                <a:spcPct val="200000"/>
              </a:lnSpc>
              <a:spcBef>
                <a:spcPts val="0"/>
              </a:spcBef>
              <a:buNone/>
              <a:defRPr sz="1800" b="0">
                <a:solidFill>
                  <a:schemeClr val="tx2"/>
                </a:solidFill>
                <a:latin typeface="+mj-lt"/>
              </a:defRPr>
            </a:lvl1pPr>
          </a:lstStyle>
          <a:p>
            <a:r>
              <a:rPr lang="en-US"/>
              <a:t>Click icon to add picture</a:t>
            </a:r>
            <a:endParaRPr lang="en-US" dirty="0"/>
          </a:p>
        </p:txBody>
      </p:sp>
      <p:grpSp>
        <p:nvGrpSpPr>
          <p:cNvPr id="31" name="Group 30"/>
          <p:cNvGrpSpPr/>
          <p:nvPr/>
        </p:nvGrpSpPr>
        <p:grpSpPr>
          <a:xfrm>
            <a:off x="1" y="6308426"/>
            <a:ext cx="661732" cy="556741"/>
            <a:chOff x="0" y="4660277"/>
            <a:chExt cx="783429" cy="494347"/>
          </a:xfrm>
        </p:grpSpPr>
        <p:sp>
          <p:nvSpPr>
            <p:cNvPr id="32"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8" name="Content Placeholder 2"/>
          <p:cNvSpPr>
            <a:spLocks noGrp="1"/>
          </p:cNvSpPr>
          <p:nvPr>
            <p:ph idx="17"/>
          </p:nvPr>
        </p:nvSpPr>
        <p:spPr>
          <a:xfrm>
            <a:off x="4419600" y="1838960"/>
            <a:ext cx="4114801" cy="4692504"/>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419600" y="351367"/>
            <a:ext cx="4114800" cy="812800"/>
          </a:xfrm>
        </p:spPr>
        <p:txBody>
          <a:bodyPr anchor="t">
            <a:normAutofit/>
          </a:bodyPr>
          <a:lstStyle>
            <a:lvl1pPr algn="l">
              <a:defRPr sz="2800" b="1"/>
            </a:lvl1pPr>
          </a:lstStyle>
          <a:p>
            <a:r>
              <a:rPr lang="en-US" dirty="0"/>
              <a:t>Click to Edit Master Title </a:t>
            </a:r>
          </a:p>
        </p:txBody>
      </p:sp>
      <p:sp>
        <p:nvSpPr>
          <p:cNvPr id="11" name="Text Placeholder 10"/>
          <p:cNvSpPr>
            <a:spLocks noGrp="1"/>
          </p:cNvSpPr>
          <p:nvPr>
            <p:ph type="body" sz="quarter" idx="16"/>
          </p:nvPr>
        </p:nvSpPr>
        <p:spPr>
          <a:xfrm>
            <a:off x="4419601" y="1168749"/>
            <a:ext cx="4114799" cy="617255"/>
          </a:xfrm>
        </p:spPr>
        <p:txBody>
          <a:bodyPr>
            <a:normAutofit/>
          </a:bodyPr>
          <a:lstStyle>
            <a:lvl1pPr marL="0" indent="0">
              <a:lnSpc>
                <a:spcPts val="2500"/>
              </a:lnSpc>
              <a:buNone/>
              <a:defRPr sz="2200">
                <a:solidFill>
                  <a:schemeClr val="accent4"/>
                </a:solidFill>
              </a:defRPr>
            </a:lvl1pPr>
          </a:lstStyle>
          <a:p>
            <a:pPr lvl="0"/>
            <a:r>
              <a:rPr lang="en-US"/>
              <a:t>Edit Master text styles</a:t>
            </a:r>
          </a:p>
        </p:txBody>
      </p:sp>
      <p:sp>
        <p:nvSpPr>
          <p:cNvPr id="25" name="TextBox 24"/>
          <p:cNvSpPr txBox="1"/>
          <p:nvPr/>
        </p:nvSpPr>
        <p:spPr>
          <a:xfrm>
            <a:off x="633410" y="6606648"/>
            <a:ext cx="2133600" cy="215444"/>
          </a:xfrm>
          <a:prstGeom prst="rect">
            <a:avLst/>
          </a:prstGeom>
          <a:noFill/>
        </p:spPr>
        <p:txBody>
          <a:bodyPr wrap="square" rtlCol="0" anchor="ctr">
            <a:spAutoFit/>
          </a:bodyPr>
          <a:lstStyle/>
          <a:p>
            <a:r>
              <a:rPr lang="en-US" sz="800" dirty="0">
                <a:solidFill>
                  <a:schemeClr val="tx2"/>
                </a:solidFill>
              </a:rPr>
              <a:t>© 2017 Xoriant Corporation</a:t>
            </a:r>
          </a:p>
        </p:txBody>
      </p:sp>
      <p:sp>
        <p:nvSpPr>
          <p:cNvPr id="26" name="TextBox 25"/>
          <p:cNvSpPr txBox="1"/>
          <p:nvPr/>
        </p:nvSpPr>
        <p:spPr>
          <a:xfrm>
            <a:off x="-1" y="6534786"/>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pic>
        <p:nvPicPr>
          <p:cNvPr id="16" name="Picture 2" descr="C:\Users\Varun.SANJEEV\Desktop\Xoriant short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7658" y="6334896"/>
            <a:ext cx="351445" cy="427845"/>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8763000" y="2"/>
            <a:ext cx="381000" cy="1109977"/>
            <a:chOff x="8763000" y="1"/>
            <a:chExt cx="381000" cy="832483"/>
          </a:xfrm>
        </p:grpSpPr>
        <p:sp>
          <p:nvSpPr>
            <p:cNvPr id="27"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420398618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7" name="Group 26"/>
          <p:cNvGrpSpPr/>
          <p:nvPr/>
        </p:nvGrpSpPr>
        <p:grpSpPr>
          <a:xfrm>
            <a:off x="1" y="6308426"/>
            <a:ext cx="661732" cy="556741"/>
            <a:chOff x="0" y="4660277"/>
            <a:chExt cx="783429" cy="494347"/>
          </a:xfrm>
        </p:grpSpPr>
        <p:sp>
          <p:nvSpPr>
            <p:cNvPr id="28"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2" name="TextBox 21"/>
          <p:cNvSpPr txBox="1"/>
          <p:nvPr/>
        </p:nvSpPr>
        <p:spPr>
          <a:xfrm>
            <a:off x="633410" y="6606648"/>
            <a:ext cx="2133600" cy="215444"/>
          </a:xfrm>
          <a:prstGeom prst="rect">
            <a:avLst/>
          </a:prstGeom>
          <a:noFill/>
        </p:spPr>
        <p:txBody>
          <a:bodyPr wrap="square" rtlCol="0" anchor="ctr">
            <a:spAutoFit/>
          </a:bodyPr>
          <a:lstStyle/>
          <a:p>
            <a:r>
              <a:rPr lang="en-US" sz="800" dirty="0">
                <a:solidFill>
                  <a:schemeClr val="tx2"/>
                </a:solidFill>
              </a:rPr>
              <a:t>© 2017 Xoriant Corporation</a:t>
            </a:r>
          </a:p>
        </p:txBody>
      </p:sp>
      <p:sp>
        <p:nvSpPr>
          <p:cNvPr id="23" name="TextBox 22"/>
          <p:cNvSpPr txBox="1"/>
          <p:nvPr/>
        </p:nvSpPr>
        <p:spPr>
          <a:xfrm>
            <a:off x="-1" y="6534786"/>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pic>
        <p:nvPicPr>
          <p:cNvPr id="13" name="Picture 2" descr="C:\Users\Varun.SANJEEV\Desktop\Xoriant short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7658" y="6334896"/>
            <a:ext cx="351445" cy="427845"/>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8763000" y="2"/>
            <a:ext cx="381000" cy="1109977"/>
            <a:chOff x="8763000" y="1"/>
            <a:chExt cx="381000" cy="832483"/>
          </a:xfrm>
        </p:grpSpPr>
        <p:sp>
          <p:nvSpPr>
            <p:cNvPr id="24"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3652092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ank Yo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4875580" y="2"/>
            <a:ext cx="4268420" cy="6857999"/>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TextBox 22">
            <a:hlinkClick r:id="rId3"/>
          </p:cNvPr>
          <p:cNvSpPr txBox="1"/>
          <p:nvPr/>
        </p:nvSpPr>
        <p:spPr>
          <a:xfrm>
            <a:off x="5166645" y="6394447"/>
            <a:ext cx="1066800" cy="238527"/>
          </a:xfrm>
          <a:prstGeom prst="rect">
            <a:avLst/>
          </a:prstGeom>
          <a:noFill/>
        </p:spPr>
        <p:txBody>
          <a:bodyPr wrap="square" rtlCol="0" anchor="ctr">
            <a:spAutoFit/>
          </a:bodyPr>
          <a:lstStyle/>
          <a:p>
            <a:r>
              <a:rPr lang="en-US" sz="950" dirty="0">
                <a:solidFill>
                  <a:schemeClr val="accent1"/>
                </a:solidFill>
              </a:rPr>
              <a:t>www.xoriant.com</a:t>
            </a:r>
          </a:p>
        </p:txBody>
      </p:sp>
      <p:sp>
        <p:nvSpPr>
          <p:cNvPr id="2" name="Title 1"/>
          <p:cNvSpPr>
            <a:spLocks noGrp="1"/>
          </p:cNvSpPr>
          <p:nvPr>
            <p:ph type="title" hasCustomPrompt="1"/>
          </p:nvPr>
        </p:nvSpPr>
        <p:spPr>
          <a:xfrm>
            <a:off x="419852" y="2427821"/>
            <a:ext cx="3847348" cy="944584"/>
          </a:xfrm>
        </p:spPr>
        <p:txBody>
          <a:bodyPr anchor="b"/>
          <a:lstStyle>
            <a:lvl1pPr algn="l">
              <a:lnSpc>
                <a:spcPts val="4200"/>
              </a:lnSpc>
              <a:defRPr sz="4000" b="1" cap="all">
                <a:solidFill>
                  <a:schemeClr val="bg1"/>
                </a:solidFill>
              </a:defRPr>
            </a:lvl1pPr>
          </a:lstStyle>
          <a:p>
            <a:r>
              <a:rPr lang="en-US" dirty="0"/>
              <a:t>Thank you !</a:t>
            </a:r>
          </a:p>
        </p:txBody>
      </p:sp>
      <p:sp>
        <p:nvSpPr>
          <p:cNvPr id="12" name="Subtitle 2"/>
          <p:cNvSpPr>
            <a:spLocks noGrp="1"/>
          </p:cNvSpPr>
          <p:nvPr>
            <p:ph type="subTitle" idx="10"/>
          </p:nvPr>
        </p:nvSpPr>
        <p:spPr>
          <a:xfrm>
            <a:off x="424298" y="3937000"/>
            <a:ext cx="3842903" cy="2336800"/>
          </a:xfrm>
        </p:spPr>
        <p:txBody>
          <a:bodyPr>
            <a:normAutofit/>
          </a:bodyPr>
          <a:lstStyle>
            <a:lvl1pPr marL="0" indent="0" algn="l">
              <a:lnSpc>
                <a:spcPts val="2000"/>
              </a:lnSpc>
              <a:buNone/>
              <a:defRPr sz="18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30225" y="613496"/>
            <a:ext cx="1682750" cy="1105573"/>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8667751" y="1"/>
            <a:ext cx="476251" cy="1387473"/>
            <a:chOff x="8667750" y="0"/>
            <a:chExt cx="476251" cy="1040605"/>
          </a:xfrm>
        </p:grpSpPr>
        <p:sp>
          <p:nvSpPr>
            <p:cNvPr id="16" name="Rectangle 3"/>
            <p:cNvSpPr/>
            <p:nvPr userDrawn="1"/>
          </p:nvSpPr>
          <p:spPr>
            <a:xfrm>
              <a:off x="8776393" y="1"/>
              <a:ext cx="367607"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Rectangle 3"/>
            <p:cNvSpPr/>
            <p:nvPr userDrawn="1"/>
          </p:nvSpPr>
          <p:spPr>
            <a:xfrm>
              <a:off x="8969275" y="1"/>
              <a:ext cx="174726"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3"/>
            <p:cNvSpPr/>
            <p:nvPr userDrawn="1"/>
          </p:nvSpPr>
          <p:spPr>
            <a:xfrm>
              <a:off x="8667750" y="0"/>
              <a:ext cx="476250" cy="1040605"/>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1" name="Subtitle 2"/>
          <p:cNvSpPr txBox="1">
            <a:spLocks/>
          </p:cNvSpPr>
          <p:nvPr/>
        </p:nvSpPr>
        <p:spPr>
          <a:xfrm>
            <a:off x="5021580" y="626533"/>
            <a:ext cx="3200400" cy="508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800"/>
              </a:lnSpc>
            </a:pPr>
            <a:r>
              <a:rPr lang="en-US" sz="1100" b="1" dirty="0"/>
              <a:t>US – CORPORATE HEADQUARTERS</a:t>
            </a:r>
            <a:endParaRPr lang="en-US" sz="1100" dirty="0"/>
          </a:p>
        </p:txBody>
      </p:sp>
      <p:sp>
        <p:nvSpPr>
          <p:cNvPr id="13" name="Subtitle 2"/>
          <p:cNvSpPr txBox="1">
            <a:spLocks/>
          </p:cNvSpPr>
          <p:nvPr/>
        </p:nvSpPr>
        <p:spPr>
          <a:xfrm>
            <a:off x="5021580" y="1011528"/>
            <a:ext cx="1676400" cy="9144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dirty="0">
                <a:solidFill>
                  <a:schemeClr val="bg1"/>
                </a:solidFill>
              </a:rPr>
              <a:t>1248 </a:t>
            </a:r>
            <a:r>
              <a:rPr lang="en-US" sz="900" dirty="0" err="1">
                <a:solidFill>
                  <a:schemeClr val="bg1"/>
                </a:solidFill>
              </a:rPr>
              <a:t>Reamwood</a:t>
            </a:r>
            <a:r>
              <a:rPr lang="en-US" sz="900" dirty="0">
                <a:solidFill>
                  <a:schemeClr val="bg1"/>
                </a:solidFill>
              </a:rPr>
              <a:t> Avenue, </a:t>
            </a:r>
          </a:p>
          <a:p>
            <a:pPr>
              <a:lnSpc>
                <a:spcPts val="1100"/>
              </a:lnSpc>
            </a:pPr>
            <a:r>
              <a:rPr lang="en-US" sz="900" dirty="0">
                <a:solidFill>
                  <a:schemeClr val="bg1"/>
                </a:solidFill>
              </a:rPr>
              <a:t>Sunnyvale, CA 94089</a:t>
            </a:r>
          </a:p>
          <a:p>
            <a:pPr>
              <a:lnSpc>
                <a:spcPts val="1100"/>
              </a:lnSpc>
            </a:pPr>
            <a:r>
              <a:rPr lang="en-US" sz="900" dirty="0">
                <a:solidFill>
                  <a:schemeClr val="bg1"/>
                </a:solidFill>
              </a:rPr>
              <a:t>Phone: (408) 743 4400</a:t>
            </a:r>
          </a:p>
        </p:txBody>
      </p:sp>
      <p:sp>
        <p:nvSpPr>
          <p:cNvPr id="14" name="Subtitle 2"/>
          <p:cNvSpPr txBox="1">
            <a:spLocks/>
          </p:cNvSpPr>
          <p:nvPr/>
        </p:nvSpPr>
        <p:spPr>
          <a:xfrm>
            <a:off x="6781800" y="1011528"/>
            <a:ext cx="1676400" cy="9144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dirty="0">
                <a:solidFill>
                  <a:schemeClr val="bg1"/>
                </a:solidFill>
              </a:rPr>
              <a:t>343 </a:t>
            </a:r>
            <a:r>
              <a:rPr lang="en-US" sz="900" dirty="0" err="1">
                <a:solidFill>
                  <a:schemeClr val="bg1"/>
                </a:solidFill>
              </a:rPr>
              <a:t>Thornall</a:t>
            </a:r>
            <a:r>
              <a:rPr lang="en-US" sz="900" dirty="0">
                <a:solidFill>
                  <a:schemeClr val="bg1"/>
                </a:solidFill>
              </a:rPr>
              <a:t> St 720</a:t>
            </a:r>
          </a:p>
          <a:p>
            <a:pPr>
              <a:lnSpc>
                <a:spcPts val="1100"/>
              </a:lnSpc>
            </a:pPr>
            <a:r>
              <a:rPr lang="en-US" sz="900" dirty="0">
                <a:solidFill>
                  <a:schemeClr val="bg1"/>
                </a:solidFill>
              </a:rPr>
              <a:t>Edison, NJ 08837</a:t>
            </a:r>
          </a:p>
          <a:p>
            <a:pPr>
              <a:lnSpc>
                <a:spcPts val="1100"/>
              </a:lnSpc>
            </a:pPr>
            <a:r>
              <a:rPr lang="en-US" sz="900" dirty="0">
                <a:solidFill>
                  <a:schemeClr val="bg1"/>
                </a:solidFill>
              </a:rPr>
              <a:t>Phone: (732) 395 6900</a:t>
            </a:r>
          </a:p>
        </p:txBody>
      </p:sp>
      <p:sp>
        <p:nvSpPr>
          <p:cNvPr id="19" name="Subtitle 2"/>
          <p:cNvSpPr txBox="1">
            <a:spLocks/>
          </p:cNvSpPr>
          <p:nvPr/>
        </p:nvSpPr>
        <p:spPr>
          <a:xfrm>
            <a:off x="5021580" y="2005515"/>
            <a:ext cx="3200400" cy="508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800"/>
              </a:lnSpc>
            </a:pPr>
            <a:r>
              <a:rPr lang="en-US" sz="1100" b="1" dirty="0"/>
              <a:t>UK</a:t>
            </a:r>
          </a:p>
        </p:txBody>
      </p:sp>
      <p:sp>
        <p:nvSpPr>
          <p:cNvPr id="21" name="Subtitle 2"/>
          <p:cNvSpPr txBox="1">
            <a:spLocks/>
          </p:cNvSpPr>
          <p:nvPr/>
        </p:nvSpPr>
        <p:spPr>
          <a:xfrm>
            <a:off x="5021580" y="2390509"/>
            <a:ext cx="1676400" cy="9144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dirty="0">
                <a:solidFill>
                  <a:schemeClr val="bg1"/>
                </a:solidFill>
              </a:rPr>
              <a:t>57 Rathbone Place,</a:t>
            </a:r>
          </a:p>
          <a:p>
            <a:pPr>
              <a:lnSpc>
                <a:spcPts val="1100"/>
              </a:lnSpc>
            </a:pPr>
            <a:r>
              <a:rPr lang="en-US" sz="900" dirty="0">
                <a:solidFill>
                  <a:schemeClr val="bg1"/>
                </a:solidFill>
              </a:rPr>
              <a:t>4th Floor, Holden House,</a:t>
            </a:r>
          </a:p>
          <a:p>
            <a:pPr>
              <a:lnSpc>
                <a:spcPts val="1100"/>
              </a:lnSpc>
            </a:pPr>
            <a:r>
              <a:rPr lang="en-US" sz="900" dirty="0">
                <a:solidFill>
                  <a:schemeClr val="bg1"/>
                </a:solidFill>
              </a:rPr>
              <a:t>London, W1T 1JU , UK</a:t>
            </a:r>
          </a:p>
        </p:txBody>
      </p:sp>
      <p:sp>
        <p:nvSpPr>
          <p:cNvPr id="24" name="Subtitle 2"/>
          <p:cNvSpPr txBox="1">
            <a:spLocks/>
          </p:cNvSpPr>
          <p:nvPr/>
        </p:nvSpPr>
        <p:spPr>
          <a:xfrm>
            <a:off x="6781800" y="2390509"/>
            <a:ext cx="1905000" cy="9144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dirty="0">
                <a:solidFill>
                  <a:schemeClr val="bg1"/>
                </a:solidFill>
              </a:rPr>
              <a:t>89 Worship Street </a:t>
            </a:r>
            <a:r>
              <a:rPr lang="en-US" sz="900" dirty="0" err="1">
                <a:solidFill>
                  <a:schemeClr val="bg1"/>
                </a:solidFill>
              </a:rPr>
              <a:t>Shoreditch</a:t>
            </a:r>
            <a:r>
              <a:rPr lang="en-US" sz="900" dirty="0">
                <a:solidFill>
                  <a:schemeClr val="bg1"/>
                </a:solidFill>
              </a:rPr>
              <a:t>,</a:t>
            </a:r>
          </a:p>
          <a:p>
            <a:pPr>
              <a:lnSpc>
                <a:spcPts val="1100"/>
              </a:lnSpc>
            </a:pPr>
            <a:r>
              <a:rPr lang="en-US" sz="900" dirty="0">
                <a:solidFill>
                  <a:schemeClr val="bg1"/>
                </a:solidFill>
              </a:rPr>
              <a:t>London EC2A 2BF, UK</a:t>
            </a:r>
          </a:p>
          <a:p>
            <a:pPr>
              <a:lnSpc>
                <a:spcPts val="1100"/>
              </a:lnSpc>
            </a:pPr>
            <a:r>
              <a:rPr lang="en-US" sz="900" dirty="0">
                <a:solidFill>
                  <a:schemeClr val="bg1"/>
                </a:solidFill>
              </a:rPr>
              <a:t>Phone: (44) 2079 938 955</a:t>
            </a:r>
          </a:p>
        </p:txBody>
      </p:sp>
      <p:sp>
        <p:nvSpPr>
          <p:cNvPr id="25" name="Subtitle 2"/>
          <p:cNvSpPr txBox="1">
            <a:spLocks/>
          </p:cNvSpPr>
          <p:nvPr/>
        </p:nvSpPr>
        <p:spPr>
          <a:xfrm>
            <a:off x="5021580" y="3377937"/>
            <a:ext cx="3200400" cy="508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800"/>
              </a:lnSpc>
            </a:pPr>
            <a:r>
              <a:rPr lang="en-US" sz="1100" b="1" dirty="0"/>
              <a:t>INDIA</a:t>
            </a:r>
          </a:p>
        </p:txBody>
      </p:sp>
      <p:sp>
        <p:nvSpPr>
          <p:cNvPr id="26" name="Subtitle 2"/>
          <p:cNvSpPr txBox="1">
            <a:spLocks/>
          </p:cNvSpPr>
          <p:nvPr/>
        </p:nvSpPr>
        <p:spPr>
          <a:xfrm>
            <a:off x="5021580" y="3762931"/>
            <a:ext cx="1676400" cy="119006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b="1" dirty="0">
                <a:solidFill>
                  <a:schemeClr val="tx2"/>
                </a:solidFill>
              </a:rPr>
              <a:t>Mumbai</a:t>
            </a:r>
          </a:p>
          <a:p>
            <a:pPr>
              <a:lnSpc>
                <a:spcPts val="1100"/>
              </a:lnSpc>
            </a:pPr>
            <a:r>
              <a:rPr lang="en-US" sz="900" dirty="0">
                <a:solidFill>
                  <a:schemeClr val="bg1"/>
                </a:solidFill>
              </a:rPr>
              <a:t>4th Floor, Nomura</a:t>
            </a:r>
          </a:p>
          <a:p>
            <a:pPr>
              <a:lnSpc>
                <a:spcPts val="1100"/>
              </a:lnSpc>
            </a:pPr>
            <a:r>
              <a:rPr lang="en-US" sz="900" dirty="0">
                <a:solidFill>
                  <a:schemeClr val="bg1"/>
                </a:solidFill>
              </a:rPr>
              <a:t>Powai , Mumbai 400 076</a:t>
            </a:r>
          </a:p>
          <a:p>
            <a:pPr>
              <a:lnSpc>
                <a:spcPts val="1100"/>
              </a:lnSpc>
            </a:pPr>
            <a:r>
              <a:rPr lang="en-US" sz="900" dirty="0">
                <a:solidFill>
                  <a:schemeClr val="bg1"/>
                </a:solidFill>
              </a:rPr>
              <a:t>Phone: +91 (22) 3051 1000</a:t>
            </a:r>
          </a:p>
        </p:txBody>
      </p:sp>
      <p:sp>
        <p:nvSpPr>
          <p:cNvPr id="27" name="Subtitle 2"/>
          <p:cNvSpPr txBox="1">
            <a:spLocks/>
          </p:cNvSpPr>
          <p:nvPr/>
        </p:nvSpPr>
        <p:spPr>
          <a:xfrm>
            <a:off x="6781800" y="3762931"/>
            <a:ext cx="2057400" cy="119006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b="1" dirty="0">
                <a:solidFill>
                  <a:schemeClr val="tx2"/>
                </a:solidFill>
              </a:rPr>
              <a:t>Pune</a:t>
            </a:r>
          </a:p>
          <a:p>
            <a:pPr>
              <a:lnSpc>
                <a:spcPts val="1100"/>
              </a:lnSpc>
            </a:pPr>
            <a:r>
              <a:rPr lang="en-US" sz="900" dirty="0">
                <a:solidFill>
                  <a:schemeClr val="bg1"/>
                </a:solidFill>
              </a:rPr>
              <a:t>5th floor, Amar Paradigm </a:t>
            </a:r>
            <a:r>
              <a:rPr lang="en-US" sz="900" dirty="0" err="1">
                <a:solidFill>
                  <a:schemeClr val="bg1"/>
                </a:solidFill>
              </a:rPr>
              <a:t>Baner</a:t>
            </a:r>
            <a:r>
              <a:rPr lang="en-US" sz="900" dirty="0">
                <a:solidFill>
                  <a:schemeClr val="bg1"/>
                </a:solidFill>
              </a:rPr>
              <a:t> Road</a:t>
            </a:r>
          </a:p>
          <a:p>
            <a:pPr>
              <a:lnSpc>
                <a:spcPts val="1100"/>
              </a:lnSpc>
            </a:pPr>
            <a:r>
              <a:rPr lang="en-US" sz="900" dirty="0" err="1">
                <a:solidFill>
                  <a:schemeClr val="bg1"/>
                </a:solidFill>
              </a:rPr>
              <a:t>Baner</a:t>
            </a:r>
            <a:r>
              <a:rPr lang="en-US" sz="900" dirty="0">
                <a:solidFill>
                  <a:schemeClr val="bg1"/>
                </a:solidFill>
              </a:rPr>
              <a:t>, Pune 411 045</a:t>
            </a:r>
          </a:p>
          <a:p>
            <a:pPr>
              <a:lnSpc>
                <a:spcPts val="1100"/>
              </a:lnSpc>
            </a:pPr>
            <a:r>
              <a:rPr lang="en-US" sz="900" dirty="0">
                <a:solidFill>
                  <a:schemeClr val="bg1"/>
                </a:solidFill>
              </a:rPr>
              <a:t>Phone: +91 (20) 6604 6000</a:t>
            </a:r>
          </a:p>
        </p:txBody>
      </p:sp>
      <p:sp>
        <p:nvSpPr>
          <p:cNvPr id="28" name="Subtitle 2"/>
          <p:cNvSpPr txBox="1">
            <a:spLocks/>
          </p:cNvSpPr>
          <p:nvPr/>
        </p:nvSpPr>
        <p:spPr>
          <a:xfrm>
            <a:off x="5021580" y="4851400"/>
            <a:ext cx="3048000" cy="1340512"/>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b="1" dirty="0">
                <a:solidFill>
                  <a:schemeClr val="tx2"/>
                </a:solidFill>
              </a:rPr>
              <a:t>Bangalore</a:t>
            </a:r>
          </a:p>
          <a:p>
            <a:pPr>
              <a:lnSpc>
                <a:spcPts val="1100"/>
              </a:lnSpc>
            </a:pPr>
            <a:r>
              <a:rPr lang="en-US" sz="900" dirty="0">
                <a:solidFill>
                  <a:schemeClr val="bg1"/>
                </a:solidFill>
              </a:rPr>
              <a:t>4th Floor, </a:t>
            </a:r>
            <a:r>
              <a:rPr lang="en-US" sz="900" dirty="0" err="1">
                <a:solidFill>
                  <a:schemeClr val="bg1"/>
                </a:solidFill>
              </a:rPr>
              <a:t>Kabra</a:t>
            </a:r>
            <a:r>
              <a:rPr lang="en-US" sz="900" dirty="0">
                <a:solidFill>
                  <a:schemeClr val="bg1"/>
                </a:solidFill>
              </a:rPr>
              <a:t> Excelsior, </a:t>
            </a:r>
          </a:p>
          <a:p>
            <a:pPr>
              <a:lnSpc>
                <a:spcPts val="1100"/>
              </a:lnSpc>
            </a:pPr>
            <a:r>
              <a:rPr lang="en-US" sz="900" dirty="0">
                <a:solidFill>
                  <a:schemeClr val="bg1"/>
                </a:solidFill>
              </a:rPr>
              <a:t>80 Feet Main Road, </a:t>
            </a:r>
            <a:r>
              <a:rPr lang="en-US" sz="900" dirty="0" err="1">
                <a:solidFill>
                  <a:schemeClr val="bg1"/>
                </a:solidFill>
              </a:rPr>
              <a:t>Koramangala</a:t>
            </a:r>
            <a:r>
              <a:rPr lang="en-US" sz="900" dirty="0">
                <a:solidFill>
                  <a:schemeClr val="bg1"/>
                </a:solidFill>
              </a:rPr>
              <a:t> 1st Block,</a:t>
            </a:r>
          </a:p>
          <a:p>
            <a:pPr>
              <a:lnSpc>
                <a:spcPts val="1100"/>
              </a:lnSpc>
            </a:pPr>
            <a:r>
              <a:rPr lang="en-US" sz="900" dirty="0">
                <a:solidFill>
                  <a:schemeClr val="bg1"/>
                </a:solidFill>
              </a:rPr>
              <a:t>Bengaluru (Bangalore) 560034</a:t>
            </a:r>
          </a:p>
          <a:p>
            <a:pPr>
              <a:lnSpc>
                <a:spcPts val="1100"/>
              </a:lnSpc>
            </a:pPr>
            <a:r>
              <a:rPr lang="en-US" sz="900" dirty="0">
                <a:solidFill>
                  <a:schemeClr val="bg1"/>
                </a:solidFill>
              </a:rPr>
              <a:t>Phone: +91 (80) 4666 1666</a:t>
            </a:r>
          </a:p>
        </p:txBody>
      </p:sp>
    </p:spTree>
    <p:extLst>
      <p:ext uri="{BB962C8B-B14F-4D97-AF65-F5344CB8AC3E}">
        <p14:creationId xmlns:p14="http://schemas.microsoft.com/office/powerpoint/2010/main" val="68790134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pSp>
        <p:nvGrpSpPr>
          <p:cNvPr id="22" name="Group 21"/>
          <p:cNvGrpSpPr/>
          <p:nvPr/>
        </p:nvGrpSpPr>
        <p:grpSpPr>
          <a:xfrm>
            <a:off x="1" y="6308426"/>
            <a:ext cx="661732" cy="556741"/>
            <a:chOff x="0" y="4660277"/>
            <a:chExt cx="783429" cy="494347"/>
          </a:xfrm>
        </p:grpSpPr>
        <p:sp>
          <p:nvSpPr>
            <p:cNvPr id="23"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4" name="TextBox 13"/>
          <p:cNvSpPr txBox="1"/>
          <p:nvPr/>
        </p:nvSpPr>
        <p:spPr>
          <a:xfrm>
            <a:off x="633410" y="6606648"/>
            <a:ext cx="2133600" cy="215444"/>
          </a:xfrm>
          <a:prstGeom prst="rect">
            <a:avLst/>
          </a:prstGeom>
          <a:noFill/>
        </p:spPr>
        <p:txBody>
          <a:bodyPr wrap="square" rtlCol="0" anchor="ctr">
            <a:spAutoFit/>
          </a:bodyPr>
          <a:lstStyle/>
          <a:p>
            <a:r>
              <a:rPr lang="en-US" sz="800" dirty="0">
                <a:solidFill>
                  <a:schemeClr val="tx2"/>
                </a:solidFill>
              </a:rPr>
              <a:t>© 2016 </a:t>
            </a:r>
            <a:r>
              <a:rPr lang="en-US" sz="800" dirty="0" err="1">
                <a:solidFill>
                  <a:schemeClr val="tx2"/>
                </a:solidFill>
              </a:rPr>
              <a:t>Xoriant</a:t>
            </a:r>
            <a:r>
              <a:rPr lang="en-US" sz="800" dirty="0">
                <a:solidFill>
                  <a:schemeClr val="tx2"/>
                </a:solidFill>
              </a:rPr>
              <a:t> Corporation.</a:t>
            </a:r>
          </a:p>
        </p:txBody>
      </p:sp>
      <p:sp>
        <p:nvSpPr>
          <p:cNvPr id="15" name="TextBox 14"/>
          <p:cNvSpPr txBox="1"/>
          <p:nvPr/>
        </p:nvSpPr>
        <p:spPr>
          <a:xfrm>
            <a:off x="-1" y="6534786"/>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sp>
        <p:nvSpPr>
          <p:cNvPr id="16" name="Title 1"/>
          <p:cNvSpPr>
            <a:spLocks noGrp="1"/>
          </p:cNvSpPr>
          <p:nvPr>
            <p:ph type="title" hasCustomPrompt="1"/>
          </p:nvPr>
        </p:nvSpPr>
        <p:spPr>
          <a:xfrm>
            <a:off x="290514" y="76199"/>
            <a:ext cx="8229600" cy="881383"/>
          </a:xfrm>
        </p:spPr>
        <p:txBody>
          <a:bodyPr anchor="b">
            <a:normAutofit/>
          </a:bodyPr>
          <a:lstStyle>
            <a:lvl1pPr algn="l">
              <a:defRPr lang="en-US" sz="2800" b="1" kern="1200" dirty="0">
                <a:solidFill>
                  <a:schemeClr val="tx1"/>
                </a:solidFill>
                <a:latin typeface="+mj-lt"/>
                <a:ea typeface="+mj-ea"/>
                <a:cs typeface="+mj-cs"/>
              </a:defRPr>
            </a:lvl1pPr>
          </a:lstStyle>
          <a:p>
            <a:r>
              <a:rPr lang="en-US" dirty="0"/>
              <a:t>Click to Edit Master Title</a:t>
            </a:r>
          </a:p>
        </p:txBody>
      </p:sp>
      <p:pic>
        <p:nvPicPr>
          <p:cNvPr id="17" name="Picture 2" descr="C:\Users\Varun.SANJEEV\Desktop\Xoriant short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7658" y="6334896"/>
            <a:ext cx="351445" cy="42784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8763000" y="2"/>
            <a:ext cx="381000" cy="1109977"/>
            <a:chOff x="8763000" y="1"/>
            <a:chExt cx="381000" cy="832483"/>
          </a:xfrm>
        </p:grpSpPr>
        <p:sp>
          <p:nvSpPr>
            <p:cNvPr id="19"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cxnSp>
        <p:nvCxnSpPr>
          <p:cNvPr id="13" name="Straight Connector 12"/>
          <p:cNvCxnSpPr/>
          <p:nvPr/>
        </p:nvCxnSpPr>
        <p:spPr>
          <a:xfrm>
            <a:off x="1" y="1085851"/>
            <a:ext cx="855106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388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2">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9F849C-CBF0-43DC-8469-039C8C98D76B}" type="datetime1">
              <a:rPr lang="en-US" smtClean="0"/>
              <a:t>7/20/2020</a:t>
            </a:fld>
            <a:endParaRPr lang="en-US"/>
          </a:p>
        </p:txBody>
      </p:sp>
      <p:sp>
        <p:nvSpPr>
          <p:cNvPr id="6" name="Footer Placeholder 5"/>
          <p:cNvSpPr>
            <a:spLocks noGrp="1"/>
          </p:cNvSpPr>
          <p:nvPr>
            <p:ph type="ftr" sz="quarter" idx="11"/>
          </p:nvPr>
        </p:nvSpPr>
        <p:spPr/>
        <p:txBody>
          <a:bodyPr/>
          <a:lstStyle/>
          <a:p>
            <a:r>
              <a:rPr lang="en-US"/>
              <a:t>Xoriant Soultions Pvt. Ltd.</a:t>
            </a:r>
          </a:p>
        </p:txBody>
      </p:sp>
      <p:sp>
        <p:nvSpPr>
          <p:cNvPr id="7" name="Slide Number Placeholder 6"/>
          <p:cNvSpPr>
            <a:spLocks noGrp="1"/>
          </p:cNvSpPr>
          <p:nvPr>
            <p:ph type="sldNum" sz="quarter" idx="12"/>
          </p:nvPr>
        </p:nvSpPr>
        <p:spPr/>
        <p:txBody>
          <a:bodyPr/>
          <a:lstStyle/>
          <a:p>
            <a:fld id="{524ABC57-8A90-452A-BBE3-F167992EC22D}" type="slidenum">
              <a:rPr lang="en-US" smtClean="0"/>
              <a:t>‹#›</a:t>
            </a:fld>
            <a:endParaRPr lang="en-US"/>
          </a:p>
        </p:txBody>
      </p:sp>
    </p:spTree>
    <p:extLst>
      <p:ext uri="{BB962C8B-B14F-4D97-AF65-F5344CB8AC3E}">
        <p14:creationId xmlns:p14="http://schemas.microsoft.com/office/powerpoint/2010/main" val="71032053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16E40F0-58B4-40A4-9035-EB3F8359343D}" type="datetime1">
              <a:rPr lang="en-US" smtClean="0"/>
              <a:t>7/20/2020</a:t>
            </a:fld>
            <a:endParaRPr lang="en-US"/>
          </a:p>
        </p:txBody>
      </p:sp>
      <p:sp>
        <p:nvSpPr>
          <p:cNvPr id="6" name="Footer Placeholder 5"/>
          <p:cNvSpPr>
            <a:spLocks noGrp="1"/>
          </p:cNvSpPr>
          <p:nvPr>
            <p:ph type="ftr" sz="quarter" idx="11"/>
          </p:nvPr>
        </p:nvSpPr>
        <p:spPr/>
        <p:txBody>
          <a:bodyPr/>
          <a:lstStyle/>
          <a:p>
            <a:r>
              <a:rPr lang="en-US"/>
              <a:t>Xoriant Soultions Pvt. Ltd.</a:t>
            </a:r>
          </a:p>
        </p:txBody>
      </p:sp>
      <p:sp>
        <p:nvSpPr>
          <p:cNvPr id="7" name="Slide Number Placeholder 6"/>
          <p:cNvSpPr>
            <a:spLocks noGrp="1"/>
          </p:cNvSpPr>
          <p:nvPr>
            <p:ph type="sldNum" sz="quarter" idx="12"/>
          </p:nvPr>
        </p:nvSpPr>
        <p:spPr/>
        <p:txBody>
          <a:bodyPr/>
          <a:lstStyle/>
          <a:p>
            <a:fld id="{524ABC57-8A90-452A-BBE3-F167992EC22D}" type="slidenum">
              <a:rPr lang="en-US" smtClean="0"/>
              <a:t>‹#›</a:t>
            </a:fld>
            <a:endParaRPr lang="en-US"/>
          </a:p>
        </p:txBody>
      </p:sp>
    </p:spTree>
    <p:extLst>
      <p:ext uri="{BB962C8B-B14F-4D97-AF65-F5344CB8AC3E}">
        <p14:creationId xmlns:p14="http://schemas.microsoft.com/office/powerpoint/2010/main" val="21629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497B3-D2D4-4E82-9294-9A3C2E48C68D}" type="datetime1">
              <a:rPr lang="en-US" smtClean="0"/>
              <a:t>7/20/2020</a:t>
            </a:fld>
            <a:endParaRPr lang="en-US"/>
          </a:p>
        </p:txBody>
      </p:sp>
      <p:sp>
        <p:nvSpPr>
          <p:cNvPr id="5" name="Footer Placeholder 4"/>
          <p:cNvSpPr>
            <a:spLocks noGrp="1"/>
          </p:cNvSpPr>
          <p:nvPr>
            <p:ph type="ftr" sz="quarter" idx="11"/>
          </p:nvPr>
        </p:nvSpPr>
        <p:spPr/>
        <p:txBody>
          <a:bodyPr/>
          <a:lstStyle/>
          <a:p>
            <a:r>
              <a:rPr lang="en-US"/>
              <a:t>Xoriant Soultions Pvt. Ltd.</a:t>
            </a:r>
          </a:p>
        </p:txBody>
      </p:sp>
      <p:sp>
        <p:nvSpPr>
          <p:cNvPr id="6" name="Slide Number Placeholder 5"/>
          <p:cNvSpPr>
            <a:spLocks noGrp="1"/>
          </p:cNvSpPr>
          <p:nvPr>
            <p:ph type="sldNum" sz="quarter" idx="12"/>
          </p:nvPr>
        </p:nvSpPr>
        <p:spPr/>
        <p:txBody>
          <a:bodyPr/>
          <a:lstStyle/>
          <a:p>
            <a:fld id="{524ABC57-8A90-452A-BBE3-F167992EC22D}" type="slidenum">
              <a:rPr lang="en-US" smtClean="0"/>
              <a:t>‹#›</a:t>
            </a:fld>
            <a:endParaRPr lang="en-US"/>
          </a:p>
        </p:txBody>
      </p:sp>
    </p:spTree>
    <p:extLst>
      <p:ext uri="{BB962C8B-B14F-4D97-AF65-F5344CB8AC3E}">
        <p14:creationId xmlns:p14="http://schemas.microsoft.com/office/powerpoint/2010/main" val="2540446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7654D2-5B17-47EC-B70D-92805A6BE995}" type="datetime1">
              <a:rPr lang="en-US" smtClean="0"/>
              <a:t>7/20/2020</a:t>
            </a:fld>
            <a:endParaRPr lang="en-US"/>
          </a:p>
        </p:txBody>
      </p:sp>
      <p:sp>
        <p:nvSpPr>
          <p:cNvPr id="5" name="Footer Placeholder 4"/>
          <p:cNvSpPr>
            <a:spLocks noGrp="1"/>
          </p:cNvSpPr>
          <p:nvPr>
            <p:ph type="ftr" sz="quarter" idx="11"/>
          </p:nvPr>
        </p:nvSpPr>
        <p:spPr/>
        <p:txBody>
          <a:bodyPr/>
          <a:lstStyle/>
          <a:p>
            <a:r>
              <a:rPr lang="en-US"/>
              <a:t>Xoriant Soultions Pvt. Ltd.</a:t>
            </a:r>
          </a:p>
        </p:txBody>
      </p:sp>
      <p:sp>
        <p:nvSpPr>
          <p:cNvPr id="6" name="Slide Number Placeholder 5"/>
          <p:cNvSpPr>
            <a:spLocks noGrp="1"/>
          </p:cNvSpPr>
          <p:nvPr>
            <p:ph type="sldNum" sz="quarter" idx="12"/>
          </p:nvPr>
        </p:nvSpPr>
        <p:spPr/>
        <p:txBody>
          <a:bodyPr/>
          <a:lstStyle/>
          <a:p>
            <a:fld id="{524ABC57-8A90-452A-BBE3-F167992EC22D}" type="slidenum">
              <a:rPr lang="en-US" smtClean="0"/>
              <a:t>‹#›</a:t>
            </a:fld>
            <a:endParaRPr lang="en-US"/>
          </a:p>
        </p:txBody>
      </p:sp>
    </p:spTree>
    <p:extLst>
      <p:ext uri="{BB962C8B-B14F-4D97-AF65-F5344CB8AC3E}">
        <p14:creationId xmlns:p14="http://schemas.microsoft.com/office/powerpoint/2010/main" val="2043648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7"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a:t>Xoriant Soultions Pvt. Ltd.</a:t>
            </a:r>
          </a:p>
        </p:txBody>
      </p:sp>
      <p:sp>
        <p:nvSpPr>
          <p:cNvPr id="9"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524ABC57-8A90-452A-BBE3-F167992EC22D}" type="slidenum">
              <a:rPr lang="en-US" smtClean="0"/>
              <a:t>‹#›</a:t>
            </a:fld>
            <a:endParaRPr lang="en-US"/>
          </a:p>
        </p:txBody>
      </p:sp>
    </p:spTree>
    <p:extLst>
      <p:ext uri="{BB962C8B-B14F-4D97-AF65-F5344CB8AC3E}">
        <p14:creationId xmlns:p14="http://schemas.microsoft.com/office/powerpoint/2010/main" val="353279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013" y="76200"/>
            <a:ext cx="8229600" cy="879952"/>
          </a:xfrm>
        </p:spPr>
        <p:txBody>
          <a:bodyPr anchor="b">
            <a:normAutofit/>
          </a:bodyPr>
          <a:lstStyle>
            <a:lvl1pPr algn="l">
              <a:defRPr sz="2800" b="1"/>
            </a:lvl1pPr>
          </a:lstStyle>
          <a:p>
            <a:r>
              <a:rPr lang="en-US" dirty="0"/>
              <a:t>Click to Edit Master Title </a:t>
            </a:r>
          </a:p>
        </p:txBody>
      </p:sp>
      <p:cxnSp>
        <p:nvCxnSpPr>
          <p:cNvPr id="22" name="Straight Connector 21"/>
          <p:cNvCxnSpPr/>
          <p:nvPr/>
        </p:nvCxnSpPr>
        <p:spPr>
          <a:xfrm>
            <a:off x="1" y="1085851"/>
            <a:ext cx="855106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Content Placeholder 2"/>
          <p:cNvSpPr>
            <a:spLocks noGrp="1"/>
          </p:cNvSpPr>
          <p:nvPr>
            <p:ph idx="13"/>
          </p:nvPr>
        </p:nvSpPr>
        <p:spPr>
          <a:xfrm>
            <a:off x="289013" y="1270000"/>
            <a:ext cx="8385087" cy="5207000"/>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9" name="Group 8"/>
          <p:cNvGrpSpPr/>
          <p:nvPr/>
        </p:nvGrpSpPr>
        <p:grpSpPr>
          <a:xfrm>
            <a:off x="1" y="6308426"/>
            <a:ext cx="661732" cy="556741"/>
            <a:chOff x="0" y="4660277"/>
            <a:chExt cx="783429" cy="494347"/>
          </a:xfrm>
        </p:grpSpPr>
        <p:sp>
          <p:nvSpPr>
            <p:cNvPr id="12"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pic>
        <p:nvPicPr>
          <p:cNvPr id="14" name="Picture 2" descr="C:\Users\Varun.SANJEEV\Desktop\Xoriant short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7658" y="6334896"/>
            <a:ext cx="351445" cy="42784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633410" y="6606648"/>
            <a:ext cx="2133600" cy="215444"/>
          </a:xfrm>
          <a:prstGeom prst="rect">
            <a:avLst/>
          </a:prstGeom>
          <a:noFill/>
        </p:spPr>
        <p:txBody>
          <a:bodyPr wrap="square" rtlCol="0" anchor="ctr">
            <a:spAutoFit/>
          </a:bodyPr>
          <a:lstStyle/>
          <a:p>
            <a:r>
              <a:rPr lang="en-US" sz="800" dirty="0">
                <a:solidFill>
                  <a:schemeClr val="tx2"/>
                </a:solidFill>
              </a:rPr>
              <a:t>© 2017 Xoriant Corporation</a:t>
            </a:r>
          </a:p>
        </p:txBody>
      </p:sp>
      <p:sp>
        <p:nvSpPr>
          <p:cNvPr id="16" name="TextBox 15"/>
          <p:cNvSpPr txBox="1"/>
          <p:nvPr/>
        </p:nvSpPr>
        <p:spPr>
          <a:xfrm>
            <a:off x="-1" y="6534786"/>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grpSp>
        <p:nvGrpSpPr>
          <p:cNvPr id="3" name="Group 2"/>
          <p:cNvGrpSpPr/>
          <p:nvPr/>
        </p:nvGrpSpPr>
        <p:grpSpPr>
          <a:xfrm>
            <a:off x="8763000" y="2"/>
            <a:ext cx="381000" cy="1109977"/>
            <a:chOff x="8763000" y="1"/>
            <a:chExt cx="381000" cy="832483"/>
          </a:xfrm>
        </p:grpSpPr>
        <p:sp>
          <p:nvSpPr>
            <p:cNvPr id="17"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376204597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Content">
    <p:bg>
      <p:bgPr>
        <a:solidFill>
          <a:schemeClr val="bg1"/>
        </a:solidFill>
        <a:effectLst/>
      </p:bgPr>
    </p:bg>
    <p:spTree>
      <p:nvGrpSpPr>
        <p:cNvPr id="1" name=""/>
        <p:cNvGrpSpPr/>
        <p:nvPr/>
      </p:nvGrpSpPr>
      <p:grpSpPr>
        <a:xfrm>
          <a:off x="0" y="0"/>
          <a:ext cx="0" cy="0"/>
          <a:chOff x="0" y="0"/>
          <a:chExt cx="0" cy="0"/>
        </a:xfrm>
      </p:grpSpPr>
      <p:grpSp>
        <p:nvGrpSpPr>
          <p:cNvPr id="16" name="Group 15"/>
          <p:cNvGrpSpPr/>
          <p:nvPr/>
        </p:nvGrpSpPr>
        <p:grpSpPr>
          <a:xfrm>
            <a:off x="1" y="6308426"/>
            <a:ext cx="661732" cy="556741"/>
            <a:chOff x="0" y="4660277"/>
            <a:chExt cx="783429" cy="494347"/>
          </a:xfrm>
        </p:grpSpPr>
        <p:sp>
          <p:nvSpPr>
            <p:cNvPr id="17"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 name="Title 1"/>
          <p:cNvSpPr>
            <a:spLocks noGrp="1"/>
          </p:cNvSpPr>
          <p:nvPr>
            <p:ph type="title" hasCustomPrompt="1"/>
          </p:nvPr>
        </p:nvSpPr>
        <p:spPr>
          <a:xfrm>
            <a:off x="289013" y="76200"/>
            <a:ext cx="8229600" cy="879952"/>
          </a:xfrm>
        </p:spPr>
        <p:txBody>
          <a:bodyPr anchor="b">
            <a:normAutofit/>
          </a:bodyPr>
          <a:lstStyle>
            <a:lvl1pPr algn="l">
              <a:defRPr sz="2800" b="1"/>
            </a:lvl1pPr>
          </a:lstStyle>
          <a:p>
            <a:r>
              <a:rPr lang="en-US" dirty="0"/>
              <a:t>Click to Edit Master Title </a:t>
            </a:r>
          </a:p>
        </p:txBody>
      </p:sp>
      <p:cxnSp>
        <p:nvCxnSpPr>
          <p:cNvPr id="22" name="Straight Connector 21"/>
          <p:cNvCxnSpPr/>
          <p:nvPr/>
        </p:nvCxnSpPr>
        <p:spPr>
          <a:xfrm>
            <a:off x="1" y="1085851"/>
            <a:ext cx="855106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4"/>
          </p:nvPr>
        </p:nvSpPr>
        <p:spPr>
          <a:xfrm>
            <a:off x="289013" y="1270001"/>
            <a:ext cx="8385087" cy="617255"/>
          </a:xfrm>
        </p:spPr>
        <p:txBody>
          <a:bodyPr>
            <a:noAutofit/>
          </a:bodyPr>
          <a:lstStyle>
            <a:lvl1pPr marL="0" indent="0">
              <a:lnSpc>
                <a:spcPts val="2500"/>
              </a:lnSpc>
              <a:buNone/>
              <a:defRPr sz="2200">
                <a:solidFill>
                  <a:schemeClr val="accent4"/>
                </a:solidFill>
              </a:defRPr>
            </a:lvl1pPr>
          </a:lstStyle>
          <a:p>
            <a:pPr lvl="0"/>
            <a:r>
              <a:rPr lang="en-US"/>
              <a:t>Edit Master text styles</a:t>
            </a:r>
          </a:p>
        </p:txBody>
      </p:sp>
      <p:sp>
        <p:nvSpPr>
          <p:cNvPr id="29" name="TextBox 28"/>
          <p:cNvSpPr txBox="1"/>
          <p:nvPr/>
        </p:nvSpPr>
        <p:spPr>
          <a:xfrm>
            <a:off x="633410" y="6606648"/>
            <a:ext cx="2133600" cy="215444"/>
          </a:xfrm>
          <a:prstGeom prst="rect">
            <a:avLst/>
          </a:prstGeom>
          <a:noFill/>
        </p:spPr>
        <p:txBody>
          <a:bodyPr wrap="square" rtlCol="0" anchor="ctr">
            <a:spAutoFit/>
          </a:bodyPr>
          <a:lstStyle/>
          <a:p>
            <a:r>
              <a:rPr lang="en-US" sz="800" dirty="0">
                <a:solidFill>
                  <a:schemeClr val="tx2"/>
                </a:solidFill>
              </a:rPr>
              <a:t>© 2017 Xoriant Corporation</a:t>
            </a:r>
          </a:p>
        </p:txBody>
      </p:sp>
      <p:sp>
        <p:nvSpPr>
          <p:cNvPr id="30" name="TextBox 29"/>
          <p:cNvSpPr txBox="1"/>
          <p:nvPr/>
        </p:nvSpPr>
        <p:spPr>
          <a:xfrm>
            <a:off x="-1" y="6534786"/>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sp>
        <p:nvSpPr>
          <p:cNvPr id="31" name="Content Placeholder 2"/>
          <p:cNvSpPr>
            <a:spLocks noGrp="1"/>
          </p:cNvSpPr>
          <p:nvPr>
            <p:ph idx="15"/>
          </p:nvPr>
        </p:nvSpPr>
        <p:spPr>
          <a:xfrm>
            <a:off x="289013" y="1862667"/>
            <a:ext cx="8385087" cy="4631267"/>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0" name="Picture 2" descr="C:\Users\Varun.SANJEEV\Desktop\Xoriant short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7658" y="6334896"/>
            <a:ext cx="351445" cy="427845"/>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p:cNvGrpSpPr/>
          <p:nvPr/>
        </p:nvGrpSpPr>
        <p:grpSpPr>
          <a:xfrm>
            <a:off x="8763000" y="2"/>
            <a:ext cx="381000" cy="1109977"/>
            <a:chOff x="8763000" y="1"/>
            <a:chExt cx="381000" cy="832483"/>
          </a:xfrm>
        </p:grpSpPr>
        <p:sp>
          <p:nvSpPr>
            <p:cNvPr id="33"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310883271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419852" y="1986921"/>
            <a:ext cx="6747710" cy="1616625"/>
          </a:xfrm>
        </p:spPr>
        <p:txBody>
          <a:bodyPr anchor="b">
            <a:noAutofit/>
          </a:bodyPr>
          <a:lstStyle>
            <a:lvl1pPr algn="l">
              <a:lnSpc>
                <a:spcPts val="4200"/>
              </a:lnSpc>
              <a:defRPr sz="4000" b="1" cap="all">
                <a:solidFill>
                  <a:schemeClr val="bg1"/>
                </a:solidFill>
              </a:defRPr>
            </a:lvl1pPr>
          </a:lstStyle>
          <a:p>
            <a:r>
              <a:rPr lang="en-US" dirty="0"/>
              <a:t>Section Header title style</a:t>
            </a:r>
          </a:p>
        </p:txBody>
      </p:sp>
      <p:sp>
        <p:nvSpPr>
          <p:cNvPr id="10" name="TextBox 9">
            <a:hlinkClick r:id="rId2"/>
          </p:cNvPr>
          <p:cNvSpPr txBox="1"/>
          <p:nvPr/>
        </p:nvSpPr>
        <p:spPr>
          <a:xfrm>
            <a:off x="419852" y="6351121"/>
            <a:ext cx="1066800" cy="238527"/>
          </a:xfrm>
          <a:prstGeom prst="rect">
            <a:avLst/>
          </a:prstGeom>
          <a:noFill/>
        </p:spPr>
        <p:txBody>
          <a:bodyPr wrap="square" rtlCol="0" anchor="ctr">
            <a:spAutoFit/>
          </a:bodyPr>
          <a:lstStyle/>
          <a:p>
            <a:r>
              <a:rPr lang="en-US" sz="950" dirty="0">
                <a:solidFill>
                  <a:schemeClr val="bg1"/>
                </a:solidFill>
              </a:rPr>
              <a:t>www.xoriant.com</a:t>
            </a:r>
          </a:p>
        </p:txBody>
      </p:sp>
      <p:sp>
        <p:nvSpPr>
          <p:cNvPr id="12" name="Subtitle 2"/>
          <p:cNvSpPr>
            <a:spLocks noGrp="1"/>
          </p:cNvSpPr>
          <p:nvPr>
            <p:ph type="subTitle" idx="10" hasCustomPrompt="1"/>
          </p:nvPr>
        </p:nvSpPr>
        <p:spPr>
          <a:xfrm>
            <a:off x="424297" y="3575473"/>
            <a:ext cx="6548003" cy="711200"/>
          </a:xfrm>
        </p:spPr>
        <p:txBody>
          <a:bodyPr>
            <a:normAutofit/>
          </a:bodyPr>
          <a:lstStyle>
            <a:lvl1pPr marL="0" indent="0" algn="l">
              <a:lnSpc>
                <a:spcPts val="2000"/>
              </a:lnSpc>
              <a:buNone/>
              <a:defRPr sz="1800">
                <a:solidFill>
                  <a:schemeClr val="accent5">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Section subtitle style</a:t>
            </a:r>
          </a:p>
        </p:txBody>
      </p:sp>
      <p:sp>
        <p:nvSpPr>
          <p:cNvPr id="3" name="Rectangle 2"/>
          <p:cNvSpPr/>
          <p:nvPr/>
        </p:nvSpPr>
        <p:spPr>
          <a:xfrm>
            <a:off x="5943601" y="0"/>
            <a:ext cx="3200401" cy="4038600"/>
          </a:xfrm>
          <a:custGeom>
            <a:avLst/>
            <a:gdLst>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2553821 h 2553821"/>
              <a:gd name="connsiteX4" fmla="*/ 0 w 2553821"/>
              <a:gd name="connsiteY4" fmla="*/ 0 h 2553821"/>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0 h 2553821"/>
            </a:gdLst>
            <a:ahLst/>
            <a:cxnLst>
              <a:cxn ang="0">
                <a:pos x="connsiteX0" y="connsiteY0"/>
              </a:cxn>
              <a:cxn ang="0">
                <a:pos x="connsiteX1" y="connsiteY1"/>
              </a:cxn>
              <a:cxn ang="0">
                <a:pos x="connsiteX2" y="connsiteY2"/>
              </a:cxn>
              <a:cxn ang="0">
                <a:pos x="connsiteX3" y="connsiteY3"/>
              </a:cxn>
            </a:cxnLst>
            <a:rect l="l" t="t" r="r" b="b"/>
            <a:pathLst>
              <a:path w="2553821" h="2553821">
                <a:moveTo>
                  <a:pt x="0" y="0"/>
                </a:moveTo>
                <a:lnTo>
                  <a:pt x="2553821" y="0"/>
                </a:lnTo>
                <a:lnTo>
                  <a:pt x="2553821" y="2553821"/>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Rectangle 2"/>
          <p:cNvSpPr/>
          <p:nvPr/>
        </p:nvSpPr>
        <p:spPr>
          <a:xfrm>
            <a:off x="8224045" y="1828801"/>
            <a:ext cx="919957" cy="2209801"/>
          </a:xfrm>
          <a:custGeom>
            <a:avLst/>
            <a:gdLst>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2553821 h 2553821"/>
              <a:gd name="connsiteX4" fmla="*/ 0 w 2553821"/>
              <a:gd name="connsiteY4" fmla="*/ 0 h 2553821"/>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0 h 2553821"/>
              <a:gd name="connsiteX0" fmla="*/ 0 w 855530"/>
              <a:gd name="connsiteY0" fmla="*/ 862750 h 2553821"/>
              <a:gd name="connsiteX1" fmla="*/ 855530 w 855530"/>
              <a:gd name="connsiteY1" fmla="*/ 0 h 2553821"/>
              <a:gd name="connsiteX2" fmla="*/ 855530 w 855530"/>
              <a:gd name="connsiteY2" fmla="*/ 2553821 h 2553821"/>
              <a:gd name="connsiteX3" fmla="*/ 0 w 855530"/>
              <a:gd name="connsiteY3" fmla="*/ 862750 h 2553821"/>
              <a:gd name="connsiteX0" fmla="*/ 0 w 746993"/>
              <a:gd name="connsiteY0" fmla="*/ 1287686 h 2553821"/>
              <a:gd name="connsiteX1" fmla="*/ 746993 w 746993"/>
              <a:gd name="connsiteY1" fmla="*/ 0 h 2553821"/>
              <a:gd name="connsiteX2" fmla="*/ 746993 w 746993"/>
              <a:gd name="connsiteY2" fmla="*/ 2553821 h 2553821"/>
              <a:gd name="connsiteX3" fmla="*/ 0 w 746993"/>
              <a:gd name="connsiteY3" fmla="*/ 1287686 h 2553821"/>
              <a:gd name="connsiteX0" fmla="*/ 0 w 659205"/>
              <a:gd name="connsiteY0" fmla="*/ 1472169 h 2553821"/>
              <a:gd name="connsiteX1" fmla="*/ 659205 w 659205"/>
              <a:gd name="connsiteY1" fmla="*/ 0 h 2553821"/>
              <a:gd name="connsiteX2" fmla="*/ 659205 w 659205"/>
              <a:gd name="connsiteY2" fmla="*/ 2553821 h 2553821"/>
              <a:gd name="connsiteX3" fmla="*/ 0 w 659205"/>
              <a:gd name="connsiteY3" fmla="*/ 1472169 h 2553821"/>
              <a:gd name="connsiteX0" fmla="*/ 0 w 673171"/>
              <a:gd name="connsiteY0" fmla="*/ 1464482 h 2553821"/>
              <a:gd name="connsiteX1" fmla="*/ 673171 w 673171"/>
              <a:gd name="connsiteY1" fmla="*/ 0 h 2553821"/>
              <a:gd name="connsiteX2" fmla="*/ 673171 w 673171"/>
              <a:gd name="connsiteY2" fmla="*/ 2553821 h 2553821"/>
              <a:gd name="connsiteX3" fmla="*/ 0 w 673171"/>
              <a:gd name="connsiteY3" fmla="*/ 1464482 h 2553821"/>
              <a:gd name="connsiteX0" fmla="*/ 0 w 595497"/>
              <a:gd name="connsiteY0" fmla="*/ 1179305 h 2553821"/>
              <a:gd name="connsiteX1" fmla="*/ 595497 w 595497"/>
              <a:gd name="connsiteY1" fmla="*/ 0 h 2553821"/>
              <a:gd name="connsiteX2" fmla="*/ 595497 w 595497"/>
              <a:gd name="connsiteY2" fmla="*/ 2553821 h 2553821"/>
              <a:gd name="connsiteX3" fmla="*/ 0 w 595497"/>
              <a:gd name="connsiteY3" fmla="*/ 1179305 h 2553821"/>
              <a:gd name="connsiteX0" fmla="*/ 0 w 601097"/>
              <a:gd name="connsiteY0" fmla="*/ 1165695 h 2553821"/>
              <a:gd name="connsiteX1" fmla="*/ 601097 w 601097"/>
              <a:gd name="connsiteY1" fmla="*/ 0 h 2553821"/>
              <a:gd name="connsiteX2" fmla="*/ 601097 w 601097"/>
              <a:gd name="connsiteY2" fmla="*/ 2553821 h 2553821"/>
              <a:gd name="connsiteX3" fmla="*/ 0 w 601097"/>
              <a:gd name="connsiteY3" fmla="*/ 1165695 h 2553821"/>
              <a:gd name="connsiteX0" fmla="*/ 0 w 578696"/>
              <a:gd name="connsiteY0" fmla="*/ 1062781 h 2553821"/>
              <a:gd name="connsiteX1" fmla="*/ 578696 w 578696"/>
              <a:gd name="connsiteY1" fmla="*/ 0 h 2553821"/>
              <a:gd name="connsiteX2" fmla="*/ 578696 w 578696"/>
              <a:gd name="connsiteY2" fmla="*/ 2553821 h 2553821"/>
              <a:gd name="connsiteX3" fmla="*/ 0 w 578696"/>
              <a:gd name="connsiteY3" fmla="*/ 1062781 h 2553821"/>
              <a:gd name="connsiteX0" fmla="*/ 0 w 554895"/>
              <a:gd name="connsiteY0" fmla="*/ 1241062 h 2553821"/>
              <a:gd name="connsiteX1" fmla="*/ 554895 w 554895"/>
              <a:gd name="connsiteY1" fmla="*/ 0 h 2553821"/>
              <a:gd name="connsiteX2" fmla="*/ 554895 w 554895"/>
              <a:gd name="connsiteY2" fmla="*/ 2553821 h 2553821"/>
              <a:gd name="connsiteX3" fmla="*/ 0 w 554895"/>
              <a:gd name="connsiteY3" fmla="*/ 1241062 h 2553821"/>
              <a:gd name="connsiteX0" fmla="*/ 0 w 554895"/>
              <a:gd name="connsiteY0" fmla="*/ 1241062 h 2553821"/>
              <a:gd name="connsiteX1" fmla="*/ 554895 w 554895"/>
              <a:gd name="connsiteY1" fmla="*/ 0 h 2553821"/>
              <a:gd name="connsiteX2" fmla="*/ 554895 w 554895"/>
              <a:gd name="connsiteY2" fmla="*/ 2553821 h 2553821"/>
              <a:gd name="connsiteX3" fmla="*/ 0 w 554895"/>
              <a:gd name="connsiteY3" fmla="*/ 1241062 h 2553821"/>
              <a:gd name="connsiteX0" fmla="*/ 0 w 535294"/>
              <a:gd name="connsiteY0" fmla="*/ 1200700 h 2553821"/>
              <a:gd name="connsiteX1" fmla="*/ 535294 w 535294"/>
              <a:gd name="connsiteY1" fmla="*/ 0 h 2553821"/>
              <a:gd name="connsiteX2" fmla="*/ 535294 w 535294"/>
              <a:gd name="connsiteY2" fmla="*/ 2553821 h 2553821"/>
              <a:gd name="connsiteX3" fmla="*/ 0 w 535294"/>
              <a:gd name="connsiteY3" fmla="*/ 1200700 h 2553821"/>
              <a:gd name="connsiteX0" fmla="*/ 0 w 540894"/>
              <a:gd name="connsiteY0" fmla="*/ 1211706 h 2553821"/>
              <a:gd name="connsiteX1" fmla="*/ 540894 w 540894"/>
              <a:gd name="connsiteY1" fmla="*/ 0 h 2553821"/>
              <a:gd name="connsiteX2" fmla="*/ 540894 w 540894"/>
              <a:gd name="connsiteY2" fmla="*/ 2553821 h 2553821"/>
              <a:gd name="connsiteX3" fmla="*/ 0 w 540894"/>
              <a:gd name="connsiteY3" fmla="*/ 1211706 h 2553821"/>
            </a:gdLst>
            <a:ahLst/>
            <a:cxnLst>
              <a:cxn ang="0">
                <a:pos x="connsiteX0" y="connsiteY0"/>
              </a:cxn>
              <a:cxn ang="0">
                <a:pos x="connsiteX1" y="connsiteY1"/>
              </a:cxn>
              <a:cxn ang="0">
                <a:pos x="connsiteX2" y="connsiteY2"/>
              </a:cxn>
              <a:cxn ang="0">
                <a:pos x="connsiteX3" y="connsiteY3"/>
              </a:cxn>
            </a:cxnLst>
            <a:rect l="l" t="t" r="r" b="b"/>
            <a:pathLst>
              <a:path w="540894" h="2553821">
                <a:moveTo>
                  <a:pt x="0" y="1211706"/>
                </a:moveTo>
                <a:lnTo>
                  <a:pt x="540894" y="0"/>
                </a:lnTo>
                <a:lnTo>
                  <a:pt x="540894" y="2553821"/>
                </a:lnTo>
                <a:lnTo>
                  <a:pt x="0" y="121170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Rectangle 2"/>
          <p:cNvSpPr/>
          <p:nvPr/>
        </p:nvSpPr>
        <p:spPr>
          <a:xfrm>
            <a:off x="7162800" y="1956783"/>
            <a:ext cx="1981200" cy="3830319"/>
          </a:xfrm>
          <a:custGeom>
            <a:avLst/>
            <a:gdLst>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2553821 h 2553821"/>
              <a:gd name="connsiteX4" fmla="*/ 0 w 2553821"/>
              <a:gd name="connsiteY4" fmla="*/ 0 h 2553821"/>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0 h 2553821"/>
              <a:gd name="connsiteX0" fmla="*/ 0 w 2164363"/>
              <a:gd name="connsiteY0" fmla="*/ 2872740 h 2872740"/>
              <a:gd name="connsiteX1" fmla="*/ 2164363 w 2164363"/>
              <a:gd name="connsiteY1" fmla="*/ 0 h 2872740"/>
              <a:gd name="connsiteX2" fmla="*/ 2164363 w 2164363"/>
              <a:gd name="connsiteY2" fmla="*/ 2553821 h 2872740"/>
              <a:gd name="connsiteX3" fmla="*/ 0 w 2164363"/>
              <a:gd name="connsiteY3" fmla="*/ 2872740 h 2872740"/>
              <a:gd name="connsiteX0" fmla="*/ 0 w 2126056"/>
              <a:gd name="connsiteY0" fmla="*/ 4683816 h 4683816"/>
              <a:gd name="connsiteX1" fmla="*/ 2126056 w 2126056"/>
              <a:gd name="connsiteY1" fmla="*/ 0 h 4683816"/>
              <a:gd name="connsiteX2" fmla="*/ 2126056 w 2126056"/>
              <a:gd name="connsiteY2" fmla="*/ 2553821 h 4683816"/>
              <a:gd name="connsiteX3" fmla="*/ 0 w 2126056"/>
              <a:gd name="connsiteY3" fmla="*/ 4683816 h 4683816"/>
              <a:gd name="connsiteX0" fmla="*/ 0 w 2132441"/>
              <a:gd name="connsiteY0" fmla="*/ 4527689 h 4527689"/>
              <a:gd name="connsiteX1" fmla="*/ 2132441 w 2132441"/>
              <a:gd name="connsiteY1" fmla="*/ 0 h 4527689"/>
              <a:gd name="connsiteX2" fmla="*/ 2132441 w 2132441"/>
              <a:gd name="connsiteY2" fmla="*/ 2553821 h 4527689"/>
              <a:gd name="connsiteX3" fmla="*/ 0 w 2132441"/>
              <a:gd name="connsiteY3" fmla="*/ 4527689 h 4527689"/>
            </a:gdLst>
            <a:ahLst/>
            <a:cxnLst>
              <a:cxn ang="0">
                <a:pos x="connsiteX0" y="connsiteY0"/>
              </a:cxn>
              <a:cxn ang="0">
                <a:pos x="connsiteX1" y="connsiteY1"/>
              </a:cxn>
              <a:cxn ang="0">
                <a:pos x="connsiteX2" y="connsiteY2"/>
              </a:cxn>
              <a:cxn ang="0">
                <a:pos x="connsiteX3" y="connsiteY3"/>
              </a:cxn>
            </a:cxnLst>
            <a:rect l="l" t="t" r="r" b="b"/>
            <a:pathLst>
              <a:path w="2132441" h="4527689">
                <a:moveTo>
                  <a:pt x="0" y="4527689"/>
                </a:moveTo>
                <a:lnTo>
                  <a:pt x="2132441" y="0"/>
                </a:lnTo>
                <a:lnTo>
                  <a:pt x="2132441" y="2553821"/>
                </a:lnTo>
                <a:lnTo>
                  <a:pt x="0" y="452768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2" descr="C:\Users\Varun.SANJEEV\Desktop\Xoriant 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7554" y="589280"/>
            <a:ext cx="1151692"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00378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2">
    <p:bg>
      <p:bgPr>
        <a:solidFill>
          <a:schemeClr val="bg1"/>
        </a:solidFill>
        <a:effectLst/>
      </p:bgPr>
    </p:bg>
    <p:spTree>
      <p:nvGrpSpPr>
        <p:cNvPr id="1" name=""/>
        <p:cNvGrpSpPr/>
        <p:nvPr/>
      </p:nvGrpSpPr>
      <p:grpSpPr>
        <a:xfrm>
          <a:off x="0" y="0"/>
          <a:ext cx="0" cy="0"/>
          <a:chOff x="0" y="0"/>
          <a:chExt cx="0" cy="0"/>
        </a:xfrm>
      </p:grpSpPr>
      <p:grpSp>
        <p:nvGrpSpPr>
          <p:cNvPr id="32" name="Group 31"/>
          <p:cNvGrpSpPr/>
          <p:nvPr/>
        </p:nvGrpSpPr>
        <p:grpSpPr>
          <a:xfrm>
            <a:off x="1" y="6308426"/>
            <a:ext cx="661732" cy="556741"/>
            <a:chOff x="0" y="4660277"/>
            <a:chExt cx="783429" cy="494347"/>
          </a:xfrm>
        </p:grpSpPr>
        <p:sp>
          <p:nvSpPr>
            <p:cNvPr id="33"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 name="Title 1"/>
          <p:cNvSpPr>
            <a:spLocks noGrp="1"/>
          </p:cNvSpPr>
          <p:nvPr>
            <p:ph type="title" hasCustomPrompt="1"/>
          </p:nvPr>
        </p:nvSpPr>
        <p:spPr>
          <a:xfrm>
            <a:off x="289013" y="787400"/>
            <a:ext cx="8229600" cy="879952"/>
          </a:xfrm>
        </p:spPr>
        <p:txBody>
          <a:bodyPr anchor="b">
            <a:normAutofit/>
          </a:bodyPr>
          <a:lstStyle>
            <a:lvl1pPr algn="l">
              <a:defRPr sz="2800" b="1"/>
            </a:lvl1pPr>
          </a:lstStyle>
          <a:p>
            <a:r>
              <a:rPr lang="en-US" dirty="0"/>
              <a:t>Click to Edit Master Title </a:t>
            </a:r>
          </a:p>
        </p:txBody>
      </p:sp>
      <p:cxnSp>
        <p:nvCxnSpPr>
          <p:cNvPr id="22" name="Straight Connector 21"/>
          <p:cNvCxnSpPr/>
          <p:nvPr/>
        </p:nvCxnSpPr>
        <p:spPr>
          <a:xfrm>
            <a:off x="1" y="1797051"/>
            <a:ext cx="832961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8427278" y="1"/>
            <a:ext cx="716724" cy="2088049"/>
            <a:chOff x="8667750" y="0"/>
            <a:chExt cx="476251" cy="1040605"/>
          </a:xfrm>
        </p:grpSpPr>
        <p:sp>
          <p:nvSpPr>
            <p:cNvPr id="19" name="Rectangle 3"/>
            <p:cNvSpPr/>
            <p:nvPr userDrawn="1"/>
          </p:nvSpPr>
          <p:spPr>
            <a:xfrm>
              <a:off x="8776393" y="1"/>
              <a:ext cx="367607"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Rectangle 3"/>
            <p:cNvSpPr/>
            <p:nvPr userDrawn="1"/>
          </p:nvSpPr>
          <p:spPr>
            <a:xfrm>
              <a:off x="8969275" y="1"/>
              <a:ext cx="174726"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Rectangle 3"/>
            <p:cNvSpPr/>
            <p:nvPr userDrawn="1"/>
          </p:nvSpPr>
          <p:spPr>
            <a:xfrm>
              <a:off x="8667750" y="0"/>
              <a:ext cx="476250" cy="1040605"/>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6" name="TextBox 25"/>
          <p:cNvSpPr txBox="1"/>
          <p:nvPr/>
        </p:nvSpPr>
        <p:spPr>
          <a:xfrm>
            <a:off x="633410" y="6606648"/>
            <a:ext cx="2133600" cy="215444"/>
          </a:xfrm>
          <a:prstGeom prst="rect">
            <a:avLst/>
          </a:prstGeom>
          <a:noFill/>
        </p:spPr>
        <p:txBody>
          <a:bodyPr wrap="square" rtlCol="0" anchor="ctr">
            <a:spAutoFit/>
          </a:bodyPr>
          <a:lstStyle/>
          <a:p>
            <a:r>
              <a:rPr lang="en-US" sz="800" dirty="0">
                <a:solidFill>
                  <a:schemeClr val="tx2"/>
                </a:solidFill>
              </a:rPr>
              <a:t>© 2017 Xoriant Corporation</a:t>
            </a:r>
          </a:p>
        </p:txBody>
      </p:sp>
      <p:sp>
        <p:nvSpPr>
          <p:cNvPr id="27" name="TextBox 26"/>
          <p:cNvSpPr txBox="1"/>
          <p:nvPr/>
        </p:nvSpPr>
        <p:spPr>
          <a:xfrm>
            <a:off x="-1" y="6534786"/>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sp>
        <p:nvSpPr>
          <p:cNvPr id="28" name="Content Placeholder 2"/>
          <p:cNvSpPr>
            <a:spLocks noGrp="1"/>
          </p:cNvSpPr>
          <p:nvPr>
            <p:ph idx="14"/>
          </p:nvPr>
        </p:nvSpPr>
        <p:spPr>
          <a:xfrm>
            <a:off x="289013" y="1981200"/>
            <a:ext cx="8245388" cy="4521200"/>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2" descr="C:\Users\Varun.SANJEEV\Desktop\Xoriant short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7658" y="6334896"/>
            <a:ext cx="351445" cy="42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7195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1" name="Group 30"/>
          <p:cNvGrpSpPr/>
          <p:nvPr/>
        </p:nvGrpSpPr>
        <p:grpSpPr>
          <a:xfrm>
            <a:off x="1" y="6308426"/>
            <a:ext cx="661732" cy="556741"/>
            <a:chOff x="0" y="4660277"/>
            <a:chExt cx="783429" cy="494347"/>
          </a:xfrm>
        </p:grpSpPr>
        <p:sp>
          <p:nvSpPr>
            <p:cNvPr id="32"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9" name="Content Placeholder 2"/>
          <p:cNvSpPr>
            <a:spLocks noGrp="1"/>
          </p:cNvSpPr>
          <p:nvPr>
            <p:ph idx="14"/>
          </p:nvPr>
        </p:nvSpPr>
        <p:spPr>
          <a:xfrm>
            <a:off x="289014" y="1981200"/>
            <a:ext cx="6854737" cy="4521200"/>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9" name="Group 18"/>
          <p:cNvGrpSpPr/>
          <p:nvPr/>
        </p:nvGrpSpPr>
        <p:grpSpPr>
          <a:xfrm>
            <a:off x="8427278" y="1"/>
            <a:ext cx="716724" cy="2088049"/>
            <a:chOff x="8667750" y="0"/>
            <a:chExt cx="476251" cy="1040605"/>
          </a:xfrm>
        </p:grpSpPr>
        <p:sp>
          <p:nvSpPr>
            <p:cNvPr id="20" name="Rectangle 3"/>
            <p:cNvSpPr/>
            <p:nvPr userDrawn="1"/>
          </p:nvSpPr>
          <p:spPr>
            <a:xfrm>
              <a:off x="8776393" y="1"/>
              <a:ext cx="367607"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Rectangle 3"/>
            <p:cNvSpPr/>
            <p:nvPr userDrawn="1"/>
          </p:nvSpPr>
          <p:spPr>
            <a:xfrm>
              <a:off x="8969275" y="1"/>
              <a:ext cx="174726"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Rectangle 3"/>
            <p:cNvSpPr/>
            <p:nvPr userDrawn="1"/>
          </p:nvSpPr>
          <p:spPr>
            <a:xfrm>
              <a:off x="8667750" y="0"/>
              <a:ext cx="476250" cy="1040605"/>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 name="Title 1"/>
          <p:cNvSpPr>
            <a:spLocks noGrp="1"/>
          </p:cNvSpPr>
          <p:nvPr>
            <p:ph type="title" hasCustomPrompt="1"/>
          </p:nvPr>
        </p:nvSpPr>
        <p:spPr>
          <a:xfrm>
            <a:off x="289013" y="787400"/>
            <a:ext cx="8229600" cy="879952"/>
          </a:xfrm>
        </p:spPr>
        <p:txBody>
          <a:bodyPr anchor="b">
            <a:normAutofit/>
          </a:bodyPr>
          <a:lstStyle>
            <a:lvl1pPr algn="l">
              <a:defRPr sz="2800" b="1"/>
            </a:lvl1pPr>
          </a:lstStyle>
          <a:p>
            <a:r>
              <a:rPr lang="en-US" dirty="0"/>
              <a:t>Click to Edit Master Title </a:t>
            </a:r>
          </a:p>
        </p:txBody>
      </p:sp>
      <p:cxnSp>
        <p:nvCxnSpPr>
          <p:cNvPr id="22" name="Straight Connector 21"/>
          <p:cNvCxnSpPr/>
          <p:nvPr/>
        </p:nvCxnSpPr>
        <p:spPr>
          <a:xfrm>
            <a:off x="0" y="1797051"/>
            <a:ext cx="6934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3410" y="6606648"/>
            <a:ext cx="2133600" cy="215444"/>
          </a:xfrm>
          <a:prstGeom prst="rect">
            <a:avLst/>
          </a:prstGeom>
          <a:noFill/>
        </p:spPr>
        <p:txBody>
          <a:bodyPr wrap="square" rtlCol="0" anchor="ctr">
            <a:spAutoFit/>
          </a:bodyPr>
          <a:lstStyle/>
          <a:p>
            <a:r>
              <a:rPr lang="en-US" sz="800" dirty="0">
                <a:solidFill>
                  <a:schemeClr val="tx2"/>
                </a:solidFill>
              </a:rPr>
              <a:t>© 2017 Xoriant Corporation</a:t>
            </a:r>
          </a:p>
        </p:txBody>
      </p:sp>
      <p:sp>
        <p:nvSpPr>
          <p:cNvPr id="28" name="TextBox 27"/>
          <p:cNvSpPr txBox="1"/>
          <p:nvPr/>
        </p:nvSpPr>
        <p:spPr>
          <a:xfrm>
            <a:off x="-1" y="6534786"/>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pic>
        <p:nvPicPr>
          <p:cNvPr id="15" name="Picture 2" descr="C:\Users\Varun.SANJEEV\Desktop\Xoriant short 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7658" y="6334896"/>
            <a:ext cx="351445" cy="42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72004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grpSp>
        <p:nvGrpSpPr>
          <p:cNvPr id="29" name="Group 28"/>
          <p:cNvGrpSpPr/>
          <p:nvPr/>
        </p:nvGrpSpPr>
        <p:grpSpPr>
          <a:xfrm>
            <a:off x="1" y="6308426"/>
            <a:ext cx="661732" cy="556741"/>
            <a:chOff x="0" y="4660277"/>
            <a:chExt cx="783429" cy="494347"/>
          </a:xfrm>
        </p:grpSpPr>
        <p:sp>
          <p:nvSpPr>
            <p:cNvPr id="34"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33" name="Content Placeholder 2"/>
          <p:cNvSpPr>
            <a:spLocks noGrp="1"/>
          </p:cNvSpPr>
          <p:nvPr>
            <p:ph idx="17"/>
          </p:nvPr>
        </p:nvSpPr>
        <p:spPr>
          <a:xfrm>
            <a:off x="4648200" y="1270000"/>
            <a:ext cx="4206788" cy="5207000"/>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Content Placeholder 2"/>
          <p:cNvSpPr>
            <a:spLocks noGrp="1"/>
          </p:cNvSpPr>
          <p:nvPr>
            <p:ph idx="13"/>
          </p:nvPr>
        </p:nvSpPr>
        <p:spPr>
          <a:xfrm>
            <a:off x="289013" y="1270000"/>
            <a:ext cx="4206788" cy="5207000"/>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90514" y="76199"/>
            <a:ext cx="8229600" cy="879479"/>
          </a:xfrm>
        </p:spPr>
        <p:txBody>
          <a:bodyPr anchor="b">
            <a:normAutofit/>
          </a:bodyPr>
          <a:lstStyle>
            <a:lvl1pPr algn="l">
              <a:defRPr sz="2800" b="1">
                <a:solidFill>
                  <a:schemeClr val="tx1"/>
                </a:solidFill>
              </a:defRPr>
            </a:lvl1pPr>
          </a:lstStyle>
          <a:p>
            <a:r>
              <a:rPr lang="en-US" dirty="0"/>
              <a:t>Click to Edit Master Title</a:t>
            </a:r>
          </a:p>
        </p:txBody>
      </p:sp>
      <p:cxnSp>
        <p:nvCxnSpPr>
          <p:cNvPr id="17" name="Straight Connector 16"/>
          <p:cNvCxnSpPr/>
          <p:nvPr/>
        </p:nvCxnSpPr>
        <p:spPr>
          <a:xfrm>
            <a:off x="1" y="1085851"/>
            <a:ext cx="855106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33410" y="6606648"/>
            <a:ext cx="2133600" cy="215444"/>
          </a:xfrm>
          <a:prstGeom prst="rect">
            <a:avLst/>
          </a:prstGeom>
          <a:noFill/>
        </p:spPr>
        <p:txBody>
          <a:bodyPr wrap="square" rtlCol="0" anchor="ctr">
            <a:spAutoFit/>
          </a:bodyPr>
          <a:lstStyle/>
          <a:p>
            <a:r>
              <a:rPr lang="en-US" sz="800" dirty="0">
                <a:solidFill>
                  <a:schemeClr val="tx2"/>
                </a:solidFill>
              </a:rPr>
              <a:t>© 2017 Xoriant Corporation</a:t>
            </a:r>
          </a:p>
        </p:txBody>
      </p:sp>
      <p:sp>
        <p:nvSpPr>
          <p:cNvPr id="31" name="TextBox 30"/>
          <p:cNvSpPr txBox="1"/>
          <p:nvPr/>
        </p:nvSpPr>
        <p:spPr>
          <a:xfrm>
            <a:off x="-1" y="6534786"/>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pic>
        <p:nvPicPr>
          <p:cNvPr id="16" name="Picture 2" descr="C:\Users\Varun.SANJEEV\Desktop\Xoriant short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7658" y="6334896"/>
            <a:ext cx="351445" cy="42784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8763000" y="2"/>
            <a:ext cx="381000" cy="1109977"/>
            <a:chOff x="8763000" y="1"/>
            <a:chExt cx="381000" cy="832483"/>
          </a:xfrm>
        </p:grpSpPr>
        <p:sp>
          <p:nvSpPr>
            <p:cNvPr id="20"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1134102361"/>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grpSp>
        <p:nvGrpSpPr>
          <p:cNvPr id="23" name="Group 22"/>
          <p:cNvGrpSpPr/>
          <p:nvPr/>
        </p:nvGrpSpPr>
        <p:grpSpPr>
          <a:xfrm>
            <a:off x="1" y="6308426"/>
            <a:ext cx="661732" cy="556741"/>
            <a:chOff x="0" y="4660277"/>
            <a:chExt cx="783429" cy="494347"/>
          </a:xfrm>
        </p:grpSpPr>
        <p:sp>
          <p:nvSpPr>
            <p:cNvPr id="24"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6"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 name="Title 1"/>
          <p:cNvSpPr>
            <a:spLocks noGrp="1"/>
          </p:cNvSpPr>
          <p:nvPr>
            <p:ph type="title" hasCustomPrompt="1"/>
          </p:nvPr>
        </p:nvSpPr>
        <p:spPr>
          <a:xfrm>
            <a:off x="290514" y="76199"/>
            <a:ext cx="8229600" cy="881383"/>
          </a:xfrm>
        </p:spPr>
        <p:txBody>
          <a:bodyPr anchor="b">
            <a:normAutofit/>
          </a:bodyPr>
          <a:lstStyle>
            <a:lvl1pPr algn="l">
              <a:defRPr sz="2800" b="1"/>
            </a:lvl1pPr>
          </a:lstStyle>
          <a:p>
            <a:r>
              <a:rPr lang="en-US" dirty="0"/>
              <a:t>Click to Edit Master Title</a:t>
            </a:r>
          </a:p>
        </p:txBody>
      </p:sp>
      <p:cxnSp>
        <p:nvCxnSpPr>
          <p:cNvPr id="15" name="Straight Connector 14"/>
          <p:cNvCxnSpPr/>
          <p:nvPr/>
        </p:nvCxnSpPr>
        <p:spPr>
          <a:xfrm>
            <a:off x="1" y="1085851"/>
            <a:ext cx="855106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0"/>
          <p:cNvSpPr>
            <a:spLocks noGrp="1"/>
          </p:cNvSpPr>
          <p:nvPr>
            <p:ph type="body" sz="quarter" idx="19"/>
          </p:nvPr>
        </p:nvSpPr>
        <p:spPr>
          <a:xfrm>
            <a:off x="289013" y="1270001"/>
            <a:ext cx="8235950" cy="617255"/>
          </a:xfrm>
        </p:spPr>
        <p:txBody>
          <a:bodyPr>
            <a:normAutofit/>
          </a:bodyPr>
          <a:lstStyle>
            <a:lvl1pPr marL="0" indent="0">
              <a:lnSpc>
                <a:spcPts val="2500"/>
              </a:lnSpc>
              <a:buNone/>
              <a:defRPr sz="2200">
                <a:solidFill>
                  <a:schemeClr val="accent4"/>
                </a:solidFill>
              </a:defRPr>
            </a:lvl1pPr>
          </a:lstStyle>
          <a:p>
            <a:pPr lvl="0"/>
            <a:r>
              <a:rPr lang="en-US"/>
              <a:t>Edit Master text styles</a:t>
            </a:r>
          </a:p>
        </p:txBody>
      </p:sp>
      <p:sp>
        <p:nvSpPr>
          <p:cNvPr id="32" name="TextBox 31"/>
          <p:cNvSpPr txBox="1"/>
          <p:nvPr/>
        </p:nvSpPr>
        <p:spPr>
          <a:xfrm>
            <a:off x="633410" y="6606648"/>
            <a:ext cx="2133600" cy="215444"/>
          </a:xfrm>
          <a:prstGeom prst="rect">
            <a:avLst/>
          </a:prstGeom>
          <a:noFill/>
        </p:spPr>
        <p:txBody>
          <a:bodyPr wrap="square" rtlCol="0" anchor="ctr">
            <a:spAutoFit/>
          </a:bodyPr>
          <a:lstStyle/>
          <a:p>
            <a:r>
              <a:rPr lang="en-US" sz="800" dirty="0">
                <a:solidFill>
                  <a:schemeClr val="tx2"/>
                </a:solidFill>
              </a:rPr>
              <a:t>© 2017 Xoriant Corporation</a:t>
            </a:r>
          </a:p>
        </p:txBody>
      </p:sp>
      <p:sp>
        <p:nvSpPr>
          <p:cNvPr id="33" name="TextBox 32"/>
          <p:cNvSpPr txBox="1"/>
          <p:nvPr/>
        </p:nvSpPr>
        <p:spPr>
          <a:xfrm>
            <a:off x="-1" y="6534786"/>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sp>
        <p:nvSpPr>
          <p:cNvPr id="34" name="Content Placeholder 2"/>
          <p:cNvSpPr>
            <a:spLocks noGrp="1"/>
          </p:cNvSpPr>
          <p:nvPr>
            <p:ph idx="17"/>
          </p:nvPr>
        </p:nvSpPr>
        <p:spPr>
          <a:xfrm>
            <a:off x="4648200" y="1905000"/>
            <a:ext cx="4206788" cy="4572000"/>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Content Placeholder 2"/>
          <p:cNvSpPr>
            <a:spLocks noGrp="1"/>
          </p:cNvSpPr>
          <p:nvPr>
            <p:ph idx="13"/>
          </p:nvPr>
        </p:nvSpPr>
        <p:spPr>
          <a:xfrm>
            <a:off x="289013" y="1905000"/>
            <a:ext cx="4206788" cy="4572000"/>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7" name="Picture 2" descr="C:\Users\Varun.SANJEEV\Desktop\Xoriant short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7658" y="6334896"/>
            <a:ext cx="351445" cy="42784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8763000" y="2"/>
            <a:ext cx="381000" cy="1109977"/>
            <a:chOff x="8763000" y="1"/>
            <a:chExt cx="381000" cy="832483"/>
          </a:xfrm>
        </p:grpSpPr>
        <p:sp>
          <p:nvSpPr>
            <p:cNvPr id="20"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208805936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Half Image &amp; Title">
    <p:bg>
      <p:bgPr>
        <a:solidFill>
          <a:schemeClr val="bg1"/>
        </a:solidFill>
        <a:effectLst/>
      </p:bgPr>
    </p:bg>
    <p:spTree>
      <p:nvGrpSpPr>
        <p:cNvPr id="1" name=""/>
        <p:cNvGrpSpPr/>
        <p:nvPr/>
      </p:nvGrpSpPr>
      <p:grpSpPr>
        <a:xfrm>
          <a:off x="0" y="0"/>
          <a:ext cx="0" cy="0"/>
          <a:chOff x="0" y="0"/>
          <a:chExt cx="0" cy="0"/>
        </a:xfrm>
      </p:grpSpPr>
      <p:grpSp>
        <p:nvGrpSpPr>
          <p:cNvPr id="31" name="Group 30"/>
          <p:cNvGrpSpPr/>
          <p:nvPr/>
        </p:nvGrpSpPr>
        <p:grpSpPr>
          <a:xfrm>
            <a:off x="1" y="6308426"/>
            <a:ext cx="661732" cy="556741"/>
            <a:chOff x="0" y="4660277"/>
            <a:chExt cx="783429" cy="494347"/>
          </a:xfrm>
        </p:grpSpPr>
        <p:sp>
          <p:nvSpPr>
            <p:cNvPr id="32"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7" name="Content Placeholder 2"/>
          <p:cNvSpPr>
            <a:spLocks noGrp="1"/>
          </p:cNvSpPr>
          <p:nvPr>
            <p:ph idx="17"/>
          </p:nvPr>
        </p:nvSpPr>
        <p:spPr>
          <a:xfrm>
            <a:off x="4419600" y="1238251"/>
            <a:ext cx="4114801" cy="5092700"/>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p:nvPr>
        </p:nvSpPr>
        <p:spPr>
          <a:xfrm>
            <a:off x="397669" y="530226"/>
            <a:ext cx="3846671" cy="5794375"/>
          </a:xfrm>
          <a:solidFill>
            <a:schemeClr val="bg1">
              <a:lumMod val="95000"/>
            </a:schemeClr>
          </a:solidFill>
        </p:spPr>
        <p:txBody>
          <a:bodyPr vert="horz" lIns="91440" tIns="45720" rIns="91440" bIns="45720" rtlCol="0" anchor="ctr">
            <a:normAutofit/>
          </a:bodyPr>
          <a:lstStyle>
            <a:lvl1pPr marL="342900" indent="-342900" algn="ctr">
              <a:buNone/>
              <a:defRPr lang="en-US" sz="1800" b="0" dirty="0">
                <a:solidFill>
                  <a:schemeClr val="tx2"/>
                </a:solidFill>
                <a:latin typeface="+mj-lt"/>
              </a:defRPr>
            </a:lvl1pPr>
          </a:lstStyle>
          <a:p>
            <a:pPr marL="0" lvl="0" indent="0" algn="ctr">
              <a:lnSpc>
                <a:spcPct val="200000"/>
              </a:lnSpc>
              <a:spcBef>
                <a:spcPts val="0"/>
              </a:spcBef>
            </a:pPr>
            <a:r>
              <a:rPr lang="en-US"/>
              <a:t>Click icon to add picture</a:t>
            </a:r>
            <a:endParaRPr lang="en-US" dirty="0"/>
          </a:p>
        </p:txBody>
      </p:sp>
      <p:sp>
        <p:nvSpPr>
          <p:cNvPr id="2" name="Title 1"/>
          <p:cNvSpPr>
            <a:spLocks noGrp="1"/>
          </p:cNvSpPr>
          <p:nvPr>
            <p:ph type="title" hasCustomPrompt="1"/>
          </p:nvPr>
        </p:nvSpPr>
        <p:spPr>
          <a:xfrm>
            <a:off x="4419600" y="351367"/>
            <a:ext cx="4114800" cy="812800"/>
          </a:xfrm>
        </p:spPr>
        <p:txBody>
          <a:bodyPr anchor="t">
            <a:normAutofit/>
          </a:bodyPr>
          <a:lstStyle>
            <a:lvl1pPr algn="l">
              <a:defRPr sz="2800" b="1"/>
            </a:lvl1pPr>
          </a:lstStyle>
          <a:p>
            <a:r>
              <a:rPr lang="en-US" dirty="0"/>
              <a:t>Click to Edit Master Title </a:t>
            </a:r>
          </a:p>
        </p:txBody>
      </p:sp>
      <p:sp>
        <p:nvSpPr>
          <p:cNvPr id="25" name="TextBox 24"/>
          <p:cNvSpPr txBox="1"/>
          <p:nvPr/>
        </p:nvSpPr>
        <p:spPr>
          <a:xfrm>
            <a:off x="633410" y="6606648"/>
            <a:ext cx="2133600" cy="215444"/>
          </a:xfrm>
          <a:prstGeom prst="rect">
            <a:avLst/>
          </a:prstGeom>
          <a:noFill/>
        </p:spPr>
        <p:txBody>
          <a:bodyPr wrap="square" rtlCol="0" anchor="ctr">
            <a:spAutoFit/>
          </a:bodyPr>
          <a:lstStyle/>
          <a:p>
            <a:r>
              <a:rPr lang="en-US" sz="800" dirty="0">
                <a:solidFill>
                  <a:schemeClr val="tx2"/>
                </a:solidFill>
              </a:rPr>
              <a:t>© 2017 Xoriant Corporation</a:t>
            </a:r>
          </a:p>
        </p:txBody>
      </p:sp>
      <p:sp>
        <p:nvSpPr>
          <p:cNvPr id="26" name="TextBox 25"/>
          <p:cNvSpPr txBox="1"/>
          <p:nvPr/>
        </p:nvSpPr>
        <p:spPr>
          <a:xfrm>
            <a:off x="-1" y="6534786"/>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pic>
        <p:nvPicPr>
          <p:cNvPr id="16" name="Picture 2" descr="C:\Users\Varun.SANJEEV\Desktop\Xoriant short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7658" y="6334896"/>
            <a:ext cx="351445" cy="427845"/>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8763000" y="2"/>
            <a:ext cx="381000" cy="1109977"/>
            <a:chOff x="8763000" y="1"/>
            <a:chExt cx="381000" cy="832483"/>
          </a:xfrm>
        </p:grpSpPr>
        <p:sp>
          <p:nvSpPr>
            <p:cNvPr id="28"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246229493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7"/>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8C959-6989-4FF8-925F-04E1424A3FD2}" type="datetime1">
              <a:rPr lang="en-US" smtClean="0"/>
              <a:t>7/20/2020</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Xoriant Soultions Pvt. Ltd.</a:t>
            </a: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ABC57-8A90-452A-BBE3-F167992EC22D}" type="slidenum">
              <a:rPr lang="en-US" smtClean="0"/>
              <a:t>‹#›</a:t>
            </a:fld>
            <a:endParaRPr lang="en-US"/>
          </a:p>
        </p:txBody>
      </p:sp>
    </p:spTree>
    <p:extLst>
      <p:ext uri="{BB962C8B-B14F-4D97-AF65-F5344CB8AC3E}">
        <p14:creationId xmlns:p14="http://schemas.microsoft.com/office/powerpoint/2010/main" val="302389741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Java </a:t>
            </a:r>
            <a:r>
              <a:rPr lang="en-US" dirty="0"/>
              <a:t>8</a:t>
            </a:r>
          </a:p>
        </p:txBody>
      </p:sp>
      <p:sp>
        <p:nvSpPr>
          <p:cNvPr id="3" name="Subtitle 2">
            <a:extLst>
              <a:ext uri="{FF2B5EF4-FFF2-40B4-BE49-F238E27FC236}">
                <a16:creationId xmlns:a16="http://schemas.microsoft.com/office/drawing/2014/main" id="{425979E1-DF1B-45AE-A2E7-07A7C88FF083}"/>
              </a:ext>
            </a:extLst>
          </p:cNvPr>
          <p:cNvSpPr>
            <a:spLocks noGrp="1"/>
          </p:cNvSpPr>
          <p:nvPr>
            <p:ph type="subTitle" idx="1"/>
          </p:nvPr>
        </p:nvSpPr>
        <p:spPr/>
        <p:txBody>
          <a:bodyPr/>
          <a:lstStyle/>
          <a:p>
            <a:r>
              <a:rPr lang="en-IN" dirty="0"/>
              <a:t>By Nisha Waikar</a:t>
            </a:r>
          </a:p>
        </p:txBody>
      </p:sp>
    </p:spTree>
    <p:extLst>
      <p:ext uri="{BB962C8B-B14F-4D97-AF65-F5344CB8AC3E}">
        <p14:creationId xmlns:p14="http://schemas.microsoft.com/office/powerpoint/2010/main" val="561529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4000" b="1" dirty="0">
                <a:effectLst>
                  <a:outerShdw blurRad="38100" dist="38100" dir="2700000" algn="tl">
                    <a:srgbClr val="000000">
                      <a:alpha val="43137"/>
                    </a:srgbClr>
                  </a:outerShdw>
                </a:effectLst>
              </a:rPr>
              <a:t>Java 8 : Lambda Expressions</a:t>
            </a:r>
          </a:p>
        </p:txBody>
      </p:sp>
      <p:sp>
        <p:nvSpPr>
          <p:cNvPr id="3" name="Footer Placeholder 2"/>
          <p:cNvSpPr>
            <a:spLocks noGrp="1"/>
          </p:cNvSpPr>
          <p:nvPr>
            <p:ph type="ftr" sz="quarter" idx="4294967295"/>
          </p:nvPr>
        </p:nvSpPr>
        <p:spPr>
          <a:xfrm>
            <a:off x="0" y="6354763"/>
            <a:ext cx="3475038" cy="366712"/>
          </a:xfrm>
        </p:spPr>
        <p:txBody>
          <a:bodyPr/>
          <a:lstStyle/>
          <a:p>
            <a:r>
              <a:rPr lang="en-US"/>
              <a:t>Xoriant Soultions Pvt. Ltd.</a:t>
            </a:r>
          </a:p>
        </p:txBody>
      </p:sp>
      <p:sp>
        <p:nvSpPr>
          <p:cNvPr id="4" name="Slide Number Placeholder 3"/>
          <p:cNvSpPr>
            <a:spLocks noGrp="1"/>
          </p:cNvSpPr>
          <p:nvPr>
            <p:ph type="sldNum" sz="quarter" idx="4294967295"/>
          </p:nvPr>
        </p:nvSpPr>
        <p:spPr>
          <a:xfrm>
            <a:off x="8534400" y="6354763"/>
            <a:ext cx="609600" cy="366712"/>
          </a:xfrm>
        </p:spPr>
        <p:txBody>
          <a:bodyPr/>
          <a:lstStyle/>
          <a:p>
            <a:fld id="{524ABC57-8A90-452A-BBE3-F167992EC22D}" type="slidenum">
              <a:rPr lang="en-US" smtClean="0"/>
              <a:t>10</a:t>
            </a:fld>
            <a:endParaRPr lang="en-US"/>
          </a:p>
        </p:txBody>
      </p:sp>
    </p:spTree>
    <p:extLst>
      <p:ext uri="{BB962C8B-B14F-4D97-AF65-F5344CB8AC3E}">
        <p14:creationId xmlns:p14="http://schemas.microsoft.com/office/powerpoint/2010/main" val="2015655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 in Nutshell</a:t>
            </a:r>
          </a:p>
        </p:txBody>
      </p:sp>
      <p:sp>
        <p:nvSpPr>
          <p:cNvPr id="3" name="Content Placeholder 2"/>
          <p:cNvSpPr>
            <a:spLocks noGrp="1"/>
          </p:cNvSpPr>
          <p:nvPr>
            <p:ph idx="13"/>
          </p:nvPr>
        </p:nvSpPr>
        <p:spPr/>
        <p:txBody>
          <a:bodyPr/>
          <a:lstStyle/>
          <a:p>
            <a:r>
              <a:rPr lang="en-US" dirty="0"/>
              <a:t>A </a:t>
            </a:r>
            <a:r>
              <a:rPr lang="en-US" i="1" dirty="0"/>
              <a:t>Lambda Expression </a:t>
            </a:r>
            <a:r>
              <a:rPr lang="en-US" dirty="0"/>
              <a:t>can be understood as a </a:t>
            </a:r>
            <a:r>
              <a:rPr lang="en-US" b="1" u="sng" dirty="0">
                <a:solidFill>
                  <a:schemeClr val="accent6">
                    <a:lumMod val="75000"/>
                  </a:schemeClr>
                </a:solidFill>
                <a:effectLst>
                  <a:outerShdw blurRad="38100" dist="38100" dir="2700000" algn="tl">
                    <a:srgbClr val="000000">
                      <a:alpha val="43137"/>
                    </a:srgbClr>
                  </a:outerShdw>
                </a:effectLst>
              </a:rPr>
              <a:t>concise</a:t>
            </a:r>
            <a:r>
              <a:rPr lang="en-US" dirty="0">
                <a:effectLst>
                  <a:outerShdw blurRad="38100" dist="38100" dir="2700000" algn="tl">
                    <a:srgbClr val="000000">
                      <a:alpha val="43137"/>
                    </a:srgbClr>
                  </a:outerShdw>
                </a:effectLst>
              </a:rPr>
              <a:t> </a:t>
            </a:r>
            <a:r>
              <a:rPr lang="en-US" dirty="0"/>
              <a:t>representation of an </a:t>
            </a:r>
            <a:r>
              <a:rPr lang="en-US" b="1" u="sng" dirty="0">
                <a:solidFill>
                  <a:schemeClr val="accent6">
                    <a:lumMod val="75000"/>
                  </a:schemeClr>
                </a:solidFill>
                <a:effectLst>
                  <a:outerShdw blurRad="38100" dist="38100" dir="2700000" algn="tl">
                    <a:srgbClr val="000000">
                      <a:alpha val="43137"/>
                    </a:srgbClr>
                  </a:outerShdw>
                </a:effectLst>
              </a:rPr>
              <a:t>anonymous function</a:t>
            </a:r>
            <a:r>
              <a:rPr lang="en-US" dirty="0"/>
              <a:t> that can be </a:t>
            </a:r>
            <a:r>
              <a:rPr lang="en-US" dirty="0">
                <a:solidFill>
                  <a:schemeClr val="accent6">
                    <a:lumMod val="75000"/>
                  </a:schemeClr>
                </a:solidFill>
              </a:rPr>
              <a:t>passed around</a:t>
            </a:r>
            <a:r>
              <a:rPr lang="en-US" dirty="0"/>
              <a:t>: it doesn’t have a name, but it has a list of parameters, a body, a return type, and also possibly a list of exceptions that can be thrown.</a:t>
            </a:r>
          </a:p>
        </p:txBody>
      </p:sp>
      <p:sp>
        <p:nvSpPr>
          <p:cNvPr id="4" name="Footer Placeholder 3"/>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11</a:t>
            </a:fld>
            <a:endParaRPr lang="en-US"/>
          </a:p>
        </p:txBody>
      </p:sp>
    </p:spTree>
    <p:extLst>
      <p:ext uri="{BB962C8B-B14F-4D97-AF65-F5344CB8AC3E}">
        <p14:creationId xmlns:p14="http://schemas.microsoft.com/office/powerpoint/2010/main" val="2671680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should you care about lambda expressions?</a:t>
            </a:r>
          </a:p>
        </p:txBody>
      </p:sp>
      <p:sp>
        <p:nvSpPr>
          <p:cNvPr id="5" name="Content Placeholder 4"/>
          <p:cNvSpPr>
            <a:spLocks noGrp="1"/>
          </p:cNvSpPr>
          <p:nvPr>
            <p:ph idx="13"/>
          </p:nvPr>
        </p:nvSpPr>
        <p:spPr/>
        <p:txBody>
          <a:bodyPr/>
          <a:lstStyle/>
          <a:p>
            <a:r>
              <a:rPr lang="en-US" b="1" dirty="0"/>
              <a:t>Old style, anonymous inner classes</a:t>
            </a:r>
          </a:p>
          <a:p>
            <a:endParaRPr lang="en-US" dirty="0"/>
          </a:p>
          <a:p>
            <a:endParaRPr lang="en-US" dirty="0"/>
          </a:p>
          <a:p>
            <a:endParaRPr lang="en-US" dirty="0"/>
          </a:p>
          <a:p>
            <a:endParaRPr lang="en-US" dirty="0"/>
          </a:p>
          <a:p>
            <a:r>
              <a:rPr lang="en-US" b="1" dirty="0">
                <a:solidFill>
                  <a:srgbClr val="FF0000"/>
                </a:solidFill>
              </a:rPr>
              <a:t>New style, using a Lambda expression</a:t>
            </a:r>
          </a:p>
        </p:txBody>
      </p:sp>
      <p:sp>
        <p:nvSpPr>
          <p:cNvPr id="6" name="Footer Placeholder 5"/>
          <p:cNvSpPr>
            <a:spLocks noGrp="1"/>
          </p:cNvSpPr>
          <p:nvPr>
            <p:ph type="ftr" sz="quarter" idx="4294967295"/>
          </p:nvPr>
        </p:nvSpPr>
        <p:spPr>
          <a:xfrm>
            <a:off x="0" y="6354763"/>
            <a:ext cx="3475038" cy="366712"/>
          </a:xfrm>
        </p:spPr>
        <p:txBody>
          <a:bodyPr/>
          <a:lstStyle/>
          <a:p>
            <a:r>
              <a:rPr lang="en-US"/>
              <a:t>Xoriant Soultions Pvt. Ltd.</a:t>
            </a:r>
          </a:p>
        </p:txBody>
      </p:sp>
      <p:sp>
        <p:nvSpPr>
          <p:cNvPr id="7" name="Slide Number Placeholder 6"/>
          <p:cNvSpPr>
            <a:spLocks noGrp="1"/>
          </p:cNvSpPr>
          <p:nvPr>
            <p:ph type="sldNum" sz="quarter" idx="4294967295"/>
          </p:nvPr>
        </p:nvSpPr>
        <p:spPr>
          <a:xfrm>
            <a:off x="8534400" y="6354763"/>
            <a:ext cx="609600" cy="366712"/>
          </a:xfrm>
        </p:spPr>
        <p:txBody>
          <a:bodyPr/>
          <a:lstStyle/>
          <a:p>
            <a:fld id="{524ABC57-8A90-452A-BBE3-F167992EC22D}" type="slidenum">
              <a:rPr lang="en-US" smtClean="0"/>
              <a:t>12</a:t>
            </a:fld>
            <a:endParaRPr lang="en-US"/>
          </a:p>
        </p:txBody>
      </p:sp>
      <p:sp>
        <p:nvSpPr>
          <p:cNvPr id="3" name="Rectangle 2"/>
          <p:cNvSpPr/>
          <p:nvPr/>
        </p:nvSpPr>
        <p:spPr>
          <a:xfrm>
            <a:off x="609600" y="1981200"/>
            <a:ext cx="8153400" cy="1400383"/>
          </a:xfrm>
          <a:prstGeom prst="rect">
            <a:avLst/>
          </a:prstGeom>
        </p:spPr>
        <p:txBody>
          <a:bodyPr wrap="square">
            <a:spAutoFit/>
          </a:bodyPr>
          <a:lstStyle/>
          <a:p>
            <a:r>
              <a:rPr lang="en-US" sz="1700" dirty="0">
                <a:solidFill>
                  <a:srgbClr val="000000"/>
                </a:solidFill>
                <a:latin typeface="Consolas"/>
              </a:rPr>
              <a:t>Comparator&lt;Apple&gt; </a:t>
            </a:r>
            <a:r>
              <a:rPr lang="en-US" sz="1700" dirty="0" err="1">
                <a:solidFill>
                  <a:srgbClr val="0000C0"/>
                </a:solidFill>
                <a:latin typeface="Consolas"/>
              </a:rPr>
              <a:t>byWeight</a:t>
            </a:r>
            <a:r>
              <a:rPr lang="en-US" sz="1700" dirty="0">
                <a:solidFill>
                  <a:srgbClr val="000000"/>
                </a:solidFill>
                <a:latin typeface="Consolas"/>
              </a:rPr>
              <a:t> = </a:t>
            </a:r>
            <a:r>
              <a:rPr lang="en-US" sz="1700" b="1" dirty="0">
                <a:solidFill>
                  <a:srgbClr val="7F0055"/>
                </a:solidFill>
                <a:latin typeface="Consolas"/>
              </a:rPr>
              <a:t>new</a:t>
            </a:r>
            <a:r>
              <a:rPr lang="en-US" sz="1700" b="1" dirty="0">
                <a:solidFill>
                  <a:srgbClr val="000000"/>
                </a:solidFill>
                <a:latin typeface="Consolas"/>
              </a:rPr>
              <a:t> Comparator&lt;Apple&gt;() {</a:t>
            </a:r>
          </a:p>
          <a:p>
            <a:r>
              <a:rPr lang="en-US" sz="1700" b="1" dirty="0">
                <a:solidFill>
                  <a:srgbClr val="7F0055"/>
                </a:solidFill>
                <a:latin typeface="Consolas"/>
              </a:rPr>
              <a:t>	public</a:t>
            </a:r>
            <a:r>
              <a:rPr lang="en-US" sz="1700" b="1" dirty="0">
                <a:solidFill>
                  <a:srgbClr val="000000"/>
                </a:solidFill>
                <a:latin typeface="Consolas"/>
              </a:rPr>
              <a:t> </a:t>
            </a:r>
            <a:r>
              <a:rPr lang="en-US" sz="1700" b="1" dirty="0" err="1">
                <a:solidFill>
                  <a:srgbClr val="7F0055"/>
                </a:solidFill>
                <a:latin typeface="Consolas"/>
              </a:rPr>
              <a:t>int</a:t>
            </a:r>
            <a:r>
              <a:rPr lang="en-US" sz="1700" b="1" dirty="0">
                <a:solidFill>
                  <a:srgbClr val="000000"/>
                </a:solidFill>
                <a:latin typeface="Consolas"/>
              </a:rPr>
              <a:t> compare(Apple </a:t>
            </a:r>
            <a:r>
              <a:rPr lang="en-US" sz="1700" b="1" dirty="0">
                <a:solidFill>
                  <a:srgbClr val="6A3E3E"/>
                </a:solidFill>
                <a:latin typeface="Consolas"/>
              </a:rPr>
              <a:t>a1</a:t>
            </a:r>
            <a:r>
              <a:rPr lang="en-US" sz="1700" b="1" dirty="0">
                <a:solidFill>
                  <a:srgbClr val="000000"/>
                </a:solidFill>
                <a:latin typeface="Consolas"/>
              </a:rPr>
              <a:t>, Apple </a:t>
            </a:r>
            <a:r>
              <a:rPr lang="en-US" sz="1700" b="1" dirty="0">
                <a:solidFill>
                  <a:srgbClr val="6A3E3E"/>
                </a:solidFill>
                <a:latin typeface="Consolas"/>
              </a:rPr>
              <a:t>a2</a:t>
            </a:r>
            <a:r>
              <a:rPr lang="en-US" sz="1700" b="1" dirty="0">
                <a:solidFill>
                  <a:srgbClr val="000000"/>
                </a:solidFill>
                <a:latin typeface="Consolas"/>
              </a:rPr>
              <a:t>){</a:t>
            </a:r>
          </a:p>
          <a:p>
            <a:r>
              <a:rPr lang="en-US" sz="1700" b="1" dirty="0">
                <a:solidFill>
                  <a:srgbClr val="7F0055"/>
                </a:solidFill>
                <a:latin typeface="Consolas"/>
              </a:rPr>
              <a:t>		return</a:t>
            </a:r>
            <a:r>
              <a:rPr lang="en-US" sz="1700" b="1" dirty="0">
                <a:solidFill>
                  <a:srgbClr val="000000"/>
                </a:solidFill>
                <a:latin typeface="Consolas"/>
              </a:rPr>
              <a:t> </a:t>
            </a:r>
            <a:r>
              <a:rPr lang="en-US" sz="1700" b="1" dirty="0">
                <a:solidFill>
                  <a:srgbClr val="6A3E3E"/>
                </a:solidFill>
                <a:latin typeface="Consolas"/>
              </a:rPr>
              <a:t>a1</a:t>
            </a:r>
            <a:r>
              <a:rPr lang="en-US" sz="1700" b="1" dirty="0">
                <a:solidFill>
                  <a:srgbClr val="000000"/>
                </a:solidFill>
                <a:latin typeface="Consolas"/>
              </a:rPr>
              <a:t>.getWeight().</a:t>
            </a:r>
            <a:r>
              <a:rPr lang="en-US" sz="1700" b="1" dirty="0" err="1">
                <a:solidFill>
                  <a:srgbClr val="000000"/>
                </a:solidFill>
                <a:latin typeface="Consolas"/>
              </a:rPr>
              <a:t>compareTo</a:t>
            </a:r>
            <a:r>
              <a:rPr lang="en-US" sz="1700" b="1" dirty="0">
                <a:solidFill>
                  <a:srgbClr val="000000"/>
                </a:solidFill>
                <a:latin typeface="Consolas"/>
              </a:rPr>
              <a:t>(</a:t>
            </a:r>
            <a:r>
              <a:rPr lang="en-US" sz="1700" b="1" dirty="0">
                <a:solidFill>
                  <a:srgbClr val="6A3E3E"/>
                </a:solidFill>
                <a:latin typeface="Consolas"/>
              </a:rPr>
              <a:t>a2</a:t>
            </a:r>
            <a:r>
              <a:rPr lang="en-US" sz="1700" b="1" dirty="0">
                <a:solidFill>
                  <a:srgbClr val="000000"/>
                </a:solidFill>
                <a:latin typeface="Consolas"/>
              </a:rPr>
              <a:t>.getWeight());</a:t>
            </a:r>
          </a:p>
          <a:p>
            <a:r>
              <a:rPr lang="en-US" sz="1700" dirty="0">
                <a:solidFill>
                  <a:srgbClr val="000000"/>
                </a:solidFill>
                <a:latin typeface="Consolas"/>
              </a:rPr>
              <a:t>	}</a:t>
            </a:r>
          </a:p>
          <a:p>
            <a:r>
              <a:rPr lang="en-US" sz="1700" dirty="0">
                <a:solidFill>
                  <a:srgbClr val="000000"/>
                </a:solidFill>
                <a:latin typeface="Consolas"/>
              </a:rPr>
              <a:t>};</a:t>
            </a:r>
            <a:endParaRPr lang="en-US" sz="1700" dirty="0"/>
          </a:p>
        </p:txBody>
      </p:sp>
      <p:sp>
        <p:nvSpPr>
          <p:cNvPr id="4" name="Rectangle 3"/>
          <p:cNvSpPr/>
          <p:nvPr/>
        </p:nvSpPr>
        <p:spPr>
          <a:xfrm>
            <a:off x="609600" y="4419600"/>
            <a:ext cx="8153400" cy="615553"/>
          </a:xfrm>
          <a:prstGeom prst="rect">
            <a:avLst/>
          </a:prstGeom>
        </p:spPr>
        <p:txBody>
          <a:bodyPr wrap="square">
            <a:spAutoFit/>
          </a:bodyPr>
          <a:lstStyle/>
          <a:p>
            <a:r>
              <a:rPr lang="en-US" sz="1700" dirty="0">
                <a:solidFill>
                  <a:srgbClr val="000000"/>
                </a:solidFill>
                <a:latin typeface="Consolas"/>
              </a:rPr>
              <a:t>Comparator&lt;Apple&gt; </a:t>
            </a:r>
            <a:r>
              <a:rPr lang="en-US" sz="1700" b="1" dirty="0" err="1">
                <a:solidFill>
                  <a:srgbClr val="0000C0"/>
                </a:solidFill>
                <a:latin typeface="Consolas"/>
              </a:rPr>
              <a:t>byWeight</a:t>
            </a:r>
            <a:r>
              <a:rPr lang="en-US" sz="1700" b="1" dirty="0">
                <a:solidFill>
                  <a:srgbClr val="000000"/>
                </a:solidFill>
                <a:latin typeface="Consolas"/>
              </a:rPr>
              <a:t> = </a:t>
            </a:r>
          </a:p>
          <a:p>
            <a:r>
              <a:rPr lang="en-US" sz="1700" b="1" dirty="0">
                <a:solidFill>
                  <a:srgbClr val="000000"/>
                </a:solidFill>
                <a:latin typeface="Consolas"/>
              </a:rPr>
              <a:t>(Apple </a:t>
            </a:r>
            <a:r>
              <a:rPr lang="en-US" sz="1700" b="1" dirty="0">
                <a:solidFill>
                  <a:srgbClr val="6A3E3E"/>
                </a:solidFill>
                <a:latin typeface="Consolas"/>
              </a:rPr>
              <a:t>a1</a:t>
            </a:r>
            <a:r>
              <a:rPr lang="en-US" sz="1700" b="1" dirty="0">
                <a:solidFill>
                  <a:srgbClr val="000000"/>
                </a:solidFill>
                <a:latin typeface="Consolas"/>
              </a:rPr>
              <a:t>, Apple </a:t>
            </a:r>
            <a:r>
              <a:rPr lang="en-US" sz="1700" b="1" dirty="0">
                <a:solidFill>
                  <a:srgbClr val="6A3E3E"/>
                </a:solidFill>
                <a:latin typeface="Consolas"/>
              </a:rPr>
              <a:t>a2</a:t>
            </a:r>
            <a:r>
              <a:rPr lang="en-US" sz="1700" b="1" dirty="0">
                <a:solidFill>
                  <a:srgbClr val="000000"/>
                </a:solidFill>
                <a:latin typeface="Consolas"/>
              </a:rPr>
              <a:t>) -&gt; </a:t>
            </a:r>
            <a:r>
              <a:rPr lang="en-US" sz="1700" b="1" dirty="0">
                <a:solidFill>
                  <a:srgbClr val="6A3E3E"/>
                </a:solidFill>
                <a:latin typeface="Consolas"/>
              </a:rPr>
              <a:t>a1</a:t>
            </a:r>
            <a:r>
              <a:rPr lang="en-US" sz="1700" b="1" dirty="0">
                <a:solidFill>
                  <a:srgbClr val="000000"/>
                </a:solidFill>
                <a:latin typeface="Consolas"/>
              </a:rPr>
              <a:t>.getWeight().</a:t>
            </a:r>
            <a:r>
              <a:rPr lang="en-US" sz="1700" b="1" dirty="0" err="1">
                <a:solidFill>
                  <a:srgbClr val="000000"/>
                </a:solidFill>
                <a:latin typeface="Consolas"/>
              </a:rPr>
              <a:t>compareTo</a:t>
            </a:r>
            <a:r>
              <a:rPr lang="en-US" sz="1700" b="1" dirty="0">
                <a:solidFill>
                  <a:srgbClr val="000000"/>
                </a:solidFill>
                <a:latin typeface="Consolas"/>
              </a:rPr>
              <a:t>(</a:t>
            </a:r>
            <a:r>
              <a:rPr lang="en-US" sz="1700" b="1" dirty="0">
                <a:solidFill>
                  <a:srgbClr val="6A3E3E"/>
                </a:solidFill>
                <a:latin typeface="Consolas"/>
              </a:rPr>
              <a:t>a2</a:t>
            </a:r>
            <a:r>
              <a:rPr lang="en-US" sz="1700" b="1" dirty="0">
                <a:solidFill>
                  <a:srgbClr val="000000"/>
                </a:solidFill>
                <a:latin typeface="Consolas"/>
              </a:rPr>
              <a:t>.getWeight());</a:t>
            </a:r>
            <a:endParaRPr lang="en-US" sz="1700" b="1" dirty="0"/>
          </a:p>
        </p:txBody>
      </p:sp>
    </p:spTree>
    <p:extLst>
      <p:ext uri="{BB962C8B-B14F-4D97-AF65-F5344CB8AC3E}">
        <p14:creationId xmlns:p14="http://schemas.microsoft.com/office/powerpoint/2010/main" val="255149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Lets Learn the Syntax</a:t>
            </a:r>
            <a:endParaRPr lang="en-US" dirty="0"/>
          </a:p>
        </p:txBody>
      </p:sp>
      <p:sp>
        <p:nvSpPr>
          <p:cNvPr id="9" name="Content Placeholder 8"/>
          <p:cNvSpPr>
            <a:spLocks noGrp="1"/>
          </p:cNvSpPr>
          <p:nvPr>
            <p:ph idx="13"/>
          </p:nvPr>
        </p:nvSpPr>
        <p:spPr/>
        <p:txBody>
          <a:bodyPr/>
          <a:lstStyle/>
          <a:p>
            <a:r>
              <a:rPr lang="en-US" b="1" dirty="0"/>
              <a:t>Argument List </a:t>
            </a:r>
            <a:r>
              <a:rPr lang="en-US" dirty="0"/>
              <a:t>- zero or more</a:t>
            </a:r>
          </a:p>
          <a:p>
            <a:r>
              <a:rPr lang="en-US" b="1" dirty="0"/>
              <a:t>Body</a:t>
            </a:r>
            <a:r>
              <a:rPr lang="en-US" dirty="0"/>
              <a:t> - a single expression or a statement block</a:t>
            </a:r>
          </a:p>
          <a:p>
            <a:endParaRPr lang="en-US" dirty="0"/>
          </a:p>
        </p:txBody>
      </p:sp>
      <p:sp>
        <p:nvSpPr>
          <p:cNvPr id="3" name="Footer Placeholder 2"/>
          <p:cNvSpPr>
            <a:spLocks noGrp="1"/>
          </p:cNvSpPr>
          <p:nvPr>
            <p:ph type="ftr" sz="quarter" idx="4294967295"/>
          </p:nvPr>
        </p:nvSpPr>
        <p:spPr>
          <a:xfrm>
            <a:off x="0" y="6354763"/>
            <a:ext cx="3475038" cy="366712"/>
          </a:xfrm>
        </p:spPr>
        <p:txBody>
          <a:bodyPr/>
          <a:lstStyle/>
          <a:p>
            <a:r>
              <a:rPr lang="en-US"/>
              <a:t>Xoriant Soultions Pvt. Ltd.</a:t>
            </a:r>
          </a:p>
        </p:txBody>
      </p:sp>
      <p:sp>
        <p:nvSpPr>
          <p:cNvPr id="4" name="Slide Number Placeholder 3"/>
          <p:cNvSpPr>
            <a:spLocks noGrp="1"/>
          </p:cNvSpPr>
          <p:nvPr>
            <p:ph type="sldNum" sz="quarter" idx="4294967295"/>
          </p:nvPr>
        </p:nvSpPr>
        <p:spPr>
          <a:xfrm>
            <a:off x="8534400" y="6354763"/>
            <a:ext cx="609600" cy="366712"/>
          </a:xfrm>
        </p:spPr>
        <p:txBody>
          <a:bodyPr/>
          <a:lstStyle/>
          <a:p>
            <a:fld id="{524ABC57-8A90-452A-BBE3-F167992EC22D}" type="slidenum">
              <a:rPr lang="en-US" smtClean="0"/>
              <a:t>13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55679455"/>
              </p:ext>
            </p:extLst>
          </p:nvPr>
        </p:nvGraphicFramePr>
        <p:xfrm>
          <a:off x="381000" y="2634504"/>
          <a:ext cx="8458200" cy="1177877"/>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4953000">
                  <a:extLst>
                    <a:ext uri="{9D8B030D-6E8A-4147-A177-3AD203B41FA5}">
                      <a16:colId xmlns:a16="http://schemas.microsoft.com/office/drawing/2014/main" val="20002"/>
                    </a:ext>
                  </a:extLst>
                </a:gridCol>
              </a:tblGrid>
              <a:tr h="366443">
                <a:tc>
                  <a:txBody>
                    <a:bodyPr/>
                    <a:lstStyle/>
                    <a:p>
                      <a:pPr algn="ctr"/>
                      <a:r>
                        <a:rPr lang="en-US" sz="1600" dirty="0"/>
                        <a:t>Argument List </a:t>
                      </a:r>
                    </a:p>
                  </a:txBody>
                  <a:tcPr/>
                </a:tc>
                <a:tc>
                  <a:txBody>
                    <a:bodyPr/>
                    <a:lstStyle/>
                    <a:p>
                      <a:pPr algn="ctr"/>
                      <a:r>
                        <a:rPr lang="en-US" sz="1600" dirty="0"/>
                        <a:t>Arrow Token</a:t>
                      </a:r>
                    </a:p>
                  </a:txBody>
                  <a:tcPr/>
                </a:tc>
                <a:tc>
                  <a:txBody>
                    <a:bodyPr/>
                    <a:lstStyle/>
                    <a:p>
                      <a:pPr algn="ctr"/>
                      <a:r>
                        <a:rPr lang="en-US" sz="1600" dirty="0"/>
                        <a:t>Body </a:t>
                      </a:r>
                      <a:endParaRPr lang="en-US" sz="1600" b="0" dirty="0"/>
                    </a:p>
                  </a:txBody>
                  <a:tcPr/>
                </a:tc>
                <a:extLst>
                  <a:ext uri="{0D108BD9-81ED-4DB2-BD59-A6C34878D82A}">
                    <a16:rowId xmlns:a16="http://schemas.microsoft.com/office/drawing/2014/main" val="10000"/>
                  </a:ext>
                </a:extLst>
              </a:tr>
              <a:tr h="5987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onsolas"/>
                        </a:rPr>
                        <a:t>(Apple </a:t>
                      </a:r>
                      <a:r>
                        <a:rPr lang="en-US" sz="1600" b="1" dirty="0">
                          <a:solidFill>
                            <a:srgbClr val="6A3E3E"/>
                          </a:solidFill>
                          <a:latin typeface="Consolas"/>
                        </a:rPr>
                        <a:t>a1</a:t>
                      </a:r>
                      <a:r>
                        <a:rPr lang="en-US" sz="1600" b="1" dirty="0">
                          <a:solidFill>
                            <a:srgbClr val="000000"/>
                          </a:solidFill>
                          <a:latin typeface="Consolas"/>
                        </a:rPr>
                        <a:t>, Apple </a:t>
                      </a:r>
                      <a:r>
                        <a:rPr lang="en-US" sz="1600" b="1" dirty="0">
                          <a:solidFill>
                            <a:srgbClr val="6A3E3E"/>
                          </a:solidFill>
                          <a:latin typeface="Consolas"/>
                        </a:rPr>
                        <a:t>a2</a:t>
                      </a:r>
                      <a:r>
                        <a:rPr lang="en-US" sz="1600" b="1" dirty="0">
                          <a:solidFill>
                            <a:srgbClr val="000000"/>
                          </a:solidFill>
                          <a:latin typeface="Consolas"/>
                        </a:rPr>
                        <a:t>)</a:t>
                      </a:r>
                      <a:endParaRPr lang="en-US" sz="1600" b="1" dirty="0"/>
                    </a:p>
                    <a:p>
                      <a:pPr algn="ctr"/>
                      <a:endParaRPr lang="en-US" sz="1600" dirty="0"/>
                    </a:p>
                  </a:txBody>
                  <a:tcPr/>
                </a:tc>
                <a:tc>
                  <a:txBody>
                    <a:bodyPr/>
                    <a:lstStyle/>
                    <a:p>
                      <a:pPr algn="ctr"/>
                      <a:r>
                        <a:rPr lang="en-US" sz="1600" b="1" dirty="0">
                          <a:solidFill>
                            <a:srgbClr val="000000"/>
                          </a:solidFill>
                          <a:latin typeface="Consolas"/>
                        </a:rPr>
                        <a:t>-&gt;</a:t>
                      </a:r>
                      <a:endParaRPr lang="en-US" sz="1600" dirty="0"/>
                    </a:p>
                  </a:txBody>
                  <a:tcPr/>
                </a:tc>
                <a:tc>
                  <a:txBody>
                    <a:bodyPr/>
                    <a:lstStyle/>
                    <a:p>
                      <a:pPr algn="ctr"/>
                      <a:r>
                        <a:rPr lang="en-US" sz="1600" b="1" dirty="0">
                          <a:solidFill>
                            <a:srgbClr val="6A3E3E"/>
                          </a:solidFill>
                          <a:latin typeface="Consolas"/>
                        </a:rPr>
                        <a:t>a1</a:t>
                      </a:r>
                      <a:r>
                        <a:rPr lang="en-US" sz="1600" b="1" dirty="0">
                          <a:solidFill>
                            <a:srgbClr val="000000"/>
                          </a:solidFill>
                          <a:latin typeface="Consolas"/>
                        </a:rPr>
                        <a:t>.getWeight().</a:t>
                      </a:r>
                      <a:r>
                        <a:rPr lang="en-US" sz="1600" b="1" dirty="0" err="1">
                          <a:solidFill>
                            <a:srgbClr val="000000"/>
                          </a:solidFill>
                          <a:latin typeface="Consolas"/>
                        </a:rPr>
                        <a:t>compareTo</a:t>
                      </a:r>
                      <a:r>
                        <a:rPr lang="en-US" sz="1600" b="1" dirty="0">
                          <a:solidFill>
                            <a:srgbClr val="000000"/>
                          </a:solidFill>
                          <a:latin typeface="Consolas"/>
                        </a:rPr>
                        <a:t>(</a:t>
                      </a:r>
                      <a:r>
                        <a:rPr lang="en-US" sz="1600" b="1" dirty="0">
                          <a:solidFill>
                            <a:srgbClr val="6A3E3E"/>
                          </a:solidFill>
                          <a:latin typeface="Consolas"/>
                        </a:rPr>
                        <a:t>a2</a:t>
                      </a:r>
                      <a:r>
                        <a:rPr lang="en-US" sz="1600" b="1" dirty="0">
                          <a:solidFill>
                            <a:srgbClr val="000000"/>
                          </a:solidFill>
                          <a:latin typeface="Consolas"/>
                        </a:rPr>
                        <a:t>.getWeight());</a:t>
                      </a:r>
                      <a:endParaRPr lang="en-US" sz="16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6416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6" name="Footer Placeholder 5"/>
          <p:cNvSpPr>
            <a:spLocks noGrp="1"/>
          </p:cNvSpPr>
          <p:nvPr>
            <p:ph type="ftr" sz="quarter" idx="4294967295"/>
          </p:nvPr>
        </p:nvSpPr>
        <p:spPr>
          <a:xfrm>
            <a:off x="0" y="6354763"/>
            <a:ext cx="3475038" cy="366712"/>
          </a:xfrm>
        </p:spPr>
        <p:txBody>
          <a:bodyPr/>
          <a:lstStyle/>
          <a:p>
            <a:r>
              <a:rPr lang="en-US"/>
              <a:t>Xoriant Soultions Pvt. Ltd.</a:t>
            </a:r>
          </a:p>
        </p:txBody>
      </p:sp>
      <p:sp>
        <p:nvSpPr>
          <p:cNvPr id="7" name="Slide Number Placeholder 6"/>
          <p:cNvSpPr>
            <a:spLocks noGrp="1"/>
          </p:cNvSpPr>
          <p:nvPr>
            <p:ph type="sldNum" sz="quarter" idx="4294967295"/>
          </p:nvPr>
        </p:nvSpPr>
        <p:spPr>
          <a:xfrm>
            <a:off x="8534400" y="6354763"/>
            <a:ext cx="609600" cy="366712"/>
          </a:xfrm>
        </p:spPr>
        <p:txBody>
          <a:bodyPr/>
          <a:lstStyle/>
          <a:p>
            <a:fld id="{524ABC57-8A90-452A-BBE3-F167992EC22D}" type="slidenum">
              <a:rPr lang="en-US" smtClean="0"/>
              <a:t>14</a:t>
            </a:fld>
            <a:endParaRPr lang="en-US"/>
          </a:p>
        </p:txBody>
      </p:sp>
      <p:sp>
        <p:nvSpPr>
          <p:cNvPr id="4" name="Rectangle 3"/>
          <p:cNvSpPr/>
          <p:nvPr/>
        </p:nvSpPr>
        <p:spPr>
          <a:xfrm>
            <a:off x="457200" y="1447800"/>
            <a:ext cx="4572000" cy="1200329"/>
          </a:xfrm>
          <a:prstGeom prst="rect">
            <a:avLst/>
          </a:prstGeom>
        </p:spPr>
        <p:txBody>
          <a:bodyPr>
            <a:spAutoFit/>
          </a:bodyPr>
          <a:lstStyle/>
          <a:p>
            <a:r>
              <a:rPr lang="en-US" b="1" dirty="0">
                <a:solidFill>
                  <a:srgbClr val="7F0055"/>
                </a:solidFill>
                <a:latin typeface="Consolas"/>
              </a:rPr>
              <a:t>package</a:t>
            </a:r>
            <a:r>
              <a:rPr lang="en-US" b="1" dirty="0">
                <a:solidFill>
                  <a:srgbClr val="000000"/>
                </a:solidFill>
                <a:latin typeface="Consolas"/>
              </a:rPr>
              <a:t> </a:t>
            </a:r>
            <a:r>
              <a:rPr lang="en-US" b="1" dirty="0" err="1">
                <a:solidFill>
                  <a:srgbClr val="000000"/>
                </a:solidFill>
                <a:latin typeface="Consolas"/>
              </a:rPr>
              <a:t>com.xoriant.lambda</a:t>
            </a:r>
            <a:r>
              <a:rPr lang="en-US" b="1" dirty="0">
                <a:solidFill>
                  <a:srgbClr val="000000"/>
                </a:solidFill>
                <a:latin typeface="Consolas"/>
              </a:rPr>
              <a:t>;</a:t>
            </a:r>
          </a:p>
          <a:p>
            <a:r>
              <a:rPr lang="en-US" b="1" dirty="0">
                <a:solidFill>
                  <a:srgbClr val="7F0055"/>
                </a:solidFill>
                <a:latin typeface="Consolas"/>
              </a:rPr>
              <a:t>interface</a:t>
            </a:r>
            <a:r>
              <a:rPr lang="en-US" b="1" dirty="0">
                <a:solidFill>
                  <a:srgbClr val="000000"/>
                </a:solidFill>
                <a:latin typeface="Consolas"/>
              </a:rPr>
              <a:t> Calculator {</a:t>
            </a:r>
          </a:p>
          <a:p>
            <a:r>
              <a:rPr lang="en-US"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operation(</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b</a:t>
            </a:r>
            <a:r>
              <a:rPr lang="en-US" b="1" dirty="0">
                <a:solidFill>
                  <a:srgbClr val="000000"/>
                </a:solidFill>
                <a:latin typeface="Consolas"/>
              </a:rPr>
              <a:t>);</a:t>
            </a:r>
          </a:p>
          <a:p>
            <a:r>
              <a:rPr lang="en-US" dirty="0">
                <a:solidFill>
                  <a:srgbClr val="000000"/>
                </a:solidFill>
                <a:latin typeface="Consolas"/>
              </a:rPr>
              <a:t> }</a:t>
            </a:r>
            <a:endParaRPr lang="en-US" dirty="0"/>
          </a:p>
        </p:txBody>
      </p:sp>
      <p:sp>
        <p:nvSpPr>
          <p:cNvPr id="5" name="Rectangle 4"/>
          <p:cNvSpPr/>
          <p:nvPr/>
        </p:nvSpPr>
        <p:spPr>
          <a:xfrm>
            <a:off x="457200" y="2631281"/>
            <a:ext cx="8229600" cy="3693319"/>
          </a:xfrm>
          <a:prstGeom prst="rect">
            <a:avLst/>
          </a:prstGeom>
        </p:spPr>
        <p:txBody>
          <a:bodyPr wrap="square">
            <a:spAutoFit/>
          </a:bodyPr>
          <a:lstStyle/>
          <a:p>
            <a:r>
              <a:rPr lang="en-US" b="1" dirty="0">
                <a:solidFill>
                  <a:srgbClr val="7F0055"/>
                </a:solidFill>
                <a:latin typeface="Consolas"/>
              </a:rPr>
              <a:t>package</a:t>
            </a:r>
            <a:r>
              <a:rPr lang="en-US" b="1" dirty="0">
                <a:solidFill>
                  <a:srgbClr val="000000"/>
                </a:solidFill>
                <a:latin typeface="Consolas"/>
              </a:rPr>
              <a:t> </a:t>
            </a:r>
            <a:r>
              <a:rPr lang="en-US" b="1" dirty="0" err="1">
                <a:solidFill>
                  <a:srgbClr val="000000"/>
                </a:solidFill>
                <a:latin typeface="Consolas"/>
              </a:rPr>
              <a:t>com.xoriant.lambda</a:t>
            </a:r>
            <a:r>
              <a:rPr lang="en-US" b="1" dirty="0">
                <a:solidFill>
                  <a:srgbClr val="000000"/>
                </a:solidFill>
                <a:latin typeface="Consolas"/>
              </a:rPr>
              <a:t>;</a:t>
            </a:r>
          </a:p>
          <a:p>
            <a:endParaRPr lang="en-US"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TestLambda</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dirty="0" err="1">
                <a:solidFill>
                  <a:srgbClr val="000000"/>
                </a:solidFill>
                <a:latin typeface="Consolas"/>
              </a:rPr>
              <a:t>TestLambda</a:t>
            </a:r>
            <a:r>
              <a:rPr lang="en-US" dirty="0">
                <a:solidFill>
                  <a:srgbClr val="000000"/>
                </a:solidFill>
                <a:latin typeface="Consolas"/>
              </a:rPr>
              <a:t> </a:t>
            </a:r>
            <a:r>
              <a:rPr lang="en-US" dirty="0">
                <a:solidFill>
                  <a:srgbClr val="6A3E3E"/>
                </a:solidFill>
                <a:latin typeface="Consolas"/>
              </a:rPr>
              <a:t>tester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TestLambda</a:t>
            </a:r>
            <a:r>
              <a:rPr lang="en-US" b="1" dirty="0">
                <a:solidFill>
                  <a:srgbClr val="000000"/>
                </a:solidFill>
                <a:latin typeface="Consolas"/>
              </a:rPr>
              <a:t>();</a:t>
            </a:r>
          </a:p>
          <a:p>
            <a:pPr lvl="2"/>
            <a:endParaRPr lang="en-US" dirty="0">
              <a:latin typeface="Consolas"/>
            </a:endParaRPr>
          </a:p>
          <a:p>
            <a:pPr lvl="2"/>
            <a:r>
              <a:rPr lang="en-US" dirty="0">
                <a:solidFill>
                  <a:srgbClr val="000000"/>
                </a:solidFill>
                <a:latin typeface="Consolas"/>
              </a:rPr>
              <a:t>Calculator </a:t>
            </a:r>
            <a:r>
              <a:rPr lang="en-US" dirty="0">
                <a:solidFill>
                  <a:srgbClr val="6A3E3E"/>
                </a:solidFill>
                <a:latin typeface="Consolas"/>
              </a:rPr>
              <a:t>addition</a:t>
            </a:r>
            <a:r>
              <a:rPr lang="en-US" dirty="0">
                <a:solidFill>
                  <a:srgbClr val="000000"/>
                </a:solidFill>
                <a:latin typeface="Consolas"/>
              </a:rPr>
              <a:t> =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b</a:t>
            </a:r>
            <a:r>
              <a:rPr lang="en-US" b="1" dirty="0">
                <a:solidFill>
                  <a:srgbClr val="000000"/>
                </a:solidFill>
                <a:latin typeface="Consolas"/>
              </a:rPr>
              <a:t>) -&gt; </a:t>
            </a:r>
            <a:r>
              <a:rPr lang="en-US" b="1" dirty="0">
                <a:solidFill>
                  <a:srgbClr val="6A3E3E"/>
                </a:solidFill>
                <a:latin typeface="Consolas"/>
              </a:rPr>
              <a:t>a</a:t>
            </a:r>
            <a:r>
              <a:rPr lang="en-US" b="1" dirty="0">
                <a:solidFill>
                  <a:srgbClr val="000000"/>
                </a:solidFill>
                <a:latin typeface="Consolas"/>
              </a:rPr>
              <a:t> + </a:t>
            </a:r>
            <a:r>
              <a:rPr lang="en-US" b="1" dirty="0">
                <a:solidFill>
                  <a:srgbClr val="6A3E3E"/>
                </a:solidFill>
                <a:latin typeface="Consolas"/>
              </a:rPr>
              <a:t>b</a:t>
            </a:r>
            <a:r>
              <a:rPr lang="en-US" b="1" dirty="0">
                <a:solidFill>
                  <a:srgbClr val="000000"/>
                </a:solidFill>
                <a:latin typeface="Consolas"/>
              </a:rPr>
              <a:t>;</a:t>
            </a:r>
          </a:p>
          <a:p>
            <a:pPr lvl="2"/>
            <a:r>
              <a:rPr lang="en-US" dirty="0">
                <a:solidFill>
                  <a:srgbClr val="000000"/>
                </a:solidFill>
                <a:latin typeface="Consolas"/>
              </a:rPr>
              <a:t>Calculator </a:t>
            </a:r>
            <a:r>
              <a:rPr lang="en-US" dirty="0">
                <a:solidFill>
                  <a:srgbClr val="6A3E3E"/>
                </a:solidFill>
                <a:latin typeface="Consolas"/>
              </a:rPr>
              <a:t>subtraction</a:t>
            </a:r>
            <a:r>
              <a:rPr lang="en-US" dirty="0">
                <a:solidFill>
                  <a:srgbClr val="000000"/>
                </a:solidFill>
                <a:latin typeface="Consolas"/>
              </a:rPr>
              <a:t> =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b</a:t>
            </a:r>
            <a:r>
              <a:rPr lang="en-US" b="1" dirty="0">
                <a:solidFill>
                  <a:srgbClr val="000000"/>
                </a:solidFill>
                <a:latin typeface="Consolas"/>
              </a:rPr>
              <a:t>) -&gt; </a:t>
            </a:r>
            <a:r>
              <a:rPr lang="en-US" b="1" dirty="0">
                <a:solidFill>
                  <a:srgbClr val="6A3E3E"/>
                </a:solidFill>
                <a:latin typeface="Consolas"/>
              </a:rPr>
              <a:t>a</a:t>
            </a:r>
            <a:r>
              <a:rPr lang="en-US" b="1" dirty="0">
                <a:solidFill>
                  <a:srgbClr val="000000"/>
                </a:solidFill>
                <a:latin typeface="Consolas"/>
              </a:rPr>
              <a:t> - </a:t>
            </a:r>
            <a:r>
              <a:rPr lang="en-US" b="1" dirty="0">
                <a:solidFill>
                  <a:srgbClr val="6A3E3E"/>
                </a:solidFill>
                <a:latin typeface="Consolas"/>
              </a:rPr>
              <a:t>b</a:t>
            </a:r>
            <a:r>
              <a:rPr lang="en-US" b="1" dirty="0">
                <a:solidFill>
                  <a:srgbClr val="000000"/>
                </a:solidFill>
                <a:latin typeface="Consolas"/>
              </a:rPr>
              <a:t>;</a:t>
            </a:r>
          </a:p>
          <a:p>
            <a:pPr lvl="2"/>
            <a:r>
              <a:rPr lang="en-US" dirty="0">
                <a:solidFill>
                  <a:srgbClr val="000000"/>
                </a:solidFill>
                <a:latin typeface="Consolas"/>
              </a:rPr>
              <a:t>Calculator </a:t>
            </a:r>
            <a:r>
              <a:rPr lang="en-US" dirty="0">
                <a:solidFill>
                  <a:srgbClr val="6A3E3E"/>
                </a:solidFill>
                <a:latin typeface="Consolas"/>
              </a:rPr>
              <a:t>multiplication</a:t>
            </a:r>
            <a:r>
              <a:rPr lang="en-US" dirty="0">
                <a:solidFill>
                  <a:srgbClr val="000000"/>
                </a:solidFill>
                <a:latin typeface="Consolas"/>
              </a:rPr>
              <a:t> =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b</a:t>
            </a:r>
            <a:r>
              <a:rPr lang="en-US" b="1" dirty="0">
                <a:solidFill>
                  <a:srgbClr val="000000"/>
                </a:solidFill>
                <a:latin typeface="Consolas"/>
              </a:rPr>
              <a:t>) -&gt; </a:t>
            </a:r>
            <a:r>
              <a:rPr lang="en-US" b="1" dirty="0">
                <a:solidFill>
                  <a:srgbClr val="6A3E3E"/>
                </a:solidFill>
                <a:latin typeface="Consolas"/>
              </a:rPr>
              <a:t>a</a:t>
            </a:r>
            <a:r>
              <a:rPr lang="en-US" b="1" dirty="0">
                <a:solidFill>
                  <a:srgbClr val="000000"/>
                </a:solidFill>
                <a:latin typeface="Consolas"/>
              </a:rPr>
              <a:t> * </a:t>
            </a:r>
            <a:r>
              <a:rPr lang="en-US" b="1" dirty="0">
                <a:solidFill>
                  <a:srgbClr val="6A3E3E"/>
                </a:solidFill>
                <a:latin typeface="Consolas"/>
              </a:rPr>
              <a:t>b</a:t>
            </a:r>
            <a:r>
              <a:rPr lang="en-US" b="1" dirty="0">
                <a:solidFill>
                  <a:srgbClr val="000000"/>
                </a:solidFill>
                <a:latin typeface="Consolas"/>
              </a:rPr>
              <a:t>;</a:t>
            </a:r>
          </a:p>
          <a:p>
            <a:pPr lvl="2"/>
            <a:r>
              <a:rPr lang="en-US" dirty="0">
                <a:solidFill>
                  <a:srgbClr val="000000"/>
                </a:solidFill>
                <a:latin typeface="Consolas"/>
              </a:rPr>
              <a:t>Calculator </a:t>
            </a:r>
            <a:r>
              <a:rPr lang="en-US" dirty="0">
                <a:solidFill>
                  <a:srgbClr val="6A3E3E"/>
                </a:solidFill>
                <a:latin typeface="Consolas"/>
              </a:rPr>
              <a:t>division</a:t>
            </a:r>
            <a:r>
              <a:rPr lang="en-US" dirty="0">
                <a:solidFill>
                  <a:srgbClr val="000000"/>
                </a:solidFill>
                <a:latin typeface="Consolas"/>
              </a:rPr>
              <a:t> =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b</a:t>
            </a:r>
            <a:r>
              <a:rPr lang="en-US" b="1" dirty="0">
                <a:solidFill>
                  <a:srgbClr val="000000"/>
                </a:solidFill>
                <a:latin typeface="Consolas"/>
              </a:rPr>
              <a:t>) -&gt; </a:t>
            </a:r>
            <a:r>
              <a:rPr lang="en-US" b="1" dirty="0">
                <a:solidFill>
                  <a:srgbClr val="6A3E3E"/>
                </a:solidFill>
                <a:latin typeface="Consolas"/>
              </a:rPr>
              <a:t>a</a:t>
            </a:r>
            <a:r>
              <a:rPr lang="en-US" b="1" dirty="0">
                <a:solidFill>
                  <a:srgbClr val="000000"/>
                </a:solidFill>
                <a:latin typeface="Consolas"/>
              </a:rPr>
              <a:t> / </a:t>
            </a:r>
            <a:r>
              <a:rPr lang="en-US" b="1" dirty="0">
                <a:solidFill>
                  <a:srgbClr val="6A3E3E"/>
                </a:solidFill>
                <a:latin typeface="Consolas"/>
              </a:rPr>
              <a:t>b</a:t>
            </a:r>
            <a:r>
              <a:rPr lang="en-US" b="1" dirty="0">
                <a:solidFill>
                  <a:srgbClr val="000000"/>
                </a:solidFill>
                <a:latin typeface="Consolas"/>
              </a:rPr>
              <a:t>;</a:t>
            </a:r>
          </a:p>
          <a:p>
            <a:pPr lvl="2"/>
            <a:r>
              <a:rPr lang="en-US" dirty="0">
                <a:solidFill>
                  <a:srgbClr val="000000"/>
                </a:solidFill>
                <a:latin typeface="Consolas"/>
              </a:rPr>
              <a:t>Calculator </a:t>
            </a:r>
            <a:r>
              <a:rPr lang="en-US" dirty="0" err="1">
                <a:solidFill>
                  <a:srgbClr val="6A3E3E"/>
                </a:solidFill>
                <a:latin typeface="Consolas"/>
              </a:rPr>
              <a:t>remender</a:t>
            </a:r>
            <a:r>
              <a:rPr lang="en-US" dirty="0">
                <a:solidFill>
                  <a:srgbClr val="000000"/>
                </a:solidFill>
                <a:latin typeface="Consolas"/>
              </a:rPr>
              <a:t> =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b</a:t>
            </a:r>
            <a:r>
              <a:rPr lang="en-US" b="1" dirty="0">
                <a:solidFill>
                  <a:srgbClr val="000000"/>
                </a:solidFill>
                <a:latin typeface="Consolas"/>
              </a:rPr>
              <a:t>) -&gt; </a:t>
            </a:r>
            <a:r>
              <a:rPr lang="en-US" b="1" dirty="0">
                <a:solidFill>
                  <a:srgbClr val="6A3E3E"/>
                </a:solidFill>
                <a:latin typeface="Consolas"/>
              </a:rPr>
              <a:t>a</a:t>
            </a:r>
            <a:r>
              <a:rPr lang="en-US" b="1" dirty="0">
                <a:solidFill>
                  <a:srgbClr val="000000"/>
                </a:solidFill>
                <a:latin typeface="Consolas"/>
              </a:rPr>
              <a:t> % </a:t>
            </a:r>
            <a:r>
              <a:rPr lang="en-US" b="1" dirty="0">
                <a:solidFill>
                  <a:srgbClr val="6A3E3E"/>
                </a:solidFill>
                <a:latin typeface="Consolas"/>
              </a:rPr>
              <a:t>b</a:t>
            </a:r>
            <a:r>
              <a:rPr lang="en-US" b="1"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2863941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Continue…</a:t>
            </a:r>
          </a:p>
        </p:txBody>
      </p:sp>
      <p:sp>
        <p:nvSpPr>
          <p:cNvPr id="6" name="Footer Placeholder 5"/>
          <p:cNvSpPr>
            <a:spLocks noGrp="1"/>
          </p:cNvSpPr>
          <p:nvPr>
            <p:ph type="ftr" sz="quarter" idx="4294967295"/>
          </p:nvPr>
        </p:nvSpPr>
        <p:spPr>
          <a:xfrm>
            <a:off x="0" y="6354763"/>
            <a:ext cx="3475038" cy="366712"/>
          </a:xfrm>
        </p:spPr>
        <p:txBody>
          <a:bodyPr/>
          <a:lstStyle/>
          <a:p>
            <a:r>
              <a:rPr lang="en-US"/>
              <a:t>Xoriant Soultions Pvt. Ltd.</a:t>
            </a:r>
          </a:p>
        </p:txBody>
      </p:sp>
      <p:sp>
        <p:nvSpPr>
          <p:cNvPr id="7" name="Slide Number Placeholder 6"/>
          <p:cNvSpPr>
            <a:spLocks noGrp="1"/>
          </p:cNvSpPr>
          <p:nvPr>
            <p:ph type="sldNum" sz="quarter" idx="4294967295"/>
          </p:nvPr>
        </p:nvSpPr>
        <p:spPr>
          <a:xfrm>
            <a:off x="8534400" y="6354763"/>
            <a:ext cx="609600" cy="366712"/>
          </a:xfrm>
        </p:spPr>
        <p:txBody>
          <a:bodyPr/>
          <a:lstStyle/>
          <a:p>
            <a:fld id="{524ABC57-8A90-452A-BBE3-F167992EC22D}" type="slidenum">
              <a:rPr lang="en-US" smtClean="0"/>
              <a:t>15</a:t>
            </a:fld>
            <a:endParaRPr lang="en-US"/>
          </a:p>
        </p:txBody>
      </p:sp>
      <p:sp>
        <p:nvSpPr>
          <p:cNvPr id="4" name="Rectangle 3"/>
          <p:cNvSpPr/>
          <p:nvPr/>
        </p:nvSpPr>
        <p:spPr>
          <a:xfrm>
            <a:off x="457200" y="3230940"/>
            <a:ext cx="8305800" cy="1569660"/>
          </a:xfrm>
          <a:prstGeom prst="rect">
            <a:avLst/>
          </a:prstGeom>
        </p:spPr>
        <p:txBody>
          <a:bodyPr wrap="square">
            <a:spAutoFit/>
          </a:bodyPr>
          <a:lstStyle/>
          <a:p>
            <a:r>
              <a:rPr lang="en-US" sz="1600" dirty="0">
                <a:solidFill>
                  <a:srgbClr val="000000"/>
                </a:solidFill>
                <a:latin typeface="Consolas"/>
              </a:rPr>
              <a:t>...</a:t>
            </a:r>
          </a:p>
          <a:p>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.println</a:t>
            </a:r>
            <a:r>
              <a:rPr lang="en-US" sz="1600" b="1" i="1" dirty="0">
                <a:solidFill>
                  <a:srgbClr val="000000"/>
                </a:solidFill>
                <a:latin typeface="Consolas"/>
              </a:rPr>
              <a:t>(</a:t>
            </a:r>
            <a:r>
              <a:rPr lang="en-US" sz="1600" b="1" i="1" dirty="0">
                <a:solidFill>
                  <a:srgbClr val="2A00FF"/>
                </a:solidFill>
                <a:latin typeface="Consolas"/>
              </a:rPr>
              <a:t>"10 + 5 = "</a:t>
            </a:r>
            <a:r>
              <a:rPr lang="en-US" sz="1600" b="1" i="1" dirty="0">
                <a:solidFill>
                  <a:srgbClr val="000000"/>
                </a:solidFill>
                <a:latin typeface="Consolas"/>
              </a:rPr>
              <a:t> + </a:t>
            </a:r>
            <a:r>
              <a:rPr lang="en-US" sz="1600" b="1" i="1" dirty="0" err="1">
                <a:solidFill>
                  <a:srgbClr val="6A3E3E"/>
                </a:solidFill>
                <a:latin typeface="Consolas"/>
              </a:rPr>
              <a:t>tester</a:t>
            </a:r>
            <a:r>
              <a:rPr lang="en-US" sz="1600" b="1" i="1" dirty="0" err="1">
                <a:solidFill>
                  <a:srgbClr val="000000"/>
                </a:solidFill>
                <a:latin typeface="Consolas"/>
              </a:rPr>
              <a:t>.operate</a:t>
            </a:r>
            <a:r>
              <a:rPr lang="en-US" sz="1600" b="1" i="1" dirty="0">
                <a:solidFill>
                  <a:srgbClr val="000000"/>
                </a:solidFill>
                <a:latin typeface="Consolas"/>
              </a:rPr>
              <a:t>(10, 5, </a:t>
            </a:r>
            <a:r>
              <a:rPr lang="en-US" sz="1600" b="1" i="1" dirty="0">
                <a:solidFill>
                  <a:srgbClr val="6A3E3E"/>
                </a:solidFill>
                <a:latin typeface="Consolas"/>
              </a:rPr>
              <a:t>addition</a:t>
            </a:r>
            <a:r>
              <a:rPr lang="en-US" sz="1600" b="1" i="1" dirty="0">
                <a:solidFill>
                  <a:srgbClr val="000000"/>
                </a:solidFill>
                <a:latin typeface="Consolas"/>
              </a:rPr>
              <a:t>));</a:t>
            </a:r>
          </a:p>
          <a:p>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.println</a:t>
            </a:r>
            <a:r>
              <a:rPr lang="en-US" sz="1600" b="1" i="1" dirty="0">
                <a:solidFill>
                  <a:srgbClr val="000000"/>
                </a:solidFill>
                <a:latin typeface="Consolas"/>
              </a:rPr>
              <a:t>(</a:t>
            </a:r>
            <a:r>
              <a:rPr lang="en-US" sz="1600" b="1" i="1" dirty="0">
                <a:solidFill>
                  <a:srgbClr val="2A00FF"/>
                </a:solidFill>
                <a:latin typeface="Consolas"/>
              </a:rPr>
              <a:t>"10 - 5 = "</a:t>
            </a:r>
            <a:r>
              <a:rPr lang="en-US" sz="1600" b="1" i="1" dirty="0">
                <a:solidFill>
                  <a:srgbClr val="000000"/>
                </a:solidFill>
                <a:latin typeface="Consolas"/>
              </a:rPr>
              <a:t> + </a:t>
            </a:r>
            <a:r>
              <a:rPr lang="en-US" sz="1600" b="1" i="1" dirty="0" err="1">
                <a:solidFill>
                  <a:srgbClr val="6A3E3E"/>
                </a:solidFill>
                <a:latin typeface="Consolas"/>
              </a:rPr>
              <a:t>tester</a:t>
            </a:r>
            <a:r>
              <a:rPr lang="en-US" sz="1600" b="1" i="1" dirty="0" err="1">
                <a:solidFill>
                  <a:srgbClr val="000000"/>
                </a:solidFill>
                <a:latin typeface="Consolas"/>
              </a:rPr>
              <a:t>.operate</a:t>
            </a:r>
            <a:r>
              <a:rPr lang="en-US" sz="1600" b="1" i="1" dirty="0">
                <a:solidFill>
                  <a:srgbClr val="000000"/>
                </a:solidFill>
                <a:latin typeface="Consolas"/>
              </a:rPr>
              <a:t>(10, 5, </a:t>
            </a:r>
            <a:r>
              <a:rPr lang="en-US" sz="1600" b="1" i="1" dirty="0">
                <a:solidFill>
                  <a:srgbClr val="6A3E3E"/>
                </a:solidFill>
                <a:latin typeface="Consolas"/>
              </a:rPr>
              <a:t>subtraction</a:t>
            </a:r>
            <a:r>
              <a:rPr lang="en-US" sz="1600" b="1" i="1" dirty="0">
                <a:solidFill>
                  <a:srgbClr val="000000"/>
                </a:solidFill>
                <a:latin typeface="Consolas"/>
              </a:rPr>
              <a:t>));</a:t>
            </a:r>
          </a:p>
          <a:p>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.println</a:t>
            </a:r>
            <a:r>
              <a:rPr lang="en-US" sz="1600" b="1" i="1" dirty="0">
                <a:solidFill>
                  <a:srgbClr val="000000"/>
                </a:solidFill>
                <a:latin typeface="Consolas"/>
              </a:rPr>
              <a:t>(</a:t>
            </a:r>
            <a:r>
              <a:rPr lang="en-US" sz="1600" b="1" i="1" dirty="0">
                <a:solidFill>
                  <a:srgbClr val="2A00FF"/>
                </a:solidFill>
                <a:latin typeface="Consolas"/>
              </a:rPr>
              <a:t>"10 x 5 = "</a:t>
            </a:r>
            <a:r>
              <a:rPr lang="en-US" sz="1600" b="1" i="1" dirty="0">
                <a:solidFill>
                  <a:srgbClr val="000000"/>
                </a:solidFill>
                <a:latin typeface="Consolas"/>
              </a:rPr>
              <a:t> + </a:t>
            </a:r>
            <a:r>
              <a:rPr lang="en-US" sz="1600" b="1" i="1" dirty="0" err="1">
                <a:solidFill>
                  <a:srgbClr val="6A3E3E"/>
                </a:solidFill>
                <a:latin typeface="Consolas"/>
              </a:rPr>
              <a:t>tester</a:t>
            </a:r>
            <a:r>
              <a:rPr lang="en-US" sz="1600" b="1" i="1" dirty="0" err="1">
                <a:solidFill>
                  <a:srgbClr val="000000"/>
                </a:solidFill>
                <a:latin typeface="Consolas"/>
              </a:rPr>
              <a:t>.operate</a:t>
            </a:r>
            <a:r>
              <a:rPr lang="en-US" sz="1600" b="1" i="1" dirty="0">
                <a:solidFill>
                  <a:srgbClr val="000000"/>
                </a:solidFill>
                <a:latin typeface="Consolas"/>
              </a:rPr>
              <a:t>(10, 5, </a:t>
            </a:r>
            <a:r>
              <a:rPr lang="en-US" sz="1600" b="1" i="1" dirty="0">
                <a:solidFill>
                  <a:srgbClr val="6A3E3E"/>
                </a:solidFill>
                <a:latin typeface="Consolas"/>
              </a:rPr>
              <a:t>multiplication</a:t>
            </a:r>
            <a:r>
              <a:rPr lang="en-US" sz="1600" b="1" i="1" dirty="0">
                <a:solidFill>
                  <a:srgbClr val="000000"/>
                </a:solidFill>
                <a:latin typeface="Consolas"/>
              </a:rPr>
              <a:t>));</a:t>
            </a:r>
          </a:p>
          <a:p>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.println</a:t>
            </a:r>
            <a:r>
              <a:rPr lang="en-US" sz="1600" b="1" i="1" dirty="0">
                <a:solidFill>
                  <a:srgbClr val="000000"/>
                </a:solidFill>
                <a:latin typeface="Consolas"/>
              </a:rPr>
              <a:t>(</a:t>
            </a:r>
            <a:r>
              <a:rPr lang="en-US" sz="1600" b="1" i="1" dirty="0">
                <a:solidFill>
                  <a:srgbClr val="2A00FF"/>
                </a:solidFill>
                <a:latin typeface="Consolas"/>
              </a:rPr>
              <a:t>"10 / 5 = "</a:t>
            </a:r>
            <a:r>
              <a:rPr lang="en-US" sz="1600" b="1" i="1" dirty="0">
                <a:solidFill>
                  <a:srgbClr val="000000"/>
                </a:solidFill>
                <a:latin typeface="Consolas"/>
              </a:rPr>
              <a:t> + </a:t>
            </a:r>
            <a:r>
              <a:rPr lang="en-US" sz="1600" b="1" i="1" dirty="0" err="1">
                <a:solidFill>
                  <a:srgbClr val="6A3E3E"/>
                </a:solidFill>
                <a:latin typeface="Consolas"/>
              </a:rPr>
              <a:t>tester</a:t>
            </a:r>
            <a:r>
              <a:rPr lang="en-US" sz="1600" b="1" i="1" dirty="0" err="1">
                <a:solidFill>
                  <a:srgbClr val="000000"/>
                </a:solidFill>
                <a:latin typeface="Consolas"/>
              </a:rPr>
              <a:t>.operate</a:t>
            </a:r>
            <a:r>
              <a:rPr lang="en-US" sz="1600" b="1" i="1" dirty="0">
                <a:solidFill>
                  <a:srgbClr val="000000"/>
                </a:solidFill>
                <a:latin typeface="Consolas"/>
              </a:rPr>
              <a:t>(10, 5, </a:t>
            </a:r>
            <a:r>
              <a:rPr lang="en-US" sz="1600" b="1" i="1" dirty="0">
                <a:solidFill>
                  <a:srgbClr val="6A3E3E"/>
                </a:solidFill>
                <a:latin typeface="Consolas"/>
              </a:rPr>
              <a:t>division</a:t>
            </a:r>
            <a:r>
              <a:rPr lang="en-US" sz="1600" b="1" i="1" dirty="0">
                <a:solidFill>
                  <a:srgbClr val="000000"/>
                </a:solidFill>
                <a:latin typeface="Consolas"/>
              </a:rPr>
              <a:t>));</a:t>
            </a:r>
          </a:p>
          <a:p>
            <a:r>
              <a:rPr lang="en-US" sz="1600" b="1" i="1" dirty="0">
                <a:solidFill>
                  <a:srgbClr val="000000"/>
                </a:solidFill>
                <a:latin typeface="Consolas"/>
              </a:rPr>
              <a:t>...</a:t>
            </a:r>
            <a:endParaRPr lang="en-US" sz="1600" dirty="0"/>
          </a:p>
        </p:txBody>
      </p:sp>
      <p:sp>
        <p:nvSpPr>
          <p:cNvPr id="5" name="Rectangle 4"/>
          <p:cNvSpPr/>
          <p:nvPr/>
        </p:nvSpPr>
        <p:spPr>
          <a:xfrm>
            <a:off x="533400" y="1759803"/>
            <a:ext cx="7924800" cy="1323439"/>
          </a:xfrm>
          <a:prstGeom prst="rect">
            <a:avLst/>
          </a:prstGeom>
        </p:spPr>
        <p:txBody>
          <a:bodyPr wrap="square">
            <a:spAutoFit/>
          </a:bodyPr>
          <a:lstStyle/>
          <a:p>
            <a:r>
              <a:rPr lang="en-US" sz="1600" b="1" dirty="0">
                <a:solidFill>
                  <a:srgbClr val="7F0055"/>
                </a:solidFill>
                <a:latin typeface="Consolas"/>
              </a:rPr>
              <a:t>...</a:t>
            </a:r>
          </a:p>
          <a:p>
            <a:r>
              <a:rPr lang="en-US" sz="1600" b="1" dirty="0">
                <a:solidFill>
                  <a:srgbClr val="7F0055"/>
                </a:solidFill>
                <a:latin typeface="Consolas"/>
              </a:rPr>
              <a:t>private</a:t>
            </a:r>
            <a:r>
              <a:rPr lang="en-US" sz="1600" b="1"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operate(</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6A3E3E"/>
                </a:solidFill>
                <a:latin typeface="Consolas"/>
              </a:rPr>
              <a:t>a</a:t>
            </a:r>
            <a:r>
              <a:rPr lang="en-US" sz="1600" b="1"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6A3E3E"/>
                </a:solidFill>
                <a:latin typeface="Consolas"/>
              </a:rPr>
              <a:t>b</a:t>
            </a:r>
            <a:r>
              <a:rPr lang="en-US" sz="1600" b="1" dirty="0">
                <a:solidFill>
                  <a:srgbClr val="000000"/>
                </a:solidFill>
                <a:latin typeface="Consolas"/>
              </a:rPr>
              <a:t>, Calculator </a:t>
            </a:r>
            <a:r>
              <a:rPr lang="en-US" sz="1600" b="1" dirty="0" err="1">
                <a:solidFill>
                  <a:srgbClr val="6A3E3E"/>
                </a:solidFill>
                <a:latin typeface="Consolas"/>
              </a:rPr>
              <a:t>mathOperation</a:t>
            </a:r>
            <a:r>
              <a:rPr lang="en-US" sz="1600" b="1" dirty="0">
                <a:solidFill>
                  <a:srgbClr val="000000"/>
                </a:solidFill>
                <a:latin typeface="Consolas"/>
              </a:rPr>
              <a:t>) {</a:t>
            </a:r>
          </a:p>
          <a:p>
            <a:r>
              <a:rPr lang="en-US" sz="1600" b="1" dirty="0">
                <a:solidFill>
                  <a:srgbClr val="7F0055"/>
                </a:solidFill>
                <a:latin typeface="Consolas"/>
              </a:rPr>
              <a:t>	return</a:t>
            </a:r>
            <a:r>
              <a:rPr lang="en-US" sz="1600" b="1" dirty="0">
                <a:solidFill>
                  <a:srgbClr val="000000"/>
                </a:solidFill>
                <a:latin typeface="Consolas"/>
              </a:rPr>
              <a:t> </a:t>
            </a:r>
            <a:r>
              <a:rPr lang="en-US" sz="1600" b="1" dirty="0" err="1">
                <a:solidFill>
                  <a:srgbClr val="6A3E3E"/>
                </a:solidFill>
                <a:latin typeface="Consolas"/>
              </a:rPr>
              <a:t>mathOperation</a:t>
            </a:r>
            <a:r>
              <a:rPr lang="en-US" sz="1600" b="1" dirty="0" err="1">
                <a:solidFill>
                  <a:srgbClr val="000000"/>
                </a:solidFill>
                <a:latin typeface="Consolas"/>
              </a:rPr>
              <a:t>.operation</a:t>
            </a:r>
            <a:r>
              <a:rPr lang="en-US" sz="1600" b="1" dirty="0">
                <a:solidFill>
                  <a:srgbClr val="000000"/>
                </a:solidFill>
                <a:latin typeface="Consolas"/>
              </a:rPr>
              <a:t>(</a:t>
            </a:r>
            <a:r>
              <a:rPr lang="en-US" sz="1600" b="1" dirty="0">
                <a:solidFill>
                  <a:srgbClr val="6A3E3E"/>
                </a:solidFill>
                <a:latin typeface="Consolas"/>
              </a:rPr>
              <a:t>a</a:t>
            </a:r>
            <a:r>
              <a:rPr lang="en-US" sz="1600" b="1" dirty="0">
                <a:solidFill>
                  <a:srgbClr val="000000"/>
                </a:solidFill>
                <a:latin typeface="Consolas"/>
              </a:rPr>
              <a:t>, </a:t>
            </a:r>
            <a:r>
              <a:rPr lang="en-US" sz="1600" b="1" dirty="0">
                <a:solidFill>
                  <a:srgbClr val="6A3E3E"/>
                </a:solidFill>
                <a:latin typeface="Consolas"/>
              </a:rPr>
              <a:t>b</a:t>
            </a:r>
            <a:r>
              <a:rPr lang="en-US" sz="1600" b="1" dirty="0">
                <a:solidFill>
                  <a:srgbClr val="000000"/>
                </a:solidFill>
                <a:latin typeface="Consolas"/>
              </a:rPr>
              <a:t>);</a:t>
            </a:r>
          </a:p>
          <a:p>
            <a:r>
              <a:rPr lang="en-US" sz="1600" dirty="0">
                <a:solidFill>
                  <a:srgbClr val="000000"/>
                </a:solidFill>
                <a:latin typeface="Consolas"/>
              </a:rPr>
              <a:t>}</a:t>
            </a:r>
          </a:p>
          <a:p>
            <a:r>
              <a:rPr lang="en-US" sz="1600" dirty="0">
                <a:solidFill>
                  <a:srgbClr val="000000"/>
                </a:solidFill>
                <a:latin typeface="Consolas"/>
              </a:rPr>
              <a:t>...</a:t>
            </a:r>
            <a:endParaRPr lang="en-US" sz="1600" dirty="0"/>
          </a:p>
        </p:txBody>
      </p:sp>
    </p:spTree>
    <p:extLst>
      <p:ext uri="{BB962C8B-B14F-4D97-AF65-F5344CB8AC3E}">
        <p14:creationId xmlns:p14="http://schemas.microsoft.com/office/powerpoint/2010/main" val="120285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to Remember</a:t>
            </a:r>
          </a:p>
        </p:txBody>
      </p:sp>
      <p:graphicFrame>
        <p:nvGraphicFramePr>
          <p:cNvPr id="4" name="Content Placeholder 3"/>
          <p:cNvGraphicFramePr>
            <a:graphicFrameLocks noGrp="1"/>
          </p:cNvGraphicFramePr>
          <p:nvPr>
            <p:ph idx="13"/>
            <p:extLst>
              <p:ext uri="{D42A27DB-BD31-4B8C-83A1-F6EECF244321}">
                <p14:modId xmlns:p14="http://schemas.microsoft.com/office/powerpoint/2010/main" val="832033710"/>
              </p:ext>
            </p:extLst>
          </p:nvPr>
        </p:nvGraphicFramePr>
        <p:xfrm>
          <a:off x="288925" y="1270000"/>
          <a:ext cx="8385175" cy="3210560"/>
        </p:xfrm>
        <a:graphic>
          <a:graphicData uri="http://schemas.openxmlformats.org/drawingml/2006/table">
            <a:tbl>
              <a:tblPr firstRow="1" bandRow="1">
                <a:tableStyleId>{21E4AEA4-8DFA-4A89-87EB-49C32662AFE0}</a:tableStyleId>
              </a:tblPr>
              <a:tblGrid>
                <a:gridCol w="3027980">
                  <a:extLst>
                    <a:ext uri="{9D8B030D-6E8A-4147-A177-3AD203B41FA5}">
                      <a16:colId xmlns:a16="http://schemas.microsoft.com/office/drawing/2014/main" val="20000"/>
                    </a:ext>
                  </a:extLst>
                </a:gridCol>
                <a:gridCol w="5357195">
                  <a:extLst>
                    <a:ext uri="{9D8B030D-6E8A-4147-A177-3AD203B41FA5}">
                      <a16:colId xmlns:a16="http://schemas.microsoft.com/office/drawing/2014/main" val="20001"/>
                    </a:ext>
                  </a:extLst>
                </a:gridCol>
              </a:tblGrid>
              <a:tr h="370840">
                <a:tc>
                  <a:txBody>
                    <a:bodyPr/>
                    <a:lstStyle/>
                    <a:p>
                      <a:r>
                        <a:rPr lang="en-US" b="1" dirty="0"/>
                        <a:t>Points</a:t>
                      </a:r>
                    </a:p>
                  </a:txBody>
                  <a:tcPr marL="93169" marR="93169"/>
                </a:tc>
                <a:tc>
                  <a:txBody>
                    <a:bodyPr/>
                    <a:lstStyle/>
                    <a:p>
                      <a:r>
                        <a:rPr lang="en-US" b="1" dirty="0"/>
                        <a:t>Syntax</a:t>
                      </a:r>
                    </a:p>
                  </a:txBody>
                  <a:tcPr marL="93169" marR="93169"/>
                </a:tc>
                <a:extLst>
                  <a:ext uri="{0D108BD9-81ED-4DB2-BD59-A6C34878D82A}">
                    <a16:rowId xmlns:a16="http://schemas.microsoft.com/office/drawing/2014/main" val="10000"/>
                  </a:ext>
                </a:extLst>
              </a:tr>
              <a:tr h="370840">
                <a:tc>
                  <a:txBody>
                    <a:bodyPr/>
                    <a:lstStyle/>
                    <a:p>
                      <a:r>
                        <a:rPr kumimoji="0" lang="en-US" b="0" i="0" kern="1200" dirty="0">
                          <a:solidFill>
                            <a:schemeClr val="dk1"/>
                          </a:solidFill>
                          <a:effectLst/>
                          <a:latin typeface="+mn-lt"/>
                          <a:ea typeface="+mn-ea"/>
                          <a:cs typeface="+mn-cs"/>
                        </a:rPr>
                        <a:t>Optional type declaration</a:t>
                      </a:r>
                      <a:endParaRPr lang="en-US" b="0" dirty="0"/>
                    </a:p>
                  </a:txBody>
                  <a:tcPr marL="93169" marR="93169"/>
                </a:tc>
                <a:tc>
                  <a:txBody>
                    <a:bodyPr/>
                    <a:lstStyle/>
                    <a:p>
                      <a:r>
                        <a:rPr kumimoji="0" lang="en-US" kern="1200" dirty="0">
                          <a:solidFill>
                            <a:schemeClr val="dk1"/>
                          </a:solidFill>
                          <a:effectLst/>
                          <a:latin typeface="+mn-lt"/>
                          <a:ea typeface="+mn-ea"/>
                          <a:cs typeface="+mn-cs"/>
                        </a:rPr>
                        <a:t>(</a:t>
                      </a:r>
                      <a:r>
                        <a:rPr lang="en-US" dirty="0">
                          <a:effectLst/>
                        </a:rPr>
                        <a:t>a</a:t>
                      </a:r>
                      <a:r>
                        <a:rPr kumimoji="0" lang="en-US" kern="1200" dirty="0">
                          <a:solidFill>
                            <a:schemeClr val="dk1"/>
                          </a:solidFill>
                          <a:effectLst/>
                          <a:latin typeface="+mn-lt"/>
                          <a:ea typeface="+mn-ea"/>
                          <a:cs typeface="+mn-cs"/>
                        </a:rPr>
                        <a:t>,</a:t>
                      </a:r>
                      <a:r>
                        <a:rPr lang="en-US" dirty="0">
                          <a:effectLst/>
                        </a:rPr>
                        <a:t> b</a:t>
                      </a:r>
                      <a:r>
                        <a:rPr kumimoji="0" lang="en-US" kern="1200" dirty="0">
                          <a:solidFill>
                            <a:schemeClr val="dk1"/>
                          </a:solidFill>
                          <a:effectLst/>
                          <a:latin typeface="+mn-lt"/>
                          <a:ea typeface="+mn-ea"/>
                          <a:cs typeface="+mn-cs"/>
                        </a:rPr>
                        <a:t>)</a:t>
                      </a:r>
                      <a:r>
                        <a:rPr lang="en-US" dirty="0">
                          <a:effectLst/>
                        </a:rPr>
                        <a:t> </a:t>
                      </a:r>
                      <a:r>
                        <a:rPr kumimoji="0" lang="en-US" kern="1200" dirty="0">
                          <a:solidFill>
                            <a:schemeClr val="dk1"/>
                          </a:solidFill>
                          <a:effectLst/>
                          <a:latin typeface="+mn-lt"/>
                          <a:ea typeface="+mn-ea"/>
                          <a:cs typeface="+mn-cs"/>
                        </a:rPr>
                        <a:t>-&gt;</a:t>
                      </a:r>
                      <a:r>
                        <a:rPr lang="en-US" dirty="0">
                          <a:effectLst/>
                        </a:rPr>
                        <a:t> a </a:t>
                      </a:r>
                      <a:r>
                        <a:rPr kumimoji="0" lang="en-US" kern="1200" dirty="0">
                          <a:solidFill>
                            <a:schemeClr val="dk1"/>
                          </a:solidFill>
                          <a:effectLst/>
                          <a:latin typeface="+mn-lt"/>
                          <a:ea typeface="+mn-ea"/>
                          <a:cs typeface="+mn-cs"/>
                        </a:rPr>
                        <a:t>-</a:t>
                      </a:r>
                      <a:r>
                        <a:rPr lang="en-US" dirty="0">
                          <a:effectLst/>
                        </a:rPr>
                        <a:t> b</a:t>
                      </a:r>
                      <a:r>
                        <a:rPr kumimoji="0" lang="en-US" kern="1200" dirty="0">
                          <a:solidFill>
                            <a:schemeClr val="dk1"/>
                          </a:solidFill>
                          <a:effectLst/>
                          <a:latin typeface="+mn-lt"/>
                          <a:ea typeface="+mn-ea"/>
                          <a:cs typeface="+mn-cs"/>
                        </a:rPr>
                        <a:t>;</a:t>
                      </a:r>
                      <a:endParaRPr lang="en-US" b="0" dirty="0"/>
                    </a:p>
                  </a:txBody>
                  <a:tcPr marL="93169" marR="93169"/>
                </a:tc>
                <a:extLst>
                  <a:ext uri="{0D108BD9-81ED-4DB2-BD59-A6C34878D82A}">
                    <a16:rowId xmlns:a16="http://schemas.microsoft.com/office/drawing/2014/main" val="10001"/>
                  </a:ext>
                </a:extLst>
              </a:tr>
              <a:tr h="370840">
                <a:tc>
                  <a:txBody>
                    <a:bodyPr/>
                    <a:lstStyle/>
                    <a:p>
                      <a:r>
                        <a:rPr lang="en-US" b="0" dirty="0"/>
                        <a:t>Optional parenthesis around parameter</a:t>
                      </a:r>
                    </a:p>
                  </a:txBody>
                  <a:tcPr marL="93169" marR="93169"/>
                </a:tc>
                <a:tc>
                  <a:txBody>
                    <a:bodyPr/>
                    <a:lstStyle/>
                    <a:p>
                      <a:r>
                        <a:rPr lang="en-US" b="0" dirty="0"/>
                        <a:t>message -&gt; </a:t>
                      </a:r>
                      <a:r>
                        <a:rPr lang="en-US" b="0" dirty="0" err="1"/>
                        <a:t>System.out.println</a:t>
                      </a:r>
                      <a:r>
                        <a:rPr lang="en-US" b="0" dirty="0"/>
                        <a:t>("Hello " + message);</a:t>
                      </a:r>
                    </a:p>
                  </a:txBody>
                  <a:tcPr marL="93169" marR="93169"/>
                </a:tc>
                <a:extLst>
                  <a:ext uri="{0D108BD9-81ED-4DB2-BD59-A6C34878D82A}">
                    <a16:rowId xmlns:a16="http://schemas.microsoft.com/office/drawing/2014/main" val="10002"/>
                  </a:ext>
                </a:extLst>
              </a:tr>
              <a:tr h="370840">
                <a:tc>
                  <a:txBody>
                    <a:bodyPr/>
                    <a:lstStyle/>
                    <a:p>
                      <a:r>
                        <a:rPr kumimoji="0" lang="en-US" b="0" i="0" kern="1200" dirty="0">
                          <a:solidFill>
                            <a:schemeClr val="dk1"/>
                          </a:solidFill>
                          <a:effectLst/>
                          <a:latin typeface="+mn-lt"/>
                          <a:ea typeface="+mn-ea"/>
                          <a:cs typeface="+mn-cs"/>
                        </a:rPr>
                        <a:t>With curly braces &amp; return</a:t>
                      </a:r>
                      <a:r>
                        <a:rPr kumimoji="0" lang="en-US" b="0" i="0" kern="1200" baseline="0" dirty="0">
                          <a:solidFill>
                            <a:schemeClr val="dk1"/>
                          </a:solidFill>
                          <a:effectLst/>
                          <a:latin typeface="+mn-lt"/>
                          <a:ea typeface="+mn-ea"/>
                          <a:cs typeface="+mn-cs"/>
                        </a:rPr>
                        <a:t> type</a:t>
                      </a:r>
                      <a:endParaRPr lang="en-US" b="0" dirty="0"/>
                    </a:p>
                  </a:txBody>
                  <a:tcPr marL="93169" marR="93169"/>
                </a:tc>
                <a:tc>
                  <a:txBody>
                    <a:bodyPr/>
                    <a:lstStyle/>
                    <a:p>
                      <a:r>
                        <a:rPr kumimoji="0" lang="en-US" sz="1800" kern="1200" dirty="0">
                          <a:solidFill>
                            <a:schemeClr val="dk1"/>
                          </a:solidFill>
                          <a:latin typeface="+mn-lt"/>
                          <a:ea typeface="+mn-ea"/>
                          <a:cs typeface="+mn-cs"/>
                        </a:rPr>
                        <a:t>Calculator multiplication = (</a:t>
                      </a:r>
                      <a:r>
                        <a:rPr kumimoji="0" lang="en-US" sz="1800" b="1" kern="1200" dirty="0" err="1">
                          <a:solidFill>
                            <a:schemeClr val="dk1"/>
                          </a:solidFill>
                          <a:latin typeface="+mn-lt"/>
                          <a:ea typeface="+mn-ea"/>
                          <a:cs typeface="+mn-cs"/>
                        </a:rPr>
                        <a:t>int</a:t>
                      </a:r>
                      <a:r>
                        <a:rPr kumimoji="0" lang="en-US" sz="1800" b="1" kern="1200" dirty="0">
                          <a:solidFill>
                            <a:schemeClr val="dk1"/>
                          </a:solidFill>
                          <a:latin typeface="+mn-lt"/>
                          <a:ea typeface="+mn-ea"/>
                          <a:cs typeface="+mn-cs"/>
                        </a:rPr>
                        <a:t> a, </a:t>
                      </a:r>
                      <a:r>
                        <a:rPr kumimoji="0" lang="en-US" sz="1800" b="1" kern="1200" dirty="0" err="1">
                          <a:solidFill>
                            <a:schemeClr val="dk1"/>
                          </a:solidFill>
                          <a:latin typeface="+mn-lt"/>
                          <a:ea typeface="+mn-ea"/>
                          <a:cs typeface="+mn-cs"/>
                        </a:rPr>
                        <a:t>int</a:t>
                      </a:r>
                      <a:r>
                        <a:rPr kumimoji="0" lang="en-US" sz="1800" b="1" kern="1200" dirty="0">
                          <a:solidFill>
                            <a:schemeClr val="dk1"/>
                          </a:solidFill>
                          <a:latin typeface="+mn-lt"/>
                          <a:ea typeface="+mn-ea"/>
                          <a:cs typeface="+mn-cs"/>
                        </a:rPr>
                        <a:t> b) -&gt; {</a:t>
                      </a:r>
                    </a:p>
                    <a:p>
                      <a:r>
                        <a:rPr kumimoji="0" lang="en-US" sz="1800" b="1" kern="1200" dirty="0">
                          <a:solidFill>
                            <a:schemeClr val="dk1"/>
                          </a:solidFill>
                          <a:latin typeface="+mn-lt"/>
                          <a:ea typeface="+mn-ea"/>
                          <a:cs typeface="+mn-cs"/>
                        </a:rPr>
                        <a:t>return a * b;</a:t>
                      </a:r>
                    </a:p>
                    <a:p>
                      <a:r>
                        <a:rPr kumimoji="0" lang="en-US" sz="1800" kern="1200" dirty="0">
                          <a:solidFill>
                            <a:schemeClr val="dk1"/>
                          </a:solidFill>
                          <a:latin typeface="+mn-lt"/>
                          <a:ea typeface="+mn-ea"/>
                          <a:cs typeface="+mn-cs"/>
                        </a:rPr>
                        <a:t>};</a:t>
                      </a:r>
                      <a:endParaRPr lang="en-US" b="0" dirty="0"/>
                    </a:p>
                  </a:txBody>
                  <a:tcPr marL="93169" marR="93169"/>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a:solidFill>
                            <a:schemeClr val="dk1"/>
                          </a:solidFill>
                          <a:effectLst/>
                          <a:latin typeface="+mn-lt"/>
                          <a:ea typeface="+mn-ea"/>
                          <a:cs typeface="+mn-cs"/>
                        </a:rPr>
                        <a:t>With out curly braces &amp; return</a:t>
                      </a:r>
                      <a:r>
                        <a:rPr kumimoji="0" lang="en-US" b="0" i="0" kern="1200" baseline="0" dirty="0">
                          <a:solidFill>
                            <a:schemeClr val="dk1"/>
                          </a:solidFill>
                          <a:effectLst/>
                          <a:latin typeface="+mn-lt"/>
                          <a:ea typeface="+mn-ea"/>
                          <a:cs typeface="+mn-cs"/>
                        </a:rPr>
                        <a:t> type</a:t>
                      </a:r>
                      <a:endParaRPr lang="en-US" b="0" dirty="0"/>
                    </a:p>
                    <a:p>
                      <a:endParaRPr lang="en-US" b="0" dirty="0"/>
                    </a:p>
                  </a:txBody>
                  <a:tcPr marL="93169" marR="93169"/>
                </a:tc>
                <a:tc>
                  <a:txBody>
                    <a:bodyPr/>
                    <a:lstStyle/>
                    <a:p>
                      <a:r>
                        <a:rPr kumimoji="0" lang="en-US" sz="1800" kern="1200" dirty="0">
                          <a:solidFill>
                            <a:schemeClr val="dk1"/>
                          </a:solidFill>
                          <a:latin typeface="+mn-lt"/>
                          <a:ea typeface="+mn-ea"/>
                          <a:cs typeface="+mn-cs"/>
                        </a:rPr>
                        <a:t>Calculator multiplication = (</a:t>
                      </a:r>
                      <a:r>
                        <a:rPr kumimoji="0" lang="en-US" sz="1800" b="1" kern="1200" dirty="0" err="1">
                          <a:solidFill>
                            <a:schemeClr val="dk1"/>
                          </a:solidFill>
                          <a:latin typeface="+mn-lt"/>
                          <a:ea typeface="+mn-ea"/>
                          <a:cs typeface="+mn-cs"/>
                        </a:rPr>
                        <a:t>int</a:t>
                      </a:r>
                      <a:r>
                        <a:rPr kumimoji="0" lang="en-US" sz="1800" b="1" kern="1200" dirty="0">
                          <a:solidFill>
                            <a:schemeClr val="dk1"/>
                          </a:solidFill>
                          <a:latin typeface="+mn-lt"/>
                          <a:ea typeface="+mn-ea"/>
                          <a:cs typeface="+mn-cs"/>
                        </a:rPr>
                        <a:t> a, </a:t>
                      </a:r>
                      <a:r>
                        <a:rPr kumimoji="0" lang="en-US" sz="1800" b="1" kern="1200" dirty="0" err="1">
                          <a:solidFill>
                            <a:schemeClr val="dk1"/>
                          </a:solidFill>
                          <a:latin typeface="+mn-lt"/>
                          <a:ea typeface="+mn-ea"/>
                          <a:cs typeface="+mn-cs"/>
                        </a:rPr>
                        <a:t>int</a:t>
                      </a:r>
                      <a:r>
                        <a:rPr kumimoji="0" lang="en-US" sz="1800" b="1" kern="1200" dirty="0">
                          <a:solidFill>
                            <a:schemeClr val="dk1"/>
                          </a:solidFill>
                          <a:latin typeface="+mn-lt"/>
                          <a:ea typeface="+mn-ea"/>
                          <a:cs typeface="+mn-cs"/>
                        </a:rPr>
                        <a:t> b) -&gt; a * b;</a:t>
                      </a:r>
                    </a:p>
                  </a:txBody>
                  <a:tcPr marL="93169" marR="93169"/>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16</a:t>
            </a:fld>
            <a:endParaRPr lang="en-US"/>
          </a:p>
        </p:txBody>
      </p:sp>
    </p:spTree>
    <p:extLst>
      <p:ext uri="{BB962C8B-B14F-4D97-AF65-F5344CB8AC3E}">
        <p14:creationId xmlns:p14="http://schemas.microsoft.com/office/powerpoint/2010/main" val="3133782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on Your Machine</a:t>
            </a:r>
          </a:p>
        </p:txBody>
      </p:sp>
      <p:sp>
        <p:nvSpPr>
          <p:cNvPr id="3" name="Content Placeholder 2"/>
          <p:cNvSpPr>
            <a:spLocks noGrp="1"/>
          </p:cNvSpPr>
          <p:nvPr>
            <p:ph idx="13"/>
          </p:nvPr>
        </p:nvSpPr>
        <p:spPr/>
        <p:txBody>
          <a:bodyPr>
            <a:normAutofit/>
          </a:bodyPr>
          <a:lstStyle/>
          <a:p>
            <a:r>
              <a:rPr lang="en-US" dirty="0"/>
              <a:t>Step by Step</a:t>
            </a:r>
          </a:p>
          <a:p>
            <a:pPr lvl="1"/>
            <a:r>
              <a:rPr lang="en-US" dirty="0"/>
              <a:t>Create Calculator interface</a:t>
            </a:r>
          </a:p>
          <a:p>
            <a:pPr lvl="1"/>
            <a:r>
              <a:rPr lang="en-US" dirty="0"/>
              <a:t>Declare operation method which takes 2 integer parameters &amp; return integer.</a:t>
            </a:r>
          </a:p>
          <a:p>
            <a:pPr lvl="1"/>
            <a:r>
              <a:rPr lang="en-US" dirty="0"/>
              <a:t>Create </a:t>
            </a:r>
            <a:r>
              <a:rPr lang="en-US" dirty="0" err="1"/>
              <a:t>TestCalculator</a:t>
            </a:r>
            <a:r>
              <a:rPr lang="en-US" dirty="0"/>
              <a:t> class</a:t>
            </a:r>
          </a:p>
          <a:p>
            <a:pPr lvl="1"/>
            <a:r>
              <a:rPr lang="en-US" dirty="0"/>
              <a:t>Create private operator method which takes 2 integer parameters &amp; 1 Calculator interface as parameter and returns </a:t>
            </a:r>
            <a:r>
              <a:rPr lang="en-US" dirty="0" err="1">
                <a:solidFill>
                  <a:srgbClr val="6A3E3E"/>
                </a:solidFill>
                <a:highlight>
                  <a:srgbClr val="D4D4D4"/>
                </a:highlight>
                <a:latin typeface="Consolas"/>
              </a:rPr>
              <a:t>mathOperation</a:t>
            </a:r>
            <a:r>
              <a:rPr lang="en-US" dirty="0" err="1">
                <a:solidFill>
                  <a:srgbClr val="000000"/>
                </a:solidFill>
                <a:highlight>
                  <a:srgbClr val="D4D4D4"/>
                </a:highlight>
                <a:latin typeface="Consolas"/>
              </a:rPr>
              <a:t>.operation</a:t>
            </a:r>
            <a:r>
              <a:rPr lang="en-US" dirty="0">
                <a:solidFill>
                  <a:srgbClr val="000000"/>
                </a:solidFill>
                <a:highlight>
                  <a:srgbClr val="D4D4D4"/>
                </a:highlight>
                <a:latin typeface="Consolas"/>
              </a:rPr>
              <a:t>(</a:t>
            </a:r>
            <a:r>
              <a:rPr lang="en-US" dirty="0">
                <a:solidFill>
                  <a:srgbClr val="6A3E3E"/>
                </a:solidFill>
                <a:highlight>
                  <a:srgbClr val="D4D4D4"/>
                </a:highlight>
                <a:latin typeface="Consolas"/>
              </a:rPr>
              <a:t>a</a:t>
            </a:r>
            <a:r>
              <a:rPr lang="en-US" dirty="0">
                <a:solidFill>
                  <a:srgbClr val="000000"/>
                </a:solidFill>
                <a:highlight>
                  <a:srgbClr val="D4D4D4"/>
                </a:highlight>
                <a:latin typeface="Consolas"/>
              </a:rPr>
              <a:t>, </a:t>
            </a:r>
            <a:r>
              <a:rPr lang="en-US" dirty="0">
                <a:solidFill>
                  <a:srgbClr val="6A3E3E"/>
                </a:solidFill>
                <a:highlight>
                  <a:srgbClr val="D4D4D4"/>
                </a:highlight>
                <a:latin typeface="Consolas"/>
              </a:rPr>
              <a:t>b</a:t>
            </a:r>
            <a:r>
              <a:rPr lang="en-US" dirty="0">
                <a:solidFill>
                  <a:srgbClr val="000000"/>
                </a:solidFill>
                <a:highlight>
                  <a:srgbClr val="D4D4D4"/>
                </a:highlight>
                <a:latin typeface="Consolas"/>
              </a:rPr>
              <a:t>);</a:t>
            </a:r>
            <a:endParaRPr lang="en-US" dirty="0"/>
          </a:p>
          <a:p>
            <a:pPr lvl="1"/>
            <a:r>
              <a:rPr lang="en-US" dirty="0"/>
              <a:t>Add main method</a:t>
            </a:r>
          </a:p>
          <a:p>
            <a:pPr lvl="1"/>
            <a:r>
              <a:rPr lang="en-US" dirty="0"/>
              <a:t>In said main method Try Implementing Calculator interface using Anonymous class</a:t>
            </a:r>
          </a:p>
          <a:p>
            <a:pPr lvl="1"/>
            <a:r>
              <a:rPr lang="en-US" dirty="0"/>
              <a:t>In said main method Now implement Calculator interface using Lambda expression</a:t>
            </a:r>
          </a:p>
        </p:txBody>
      </p:sp>
      <p:sp>
        <p:nvSpPr>
          <p:cNvPr id="4" name="Footer Placeholder 3"/>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17</a:t>
            </a:fld>
            <a:endParaRPr lang="en-US"/>
          </a:p>
        </p:txBody>
      </p:sp>
    </p:spTree>
    <p:extLst>
      <p:ext uri="{BB962C8B-B14F-4D97-AF65-F5344CB8AC3E}">
        <p14:creationId xmlns:p14="http://schemas.microsoft.com/office/powerpoint/2010/main" val="103571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7" name="Footer Placeholder 6"/>
          <p:cNvSpPr>
            <a:spLocks noGrp="1"/>
          </p:cNvSpPr>
          <p:nvPr>
            <p:ph type="ftr" sz="quarter" idx="4294967295"/>
          </p:nvPr>
        </p:nvSpPr>
        <p:spPr>
          <a:xfrm>
            <a:off x="0" y="6354763"/>
            <a:ext cx="3475038" cy="366712"/>
          </a:xfrm>
        </p:spPr>
        <p:txBody>
          <a:bodyPr/>
          <a:lstStyle/>
          <a:p>
            <a:r>
              <a:rPr lang="en-US"/>
              <a:t>Xoriant Soultions Pvt. Ltd.</a:t>
            </a:r>
          </a:p>
        </p:txBody>
      </p:sp>
      <p:sp>
        <p:nvSpPr>
          <p:cNvPr id="8" name="Slide Number Placeholder 7"/>
          <p:cNvSpPr>
            <a:spLocks noGrp="1"/>
          </p:cNvSpPr>
          <p:nvPr>
            <p:ph type="sldNum" sz="quarter" idx="4294967295"/>
          </p:nvPr>
        </p:nvSpPr>
        <p:spPr>
          <a:xfrm>
            <a:off x="8534400" y="6354763"/>
            <a:ext cx="609600" cy="366712"/>
          </a:xfrm>
        </p:spPr>
        <p:txBody>
          <a:bodyPr/>
          <a:lstStyle/>
          <a:p>
            <a:fld id="{524ABC57-8A90-452A-BBE3-F167992EC22D}" type="slidenum">
              <a:rPr lang="en-US" smtClean="0"/>
              <a:t>18</a:t>
            </a:fld>
            <a:endParaRPr lang="en-US"/>
          </a:p>
        </p:txBody>
      </p:sp>
      <p:sp>
        <p:nvSpPr>
          <p:cNvPr id="4" name="Rectangle 3"/>
          <p:cNvSpPr/>
          <p:nvPr/>
        </p:nvSpPr>
        <p:spPr>
          <a:xfrm>
            <a:off x="4419600" y="1295399"/>
            <a:ext cx="4572000" cy="1015663"/>
          </a:xfrm>
          <a:prstGeom prst="rect">
            <a:avLst/>
          </a:prstGeom>
        </p:spPr>
        <p:style>
          <a:lnRef idx="1">
            <a:schemeClr val="accent2"/>
          </a:lnRef>
          <a:fillRef idx="3">
            <a:schemeClr val="accent2"/>
          </a:fillRef>
          <a:effectRef idx="2">
            <a:schemeClr val="accent2"/>
          </a:effectRef>
          <a:fontRef idx="minor">
            <a:schemeClr val="lt1"/>
          </a:fontRef>
        </p:style>
        <p:txBody>
          <a:bodyPr>
            <a:spAutoFit/>
          </a:bodyPr>
          <a:lstStyle/>
          <a:p>
            <a:r>
              <a:rPr lang="en-US" sz="1500" b="1" dirty="0">
                <a:solidFill>
                  <a:srgbClr val="7F0055"/>
                </a:solidFill>
                <a:latin typeface="Consolas"/>
              </a:rPr>
              <a:t>package</a:t>
            </a:r>
            <a:r>
              <a:rPr lang="en-US" sz="1500" b="1" dirty="0">
                <a:solidFill>
                  <a:srgbClr val="000000"/>
                </a:solidFill>
                <a:latin typeface="Consolas"/>
              </a:rPr>
              <a:t> </a:t>
            </a:r>
            <a:r>
              <a:rPr lang="en-US" sz="1500" b="1" dirty="0" err="1">
                <a:solidFill>
                  <a:srgbClr val="000000"/>
                </a:solidFill>
                <a:latin typeface="Consolas"/>
              </a:rPr>
              <a:t>com.xoriant.lambda</a:t>
            </a:r>
            <a:r>
              <a:rPr lang="en-US" sz="1500" b="1" dirty="0">
                <a:solidFill>
                  <a:srgbClr val="000000"/>
                </a:solidFill>
                <a:latin typeface="Consolas"/>
              </a:rPr>
              <a:t>;</a:t>
            </a:r>
          </a:p>
          <a:p>
            <a:r>
              <a:rPr lang="en-US" sz="1500" b="1" dirty="0">
                <a:solidFill>
                  <a:srgbClr val="7F0055"/>
                </a:solidFill>
                <a:latin typeface="Consolas"/>
              </a:rPr>
              <a:t>interface</a:t>
            </a:r>
            <a:r>
              <a:rPr lang="en-US" sz="1500" b="1" dirty="0">
                <a:solidFill>
                  <a:srgbClr val="000000"/>
                </a:solidFill>
                <a:latin typeface="Consolas"/>
              </a:rPr>
              <a:t> Calculator {</a:t>
            </a:r>
          </a:p>
          <a:p>
            <a:r>
              <a:rPr lang="en-US" sz="1500" dirty="0">
                <a:solidFill>
                  <a:srgbClr val="000000"/>
                </a:solidFill>
                <a:latin typeface="Consolas"/>
              </a:rPr>
              <a:t>    </a:t>
            </a:r>
            <a:r>
              <a:rPr lang="en-US" sz="1500" b="1" dirty="0" err="1">
                <a:solidFill>
                  <a:srgbClr val="7F0055"/>
                </a:solidFill>
                <a:latin typeface="Consolas"/>
              </a:rPr>
              <a:t>int</a:t>
            </a:r>
            <a:r>
              <a:rPr lang="en-US" sz="1500" b="1" dirty="0">
                <a:solidFill>
                  <a:srgbClr val="000000"/>
                </a:solidFill>
                <a:latin typeface="Consolas"/>
              </a:rPr>
              <a:t> operation(</a:t>
            </a:r>
            <a:r>
              <a:rPr lang="en-US" sz="1500" b="1" dirty="0" err="1">
                <a:solidFill>
                  <a:srgbClr val="7F0055"/>
                </a:solidFill>
                <a:latin typeface="Consolas"/>
              </a:rPr>
              <a:t>int</a:t>
            </a:r>
            <a:r>
              <a:rPr lang="en-US" sz="1500" b="1" dirty="0">
                <a:solidFill>
                  <a:srgbClr val="000000"/>
                </a:solidFill>
                <a:latin typeface="Consolas"/>
              </a:rPr>
              <a:t> </a:t>
            </a:r>
            <a:r>
              <a:rPr lang="en-US" sz="1500" b="1" dirty="0">
                <a:solidFill>
                  <a:srgbClr val="6A3E3E"/>
                </a:solidFill>
                <a:latin typeface="Consolas"/>
              </a:rPr>
              <a:t>a</a:t>
            </a:r>
            <a:r>
              <a:rPr lang="en-US" sz="1500" b="1" dirty="0">
                <a:solidFill>
                  <a:srgbClr val="000000"/>
                </a:solidFill>
                <a:latin typeface="Consolas"/>
              </a:rPr>
              <a:t>, </a:t>
            </a:r>
            <a:r>
              <a:rPr lang="en-US" sz="1500" b="1" dirty="0" err="1">
                <a:solidFill>
                  <a:srgbClr val="7F0055"/>
                </a:solidFill>
                <a:latin typeface="Consolas"/>
              </a:rPr>
              <a:t>int</a:t>
            </a:r>
            <a:r>
              <a:rPr lang="en-US" sz="1500" b="1" dirty="0">
                <a:solidFill>
                  <a:srgbClr val="000000"/>
                </a:solidFill>
                <a:latin typeface="Consolas"/>
              </a:rPr>
              <a:t> </a:t>
            </a:r>
            <a:r>
              <a:rPr lang="en-US" sz="1500" b="1" dirty="0">
                <a:solidFill>
                  <a:srgbClr val="6A3E3E"/>
                </a:solidFill>
                <a:latin typeface="Consolas"/>
              </a:rPr>
              <a:t>b</a:t>
            </a:r>
            <a:r>
              <a:rPr lang="en-US" sz="1500" b="1" dirty="0">
                <a:solidFill>
                  <a:srgbClr val="000000"/>
                </a:solidFill>
                <a:latin typeface="Consolas"/>
              </a:rPr>
              <a:t>);</a:t>
            </a:r>
          </a:p>
          <a:p>
            <a:r>
              <a:rPr lang="en-US" sz="1500" dirty="0">
                <a:solidFill>
                  <a:srgbClr val="000000"/>
                </a:solidFill>
                <a:latin typeface="Consolas"/>
              </a:rPr>
              <a:t> }</a:t>
            </a:r>
            <a:endParaRPr lang="en-US" sz="1500" dirty="0"/>
          </a:p>
        </p:txBody>
      </p:sp>
      <p:sp>
        <p:nvSpPr>
          <p:cNvPr id="5" name="Rectangle 4"/>
          <p:cNvSpPr/>
          <p:nvPr/>
        </p:nvSpPr>
        <p:spPr>
          <a:xfrm>
            <a:off x="457200" y="1873240"/>
            <a:ext cx="7239000" cy="1477328"/>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en-US" sz="1500" b="1" dirty="0">
                <a:solidFill>
                  <a:srgbClr val="7F0055"/>
                </a:solidFill>
                <a:latin typeface="Consolas"/>
              </a:rPr>
              <a:t>public</a:t>
            </a:r>
            <a:r>
              <a:rPr lang="en-US" sz="1500" b="1" dirty="0">
                <a:solidFill>
                  <a:srgbClr val="000000"/>
                </a:solidFill>
                <a:latin typeface="Consolas"/>
              </a:rPr>
              <a:t> </a:t>
            </a:r>
            <a:r>
              <a:rPr lang="en-US" sz="1500" b="1" dirty="0">
                <a:solidFill>
                  <a:srgbClr val="7F0055"/>
                </a:solidFill>
                <a:latin typeface="Consolas"/>
              </a:rPr>
              <a:t>class</a:t>
            </a:r>
            <a:r>
              <a:rPr lang="en-US" sz="1500" b="1" dirty="0">
                <a:solidFill>
                  <a:srgbClr val="000000"/>
                </a:solidFill>
                <a:latin typeface="Consolas"/>
              </a:rPr>
              <a:t> </a:t>
            </a:r>
            <a:r>
              <a:rPr lang="en-US" sz="1500" b="1" dirty="0" err="1">
                <a:solidFill>
                  <a:srgbClr val="000000"/>
                </a:solidFill>
                <a:latin typeface="Consolas"/>
              </a:rPr>
              <a:t>TestLambda</a:t>
            </a:r>
            <a:r>
              <a:rPr lang="en-US" sz="1500" b="1" dirty="0">
                <a:solidFill>
                  <a:srgbClr val="000000"/>
                </a:solidFill>
                <a:latin typeface="Consolas"/>
              </a:rPr>
              <a:t> {</a:t>
            </a:r>
          </a:p>
          <a:p>
            <a:endParaRPr lang="en-US" sz="1500" dirty="0">
              <a:latin typeface="Consolas"/>
            </a:endParaRPr>
          </a:p>
          <a:p>
            <a:pPr lvl="1"/>
            <a:r>
              <a:rPr lang="en-US" sz="1500" b="1" dirty="0">
                <a:solidFill>
                  <a:srgbClr val="7F0055"/>
                </a:solidFill>
                <a:latin typeface="Consolas"/>
              </a:rPr>
              <a:t>private</a:t>
            </a:r>
            <a:r>
              <a:rPr lang="en-US" sz="1500" b="1" dirty="0">
                <a:solidFill>
                  <a:srgbClr val="000000"/>
                </a:solidFill>
                <a:latin typeface="Consolas"/>
              </a:rPr>
              <a:t> </a:t>
            </a:r>
            <a:r>
              <a:rPr lang="en-US" sz="1500" b="1" dirty="0" err="1">
                <a:solidFill>
                  <a:srgbClr val="7F0055"/>
                </a:solidFill>
                <a:latin typeface="Consolas"/>
              </a:rPr>
              <a:t>int</a:t>
            </a:r>
            <a:r>
              <a:rPr lang="en-US" sz="1500" b="1" dirty="0">
                <a:solidFill>
                  <a:srgbClr val="000000"/>
                </a:solidFill>
                <a:latin typeface="Consolas"/>
              </a:rPr>
              <a:t> operate(</a:t>
            </a:r>
            <a:r>
              <a:rPr lang="en-US" sz="1500" b="1" dirty="0" err="1">
                <a:solidFill>
                  <a:srgbClr val="7F0055"/>
                </a:solidFill>
                <a:latin typeface="Consolas"/>
              </a:rPr>
              <a:t>int</a:t>
            </a:r>
            <a:r>
              <a:rPr lang="en-US" sz="1500" b="1" dirty="0">
                <a:solidFill>
                  <a:srgbClr val="000000"/>
                </a:solidFill>
                <a:latin typeface="Consolas"/>
              </a:rPr>
              <a:t> </a:t>
            </a:r>
            <a:r>
              <a:rPr lang="en-US" sz="1500" b="1" dirty="0">
                <a:solidFill>
                  <a:srgbClr val="6A3E3E"/>
                </a:solidFill>
                <a:latin typeface="Consolas"/>
              </a:rPr>
              <a:t>a</a:t>
            </a:r>
            <a:r>
              <a:rPr lang="en-US" sz="1500" b="1" dirty="0">
                <a:solidFill>
                  <a:srgbClr val="000000"/>
                </a:solidFill>
                <a:latin typeface="Consolas"/>
              </a:rPr>
              <a:t>, </a:t>
            </a:r>
            <a:r>
              <a:rPr lang="en-US" sz="1500" b="1" dirty="0" err="1">
                <a:solidFill>
                  <a:srgbClr val="7F0055"/>
                </a:solidFill>
                <a:latin typeface="Consolas"/>
              </a:rPr>
              <a:t>int</a:t>
            </a:r>
            <a:r>
              <a:rPr lang="en-US" sz="1500" b="1" dirty="0">
                <a:solidFill>
                  <a:srgbClr val="000000"/>
                </a:solidFill>
                <a:latin typeface="Consolas"/>
              </a:rPr>
              <a:t> </a:t>
            </a:r>
            <a:r>
              <a:rPr lang="en-US" sz="1500" b="1" dirty="0">
                <a:solidFill>
                  <a:srgbClr val="6A3E3E"/>
                </a:solidFill>
                <a:latin typeface="Consolas"/>
              </a:rPr>
              <a:t>b</a:t>
            </a:r>
            <a:r>
              <a:rPr lang="en-US" sz="1500" b="1" dirty="0">
                <a:solidFill>
                  <a:srgbClr val="000000"/>
                </a:solidFill>
                <a:latin typeface="Consolas"/>
              </a:rPr>
              <a:t>, Calculator </a:t>
            </a:r>
            <a:r>
              <a:rPr lang="en-US" sz="1500" b="1" dirty="0" err="1">
                <a:solidFill>
                  <a:srgbClr val="6A3E3E"/>
                </a:solidFill>
                <a:latin typeface="Consolas"/>
              </a:rPr>
              <a:t>mathOperation</a:t>
            </a:r>
            <a:r>
              <a:rPr lang="en-US" sz="1500" b="1" dirty="0">
                <a:solidFill>
                  <a:srgbClr val="000000"/>
                </a:solidFill>
                <a:latin typeface="Consolas"/>
              </a:rPr>
              <a:t>) {</a:t>
            </a:r>
          </a:p>
          <a:p>
            <a:pPr lvl="1"/>
            <a:r>
              <a:rPr lang="en-US" sz="1500" b="1" dirty="0">
                <a:solidFill>
                  <a:srgbClr val="7F0055"/>
                </a:solidFill>
                <a:latin typeface="Consolas"/>
              </a:rPr>
              <a:t>	return</a:t>
            </a:r>
            <a:r>
              <a:rPr lang="en-US" sz="1500" b="1" dirty="0">
                <a:solidFill>
                  <a:srgbClr val="000000"/>
                </a:solidFill>
                <a:latin typeface="Consolas"/>
              </a:rPr>
              <a:t> </a:t>
            </a:r>
            <a:r>
              <a:rPr lang="en-US" sz="1500" b="1" dirty="0" err="1">
                <a:solidFill>
                  <a:srgbClr val="6A3E3E"/>
                </a:solidFill>
                <a:latin typeface="Consolas"/>
              </a:rPr>
              <a:t>mathOperation</a:t>
            </a:r>
            <a:r>
              <a:rPr lang="en-US" sz="1500" b="1" dirty="0" err="1">
                <a:solidFill>
                  <a:srgbClr val="000000"/>
                </a:solidFill>
                <a:latin typeface="Consolas"/>
              </a:rPr>
              <a:t>.operation</a:t>
            </a:r>
            <a:r>
              <a:rPr lang="en-US" sz="1500" b="1" dirty="0">
                <a:solidFill>
                  <a:srgbClr val="000000"/>
                </a:solidFill>
                <a:latin typeface="Consolas"/>
              </a:rPr>
              <a:t>(</a:t>
            </a:r>
            <a:r>
              <a:rPr lang="en-US" sz="1500" b="1" dirty="0">
                <a:solidFill>
                  <a:srgbClr val="6A3E3E"/>
                </a:solidFill>
                <a:latin typeface="Consolas"/>
              </a:rPr>
              <a:t>a</a:t>
            </a:r>
            <a:r>
              <a:rPr lang="en-US" sz="1500" b="1" dirty="0">
                <a:solidFill>
                  <a:srgbClr val="000000"/>
                </a:solidFill>
                <a:latin typeface="Consolas"/>
              </a:rPr>
              <a:t>, </a:t>
            </a:r>
            <a:r>
              <a:rPr lang="en-US" sz="1500" b="1" dirty="0">
                <a:solidFill>
                  <a:srgbClr val="6A3E3E"/>
                </a:solidFill>
                <a:latin typeface="Consolas"/>
              </a:rPr>
              <a:t>b</a:t>
            </a:r>
            <a:r>
              <a:rPr lang="en-US" sz="1500" b="1" dirty="0">
                <a:solidFill>
                  <a:srgbClr val="000000"/>
                </a:solidFill>
                <a:latin typeface="Consolas"/>
              </a:rPr>
              <a:t>);</a:t>
            </a:r>
          </a:p>
          <a:p>
            <a:r>
              <a:rPr lang="en-US" sz="1500" dirty="0">
                <a:solidFill>
                  <a:srgbClr val="000000"/>
                </a:solidFill>
                <a:latin typeface="Consolas"/>
              </a:rPr>
              <a:t>    }</a:t>
            </a:r>
          </a:p>
          <a:p>
            <a:r>
              <a:rPr lang="en-US" sz="1500" dirty="0">
                <a:solidFill>
                  <a:srgbClr val="000000"/>
                </a:solidFill>
                <a:latin typeface="Consolas"/>
              </a:rPr>
              <a:t>}</a:t>
            </a:r>
            <a:endParaRPr lang="en-US" sz="1500" dirty="0"/>
          </a:p>
        </p:txBody>
      </p:sp>
      <p:sp>
        <p:nvSpPr>
          <p:cNvPr id="6" name="Rectangle 5"/>
          <p:cNvSpPr/>
          <p:nvPr/>
        </p:nvSpPr>
        <p:spPr>
          <a:xfrm>
            <a:off x="457200" y="1143000"/>
            <a:ext cx="8229600" cy="517064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1500" b="1" dirty="0">
                <a:solidFill>
                  <a:srgbClr val="7F0055"/>
                </a:solidFill>
                <a:latin typeface="Consolas"/>
              </a:rPr>
              <a:t>package</a:t>
            </a:r>
            <a:r>
              <a:rPr lang="en-US" sz="1500" b="1" dirty="0">
                <a:solidFill>
                  <a:srgbClr val="000000"/>
                </a:solidFill>
                <a:latin typeface="Consolas"/>
              </a:rPr>
              <a:t> </a:t>
            </a:r>
            <a:r>
              <a:rPr lang="en-US" sz="1500" b="1" dirty="0" err="1">
                <a:solidFill>
                  <a:srgbClr val="000000"/>
                </a:solidFill>
                <a:latin typeface="Consolas"/>
              </a:rPr>
              <a:t>com.xoriant.lambda</a:t>
            </a:r>
            <a:r>
              <a:rPr lang="en-US" sz="1500" b="1" dirty="0">
                <a:solidFill>
                  <a:srgbClr val="000000"/>
                </a:solidFill>
                <a:latin typeface="Consolas"/>
              </a:rPr>
              <a:t>;</a:t>
            </a:r>
          </a:p>
          <a:p>
            <a:endParaRPr lang="en-US" sz="1500" dirty="0">
              <a:latin typeface="Consolas"/>
            </a:endParaRPr>
          </a:p>
          <a:p>
            <a:r>
              <a:rPr lang="en-US" sz="1500" b="1" dirty="0">
                <a:solidFill>
                  <a:srgbClr val="7F0055"/>
                </a:solidFill>
                <a:latin typeface="Consolas"/>
              </a:rPr>
              <a:t>public</a:t>
            </a:r>
            <a:r>
              <a:rPr lang="en-US" sz="1500" b="1" dirty="0">
                <a:solidFill>
                  <a:srgbClr val="000000"/>
                </a:solidFill>
                <a:latin typeface="Consolas"/>
              </a:rPr>
              <a:t> </a:t>
            </a:r>
            <a:r>
              <a:rPr lang="en-US" sz="1500" b="1" dirty="0">
                <a:solidFill>
                  <a:srgbClr val="7F0055"/>
                </a:solidFill>
                <a:latin typeface="Consolas"/>
              </a:rPr>
              <a:t>class</a:t>
            </a:r>
            <a:r>
              <a:rPr lang="en-US" sz="1500" b="1" dirty="0">
                <a:solidFill>
                  <a:srgbClr val="000000"/>
                </a:solidFill>
                <a:latin typeface="Consolas"/>
              </a:rPr>
              <a:t> </a:t>
            </a:r>
            <a:r>
              <a:rPr lang="en-US" sz="1500" b="1" dirty="0" err="1">
                <a:solidFill>
                  <a:srgbClr val="000000"/>
                </a:solidFill>
                <a:latin typeface="Consolas"/>
              </a:rPr>
              <a:t>TestLambda</a:t>
            </a:r>
            <a:r>
              <a:rPr lang="en-US" sz="1500" b="1" dirty="0">
                <a:solidFill>
                  <a:srgbClr val="000000"/>
                </a:solidFill>
                <a:latin typeface="Consolas"/>
              </a:rPr>
              <a:t> {</a:t>
            </a:r>
          </a:p>
          <a:p>
            <a:pPr lvl="1"/>
            <a:r>
              <a:rPr lang="en-US" sz="1500" b="1" dirty="0">
                <a:solidFill>
                  <a:srgbClr val="7F0055"/>
                </a:solidFill>
                <a:latin typeface="Consolas"/>
              </a:rPr>
              <a:t>public</a:t>
            </a:r>
            <a:r>
              <a:rPr lang="en-US" sz="1500" b="1" dirty="0">
                <a:solidFill>
                  <a:srgbClr val="000000"/>
                </a:solidFill>
                <a:latin typeface="Consolas"/>
              </a:rPr>
              <a:t> </a:t>
            </a:r>
            <a:r>
              <a:rPr lang="en-US" sz="1500" b="1" dirty="0">
                <a:solidFill>
                  <a:srgbClr val="7F0055"/>
                </a:solidFill>
                <a:latin typeface="Consolas"/>
              </a:rPr>
              <a:t>static</a:t>
            </a:r>
            <a:r>
              <a:rPr lang="en-US" sz="1500" b="1" dirty="0">
                <a:solidFill>
                  <a:srgbClr val="000000"/>
                </a:solidFill>
                <a:latin typeface="Consolas"/>
              </a:rPr>
              <a:t> </a:t>
            </a:r>
            <a:r>
              <a:rPr lang="en-US" sz="1500" b="1" dirty="0">
                <a:solidFill>
                  <a:srgbClr val="7F0055"/>
                </a:solidFill>
                <a:latin typeface="Consolas"/>
              </a:rPr>
              <a:t>void</a:t>
            </a:r>
            <a:r>
              <a:rPr lang="en-US" sz="1500" b="1" dirty="0">
                <a:solidFill>
                  <a:srgbClr val="000000"/>
                </a:solidFill>
                <a:latin typeface="Consolas"/>
              </a:rPr>
              <a:t> main(String </a:t>
            </a:r>
            <a:r>
              <a:rPr lang="en-US" sz="1500" b="1" dirty="0" err="1">
                <a:solidFill>
                  <a:srgbClr val="6A3E3E"/>
                </a:solidFill>
                <a:latin typeface="Consolas"/>
              </a:rPr>
              <a:t>args</a:t>
            </a:r>
            <a:r>
              <a:rPr lang="en-US" sz="1500" b="1" dirty="0">
                <a:solidFill>
                  <a:srgbClr val="000000"/>
                </a:solidFill>
                <a:latin typeface="Consolas"/>
              </a:rPr>
              <a:t>[]) {</a:t>
            </a:r>
          </a:p>
          <a:p>
            <a:pPr lvl="1"/>
            <a:r>
              <a:rPr lang="en-US" sz="1500" dirty="0" err="1">
                <a:solidFill>
                  <a:srgbClr val="000000"/>
                </a:solidFill>
                <a:latin typeface="Consolas"/>
              </a:rPr>
              <a:t>TestLambda</a:t>
            </a:r>
            <a:r>
              <a:rPr lang="en-US" sz="1500" dirty="0">
                <a:solidFill>
                  <a:srgbClr val="000000"/>
                </a:solidFill>
                <a:latin typeface="Consolas"/>
              </a:rPr>
              <a:t> </a:t>
            </a:r>
            <a:r>
              <a:rPr lang="en-US" sz="1500" dirty="0">
                <a:solidFill>
                  <a:srgbClr val="6A3E3E"/>
                </a:solidFill>
                <a:latin typeface="Consolas"/>
              </a:rPr>
              <a:t>tester</a:t>
            </a:r>
            <a:r>
              <a:rPr lang="en-US" sz="1500" dirty="0">
                <a:solidFill>
                  <a:srgbClr val="000000"/>
                </a:solidFill>
                <a:latin typeface="Consolas"/>
              </a:rPr>
              <a:t> = </a:t>
            </a:r>
            <a:r>
              <a:rPr lang="en-US" sz="1500" b="1" dirty="0">
                <a:solidFill>
                  <a:srgbClr val="7F0055"/>
                </a:solidFill>
                <a:latin typeface="Consolas"/>
              </a:rPr>
              <a:t>new</a:t>
            </a:r>
            <a:r>
              <a:rPr lang="en-US" sz="1500" b="1" dirty="0">
                <a:solidFill>
                  <a:srgbClr val="000000"/>
                </a:solidFill>
                <a:latin typeface="Consolas"/>
              </a:rPr>
              <a:t> </a:t>
            </a:r>
            <a:r>
              <a:rPr lang="en-US" sz="1500" b="1" dirty="0" err="1">
                <a:solidFill>
                  <a:srgbClr val="000000"/>
                </a:solidFill>
                <a:latin typeface="Consolas"/>
              </a:rPr>
              <a:t>TestLambda</a:t>
            </a:r>
            <a:r>
              <a:rPr lang="en-US" sz="1500" b="1" dirty="0">
                <a:solidFill>
                  <a:srgbClr val="000000"/>
                </a:solidFill>
                <a:latin typeface="Consolas"/>
              </a:rPr>
              <a:t>();</a:t>
            </a:r>
          </a:p>
          <a:p>
            <a:pPr lvl="1"/>
            <a:endParaRPr lang="en-US" sz="1500" dirty="0">
              <a:latin typeface="Consolas"/>
            </a:endParaRPr>
          </a:p>
          <a:p>
            <a:pPr lvl="1"/>
            <a:r>
              <a:rPr lang="en-US" sz="1500" dirty="0">
                <a:solidFill>
                  <a:srgbClr val="000000"/>
                </a:solidFill>
                <a:latin typeface="Consolas"/>
              </a:rPr>
              <a:t>Calculator </a:t>
            </a:r>
            <a:r>
              <a:rPr lang="en-US" sz="1500" dirty="0">
                <a:solidFill>
                  <a:srgbClr val="6A3E3E"/>
                </a:solidFill>
                <a:latin typeface="Consolas"/>
              </a:rPr>
              <a:t>addition</a:t>
            </a:r>
            <a:r>
              <a:rPr lang="en-US" sz="1500" dirty="0">
                <a:solidFill>
                  <a:srgbClr val="000000"/>
                </a:solidFill>
                <a:latin typeface="Consolas"/>
              </a:rPr>
              <a:t> = (</a:t>
            </a:r>
            <a:r>
              <a:rPr lang="en-US" sz="1500" b="1" dirty="0" err="1">
                <a:solidFill>
                  <a:srgbClr val="7F0055"/>
                </a:solidFill>
                <a:latin typeface="Consolas"/>
              </a:rPr>
              <a:t>int</a:t>
            </a:r>
            <a:r>
              <a:rPr lang="en-US" sz="1500" b="1" dirty="0">
                <a:solidFill>
                  <a:srgbClr val="000000"/>
                </a:solidFill>
                <a:latin typeface="Consolas"/>
              </a:rPr>
              <a:t> </a:t>
            </a:r>
            <a:r>
              <a:rPr lang="en-US" sz="1500" b="1" dirty="0">
                <a:solidFill>
                  <a:srgbClr val="6A3E3E"/>
                </a:solidFill>
                <a:latin typeface="Consolas"/>
              </a:rPr>
              <a:t>a</a:t>
            </a:r>
            <a:r>
              <a:rPr lang="en-US" sz="1500" b="1" dirty="0">
                <a:solidFill>
                  <a:srgbClr val="000000"/>
                </a:solidFill>
                <a:latin typeface="Consolas"/>
              </a:rPr>
              <a:t>, </a:t>
            </a:r>
            <a:r>
              <a:rPr lang="en-US" sz="1500" b="1" dirty="0" err="1">
                <a:solidFill>
                  <a:srgbClr val="7F0055"/>
                </a:solidFill>
                <a:latin typeface="Consolas"/>
              </a:rPr>
              <a:t>int</a:t>
            </a:r>
            <a:r>
              <a:rPr lang="en-US" sz="1500" b="1" dirty="0">
                <a:solidFill>
                  <a:srgbClr val="000000"/>
                </a:solidFill>
                <a:latin typeface="Consolas"/>
              </a:rPr>
              <a:t> </a:t>
            </a:r>
            <a:r>
              <a:rPr lang="en-US" sz="1500" b="1" dirty="0">
                <a:solidFill>
                  <a:srgbClr val="6A3E3E"/>
                </a:solidFill>
                <a:latin typeface="Consolas"/>
              </a:rPr>
              <a:t>b</a:t>
            </a:r>
            <a:r>
              <a:rPr lang="en-US" sz="1500" b="1" dirty="0">
                <a:solidFill>
                  <a:srgbClr val="000000"/>
                </a:solidFill>
                <a:latin typeface="Consolas"/>
              </a:rPr>
              <a:t>) -&gt; </a:t>
            </a:r>
            <a:r>
              <a:rPr lang="en-US" sz="1500" b="1" dirty="0">
                <a:solidFill>
                  <a:srgbClr val="6A3E3E"/>
                </a:solidFill>
                <a:latin typeface="Consolas"/>
              </a:rPr>
              <a:t>a</a:t>
            </a:r>
            <a:r>
              <a:rPr lang="en-US" sz="1500" b="1" dirty="0">
                <a:solidFill>
                  <a:srgbClr val="000000"/>
                </a:solidFill>
                <a:latin typeface="Consolas"/>
              </a:rPr>
              <a:t> + </a:t>
            </a:r>
            <a:r>
              <a:rPr lang="en-US" sz="1500" b="1" dirty="0">
                <a:solidFill>
                  <a:srgbClr val="6A3E3E"/>
                </a:solidFill>
                <a:latin typeface="Consolas"/>
              </a:rPr>
              <a:t>b</a:t>
            </a:r>
            <a:r>
              <a:rPr lang="en-US" sz="1500" b="1" dirty="0">
                <a:solidFill>
                  <a:srgbClr val="000000"/>
                </a:solidFill>
                <a:latin typeface="Consolas"/>
              </a:rPr>
              <a:t>;</a:t>
            </a:r>
          </a:p>
          <a:p>
            <a:pPr lvl="1"/>
            <a:r>
              <a:rPr lang="en-US" sz="1500" dirty="0">
                <a:solidFill>
                  <a:srgbClr val="000000"/>
                </a:solidFill>
                <a:latin typeface="Consolas"/>
              </a:rPr>
              <a:t>Calculator </a:t>
            </a:r>
            <a:r>
              <a:rPr lang="en-US" sz="1500" dirty="0">
                <a:solidFill>
                  <a:srgbClr val="6A3E3E"/>
                </a:solidFill>
                <a:latin typeface="Consolas"/>
              </a:rPr>
              <a:t>subtraction</a:t>
            </a:r>
            <a:r>
              <a:rPr lang="en-US" sz="1500" dirty="0">
                <a:solidFill>
                  <a:srgbClr val="000000"/>
                </a:solidFill>
                <a:latin typeface="Consolas"/>
              </a:rPr>
              <a:t> = (</a:t>
            </a:r>
            <a:r>
              <a:rPr lang="en-US" sz="1500" dirty="0">
                <a:solidFill>
                  <a:srgbClr val="6A3E3E"/>
                </a:solidFill>
                <a:latin typeface="Consolas"/>
              </a:rPr>
              <a:t>a</a:t>
            </a:r>
            <a:r>
              <a:rPr lang="en-US" sz="1500" dirty="0">
                <a:solidFill>
                  <a:srgbClr val="000000"/>
                </a:solidFill>
                <a:latin typeface="Consolas"/>
              </a:rPr>
              <a:t>, </a:t>
            </a:r>
            <a:r>
              <a:rPr lang="en-US" sz="1500" dirty="0">
                <a:solidFill>
                  <a:srgbClr val="6A3E3E"/>
                </a:solidFill>
                <a:latin typeface="Consolas"/>
              </a:rPr>
              <a:t>b</a:t>
            </a:r>
            <a:r>
              <a:rPr lang="en-US" sz="1500" dirty="0">
                <a:solidFill>
                  <a:srgbClr val="000000"/>
                </a:solidFill>
                <a:latin typeface="Consolas"/>
              </a:rPr>
              <a:t>) -&gt; </a:t>
            </a:r>
            <a:r>
              <a:rPr lang="en-US" sz="1500" dirty="0">
                <a:solidFill>
                  <a:srgbClr val="6A3E3E"/>
                </a:solidFill>
                <a:latin typeface="Consolas"/>
              </a:rPr>
              <a:t>a</a:t>
            </a:r>
            <a:r>
              <a:rPr lang="en-US" sz="1500" dirty="0">
                <a:solidFill>
                  <a:srgbClr val="000000"/>
                </a:solidFill>
                <a:latin typeface="Consolas"/>
              </a:rPr>
              <a:t> - </a:t>
            </a:r>
            <a:r>
              <a:rPr lang="en-US" sz="1500" dirty="0">
                <a:solidFill>
                  <a:srgbClr val="6A3E3E"/>
                </a:solidFill>
                <a:latin typeface="Consolas"/>
              </a:rPr>
              <a:t>b</a:t>
            </a:r>
            <a:r>
              <a:rPr lang="en-US" sz="1500" dirty="0">
                <a:solidFill>
                  <a:srgbClr val="000000"/>
                </a:solidFill>
                <a:latin typeface="Consolas"/>
              </a:rPr>
              <a:t>;</a:t>
            </a:r>
          </a:p>
          <a:p>
            <a:pPr lvl="1"/>
            <a:r>
              <a:rPr lang="en-US" sz="1500" dirty="0">
                <a:solidFill>
                  <a:srgbClr val="000000"/>
                </a:solidFill>
                <a:latin typeface="Consolas"/>
              </a:rPr>
              <a:t>Calculator </a:t>
            </a:r>
            <a:r>
              <a:rPr lang="en-US" sz="1500" dirty="0">
                <a:solidFill>
                  <a:srgbClr val="6A3E3E"/>
                </a:solidFill>
                <a:latin typeface="Consolas"/>
              </a:rPr>
              <a:t>multiplication</a:t>
            </a:r>
            <a:r>
              <a:rPr lang="en-US" sz="1500" dirty="0">
                <a:solidFill>
                  <a:srgbClr val="000000"/>
                </a:solidFill>
                <a:latin typeface="Consolas"/>
              </a:rPr>
              <a:t> = (</a:t>
            </a:r>
            <a:r>
              <a:rPr lang="en-US" sz="1500" b="1" dirty="0" err="1">
                <a:solidFill>
                  <a:srgbClr val="7F0055"/>
                </a:solidFill>
                <a:latin typeface="Consolas"/>
              </a:rPr>
              <a:t>int</a:t>
            </a:r>
            <a:r>
              <a:rPr lang="en-US" sz="1500" b="1" dirty="0">
                <a:solidFill>
                  <a:srgbClr val="000000"/>
                </a:solidFill>
                <a:latin typeface="Consolas"/>
              </a:rPr>
              <a:t> </a:t>
            </a:r>
            <a:r>
              <a:rPr lang="en-US" sz="1500" b="1" dirty="0">
                <a:solidFill>
                  <a:srgbClr val="6A3E3E"/>
                </a:solidFill>
                <a:latin typeface="Consolas"/>
              </a:rPr>
              <a:t>a</a:t>
            </a:r>
            <a:r>
              <a:rPr lang="en-US" sz="1500" b="1" dirty="0">
                <a:solidFill>
                  <a:srgbClr val="000000"/>
                </a:solidFill>
                <a:latin typeface="Consolas"/>
              </a:rPr>
              <a:t>, </a:t>
            </a:r>
            <a:r>
              <a:rPr lang="en-US" sz="1500" b="1" dirty="0" err="1">
                <a:solidFill>
                  <a:srgbClr val="7F0055"/>
                </a:solidFill>
                <a:latin typeface="Consolas"/>
              </a:rPr>
              <a:t>int</a:t>
            </a:r>
            <a:r>
              <a:rPr lang="en-US" sz="1500" b="1" dirty="0">
                <a:solidFill>
                  <a:srgbClr val="000000"/>
                </a:solidFill>
                <a:latin typeface="Consolas"/>
              </a:rPr>
              <a:t> </a:t>
            </a:r>
            <a:r>
              <a:rPr lang="en-US" sz="1500" b="1" dirty="0">
                <a:solidFill>
                  <a:srgbClr val="6A3E3E"/>
                </a:solidFill>
                <a:latin typeface="Consolas"/>
              </a:rPr>
              <a:t>b</a:t>
            </a:r>
            <a:r>
              <a:rPr lang="en-US" sz="1500" b="1" dirty="0">
                <a:solidFill>
                  <a:srgbClr val="000000"/>
                </a:solidFill>
                <a:latin typeface="Consolas"/>
              </a:rPr>
              <a:t>) -&gt; {</a:t>
            </a:r>
          </a:p>
          <a:p>
            <a:pPr lvl="1"/>
            <a:r>
              <a:rPr lang="en-US" sz="1500" b="1" dirty="0">
                <a:solidFill>
                  <a:srgbClr val="7F0055"/>
                </a:solidFill>
                <a:latin typeface="Consolas"/>
              </a:rPr>
              <a:t>return</a:t>
            </a:r>
            <a:r>
              <a:rPr lang="en-US" sz="1500" b="1" dirty="0">
                <a:solidFill>
                  <a:srgbClr val="000000"/>
                </a:solidFill>
                <a:latin typeface="Consolas"/>
              </a:rPr>
              <a:t> </a:t>
            </a:r>
            <a:r>
              <a:rPr lang="en-US" sz="1500" b="1" dirty="0">
                <a:solidFill>
                  <a:srgbClr val="6A3E3E"/>
                </a:solidFill>
                <a:latin typeface="Consolas"/>
              </a:rPr>
              <a:t>a</a:t>
            </a:r>
            <a:r>
              <a:rPr lang="en-US" sz="1500" b="1" dirty="0">
                <a:solidFill>
                  <a:srgbClr val="000000"/>
                </a:solidFill>
                <a:latin typeface="Consolas"/>
              </a:rPr>
              <a:t> * </a:t>
            </a:r>
            <a:r>
              <a:rPr lang="en-US" sz="1500" b="1" dirty="0">
                <a:solidFill>
                  <a:srgbClr val="6A3E3E"/>
                </a:solidFill>
                <a:latin typeface="Consolas"/>
              </a:rPr>
              <a:t>b</a:t>
            </a:r>
            <a:r>
              <a:rPr lang="en-US" sz="1500" b="1" dirty="0">
                <a:solidFill>
                  <a:srgbClr val="000000"/>
                </a:solidFill>
                <a:latin typeface="Consolas"/>
              </a:rPr>
              <a:t>;</a:t>
            </a:r>
          </a:p>
          <a:p>
            <a:pPr lvl="1"/>
            <a:r>
              <a:rPr lang="en-US" sz="1500" dirty="0">
                <a:solidFill>
                  <a:srgbClr val="000000"/>
                </a:solidFill>
                <a:latin typeface="Consolas"/>
              </a:rPr>
              <a:t>};</a:t>
            </a:r>
          </a:p>
          <a:p>
            <a:pPr lvl="1"/>
            <a:r>
              <a:rPr lang="en-US" sz="1500" dirty="0">
                <a:solidFill>
                  <a:srgbClr val="000000"/>
                </a:solidFill>
                <a:latin typeface="Consolas"/>
              </a:rPr>
              <a:t>Calculator </a:t>
            </a:r>
            <a:r>
              <a:rPr lang="en-US" sz="1500" dirty="0">
                <a:solidFill>
                  <a:srgbClr val="6A3E3E"/>
                </a:solidFill>
                <a:latin typeface="Consolas"/>
              </a:rPr>
              <a:t>division</a:t>
            </a:r>
            <a:r>
              <a:rPr lang="en-US" sz="1500" dirty="0">
                <a:solidFill>
                  <a:srgbClr val="000000"/>
                </a:solidFill>
                <a:latin typeface="Consolas"/>
              </a:rPr>
              <a:t> = (</a:t>
            </a:r>
            <a:r>
              <a:rPr lang="en-US" sz="1500" b="1" dirty="0" err="1">
                <a:solidFill>
                  <a:srgbClr val="7F0055"/>
                </a:solidFill>
                <a:latin typeface="Consolas"/>
              </a:rPr>
              <a:t>int</a:t>
            </a:r>
            <a:r>
              <a:rPr lang="en-US" sz="1500" b="1" dirty="0">
                <a:solidFill>
                  <a:srgbClr val="000000"/>
                </a:solidFill>
                <a:latin typeface="Consolas"/>
              </a:rPr>
              <a:t> </a:t>
            </a:r>
            <a:r>
              <a:rPr lang="en-US" sz="1500" b="1" dirty="0">
                <a:solidFill>
                  <a:srgbClr val="6A3E3E"/>
                </a:solidFill>
                <a:latin typeface="Consolas"/>
              </a:rPr>
              <a:t>a</a:t>
            </a:r>
            <a:r>
              <a:rPr lang="en-US" sz="1500" b="1" dirty="0">
                <a:solidFill>
                  <a:srgbClr val="000000"/>
                </a:solidFill>
                <a:latin typeface="Consolas"/>
              </a:rPr>
              <a:t>, </a:t>
            </a:r>
            <a:r>
              <a:rPr lang="en-US" sz="1500" b="1" dirty="0" err="1">
                <a:solidFill>
                  <a:srgbClr val="7F0055"/>
                </a:solidFill>
                <a:latin typeface="Consolas"/>
              </a:rPr>
              <a:t>int</a:t>
            </a:r>
            <a:r>
              <a:rPr lang="en-US" sz="1500" b="1" dirty="0">
                <a:solidFill>
                  <a:srgbClr val="000000"/>
                </a:solidFill>
                <a:latin typeface="Consolas"/>
              </a:rPr>
              <a:t> </a:t>
            </a:r>
            <a:r>
              <a:rPr lang="en-US" sz="1500" b="1" dirty="0">
                <a:solidFill>
                  <a:srgbClr val="6A3E3E"/>
                </a:solidFill>
                <a:latin typeface="Consolas"/>
              </a:rPr>
              <a:t>b</a:t>
            </a:r>
            <a:r>
              <a:rPr lang="en-US" sz="1500" b="1" dirty="0">
                <a:solidFill>
                  <a:srgbClr val="000000"/>
                </a:solidFill>
                <a:latin typeface="Consolas"/>
              </a:rPr>
              <a:t>) -&gt; </a:t>
            </a:r>
            <a:r>
              <a:rPr lang="en-US" sz="1500" b="1" dirty="0">
                <a:solidFill>
                  <a:srgbClr val="6A3E3E"/>
                </a:solidFill>
                <a:latin typeface="Consolas"/>
              </a:rPr>
              <a:t>a</a:t>
            </a:r>
            <a:r>
              <a:rPr lang="en-US" sz="1500" b="1" dirty="0">
                <a:solidFill>
                  <a:srgbClr val="000000"/>
                </a:solidFill>
                <a:latin typeface="Consolas"/>
              </a:rPr>
              <a:t> / </a:t>
            </a:r>
            <a:r>
              <a:rPr lang="en-US" sz="1500" b="1" dirty="0">
                <a:solidFill>
                  <a:srgbClr val="6A3E3E"/>
                </a:solidFill>
                <a:latin typeface="Consolas"/>
              </a:rPr>
              <a:t>b</a:t>
            </a:r>
            <a:r>
              <a:rPr lang="en-US" sz="1500" b="1" dirty="0">
                <a:solidFill>
                  <a:srgbClr val="000000"/>
                </a:solidFill>
                <a:latin typeface="Consolas"/>
              </a:rPr>
              <a:t>;</a:t>
            </a:r>
          </a:p>
          <a:p>
            <a:pPr lvl="1"/>
            <a:r>
              <a:rPr lang="en-US" sz="1500" dirty="0" err="1">
                <a:solidFill>
                  <a:srgbClr val="000000"/>
                </a:solidFill>
                <a:latin typeface="Consolas"/>
              </a:rPr>
              <a:t>System.</a:t>
            </a:r>
            <a:r>
              <a:rPr lang="en-US" sz="1500" b="1" i="1" dirty="0" err="1">
                <a:solidFill>
                  <a:srgbClr val="0000C0"/>
                </a:solidFill>
                <a:latin typeface="Consolas"/>
              </a:rPr>
              <a:t>out</a:t>
            </a:r>
            <a:r>
              <a:rPr lang="en-US" sz="1500" b="1" i="1" dirty="0" err="1">
                <a:solidFill>
                  <a:srgbClr val="000000"/>
                </a:solidFill>
                <a:latin typeface="Consolas"/>
              </a:rPr>
              <a:t>.println</a:t>
            </a:r>
            <a:r>
              <a:rPr lang="en-US" sz="1500" b="1" i="1" dirty="0">
                <a:solidFill>
                  <a:srgbClr val="000000"/>
                </a:solidFill>
                <a:latin typeface="Consolas"/>
              </a:rPr>
              <a:t>(</a:t>
            </a:r>
            <a:r>
              <a:rPr lang="en-US" sz="1500" b="1" i="1" dirty="0">
                <a:solidFill>
                  <a:srgbClr val="2A00FF"/>
                </a:solidFill>
                <a:latin typeface="Consolas"/>
              </a:rPr>
              <a:t>"10 + 5 = "</a:t>
            </a:r>
            <a:r>
              <a:rPr lang="en-US" sz="1500" b="1" i="1" dirty="0">
                <a:solidFill>
                  <a:srgbClr val="000000"/>
                </a:solidFill>
                <a:latin typeface="Consolas"/>
              </a:rPr>
              <a:t> + </a:t>
            </a:r>
            <a:r>
              <a:rPr lang="en-US" sz="1500" b="1" i="1" dirty="0" err="1">
                <a:solidFill>
                  <a:srgbClr val="6A3E3E"/>
                </a:solidFill>
                <a:latin typeface="Consolas"/>
              </a:rPr>
              <a:t>tester</a:t>
            </a:r>
            <a:r>
              <a:rPr lang="en-US" sz="1500" b="1" i="1" dirty="0" err="1">
                <a:solidFill>
                  <a:srgbClr val="000000"/>
                </a:solidFill>
                <a:latin typeface="Consolas"/>
              </a:rPr>
              <a:t>.operate</a:t>
            </a:r>
            <a:r>
              <a:rPr lang="en-US" sz="1500" b="1" i="1" dirty="0">
                <a:solidFill>
                  <a:srgbClr val="000000"/>
                </a:solidFill>
                <a:latin typeface="Consolas"/>
              </a:rPr>
              <a:t>(10, 5, </a:t>
            </a:r>
            <a:r>
              <a:rPr lang="en-US" sz="1500" b="1" i="1" dirty="0">
                <a:solidFill>
                  <a:srgbClr val="6A3E3E"/>
                </a:solidFill>
                <a:latin typeface="Consolas"/>
              </a:rPr>
              <a:t>addition</a:t>
            </a:r>
            <a:r>
              <a:rPr lang="en-US" sz="1500" b="1" i="1" dirty="0">
                <a:solidFill>
                  <a:srgbClr val="000000"/>
                </a:solidFill>
                <a:latin typeface="Consolas"/>
              </a:rPr>
              <a:t>));</a:t>
            </a:r>
          </a:p>
          <a:p>
            <a:pPr lvl="1"/>
            <a:r>
              <a:rPr lang="en-US" sz="1500" dirty="0" err="1">
                <a:solidFill>
                  <a:srgbClr val="000000"/>
                </a:solidFill>
                <a:latin typeface="Consolas"/>
              </a:rPr>
              <a:t>System.</a:t>
            </a:r>
            <a:r>
              <a:rPr lang="en-US" sz="1500" b="1" i="1" dirty="0" err="1">
                <a:solidFill>
                  <a:srgbClr val="0000C0"/>
                </a:solidFill>
                <a:latin typeface="Consolas"/>
              </a:rPr>
              <a:t>out</a:t>
            </a:r>
            <a:r>
              <a:rPr lang="en-US" sz="1500" b="1" i="1" dirty="0" err="1">
                <a:solidFill>
                  <a:srgbClr val="000000"/>
                </a:solidFill>
                <a:latin typeface="Consolas"/>
              </a:rPr>
              <a:t>.println</a:t>
            </a:r>
            <a:r>
              <a:rPr lang="en-US" sz="1500" b="1" i="1" dirty="0">
                <a:solidFill>
                  <a:srgbClr val="000000"/>
                </a:solidFill>
                <a:latin typeface="Consolas"/>
              </a:rPr>
              <a:t>(</a:t>
            </a:r>
            <a:r>
              <a:rPr lang="en-US" sz="1500" b="1" i="1" dirty="0">
                <a:solidFill>
                  <a:srgbClr val="2A00FF"/>
                </a:solidFill>
                <a:latin typeface="Consolas"/>
              </a:rPr>
              <a:t>"10 - 5 = "</a:t>
            </a:r>
            <a:r>
              <a:rPr lang="en-US" sz="1500" b="1" i="1" dirty="0">
                <a:solidFill>
                  <a:srgbClr val="000000"/>
                </a:solidFill>
                <a:latin typeface="Consolas"/>
              </a:rPr>
              <a:t> + </a:t>
            </a:r>
            <a:r>
              <a:rPr lang="en-US" sz="1500" b="1" i="1" dirty="0" err="1">
                <a:solidFill>
                  <a:srgbClr val="6A3E3E"/>
                </a:solidFill>
                <a:latin typeface="Consolas"/>
              </a:rPr>
              <a:t>tester</a:t>
            </a:r>
            <a:r>
              <a:rPr lang="en-US" sz="1500" b="1" i="1" dirty="0" err="1">
                <a:solidFill>
                  <a:srgbClr val="000000"/>
                </a:solidFill>
                <a:latin typeface="Consolas"/>
              </a:rPr>
              <a:t>.operate</a:t>
            </a:r>
            <a:r>
              <a:rPr lang="en-US" sz="1500" b="1" i="1" dirty="0">
                <a:solidFill>
                  <a:srgbClr val="000000"/>
                </a:solidFill>
                <a:latin typeface="Consolas"/>
              </a:rPr>
              <a:t>(10, 5, </a:t>
            </a:r>
            <a:r>
              <a:rPr lang="en-US" sz="1500" b="1" i="1" dirty="0">
                <a:solidFill>
                  <a:srgbClr val="6A3E3E"/>
                </a:solidFill>
                <a:latin typeface="Consolas"/>
              </a:rPr>
              <a:t>subtraction</a:t>
            </a:r>
            <a:r>
              <a:rPr lang="en-US" sz="1500" b="1" i="1" dirty="0">
                <a:solidFill>
                  <a:srgbClr val="000000"/>
                </a:solidFill>
                <a:latin typeface="Consolas"/>
              </a:rPr>
              <a:t>));</a:t>
            </a:r>
          </a:p>
          <a:p>
            <a:pPr lvl="1"/>
            <a:r>
              <a:rPr lang="en-US" sz="1500" dirty="0" err="1">
                <a:solidFill>
                  <a:srgbClr val="000000"/>
                </a:solidFill>
                <a:latin typeface="Consolas"/>
              </a:rPr>
              <a:t>System.</a:t>
            </a:r>
            <a:r>
              <a:rPr lang="en-US" sz="1500" b="1" i="1" dirty="0" err="1">
                <a:solidFill>
                  <a:srgbClr val="0000C0"/>
                </a:solidFill>
                <a:latin typeface="Consolas"/>
              </a:rPr>
              <a:t>out</a:t>
            </a:r>
            <a:r>
              <a:rPr lang="en-US" sz="1500" b="1" i="1" dirty="0" err="1">
                <a:solidFill>
                  <a:srgbClr val="000000"/>
                </a:solidFill>
                <a:latin typeface="Consolas"/>
              </a:rPr>
              <a:t>.println</a:t>
            </a:r>
            <a:r>
              <a:rPr lang="en-US" sz="1500" b="1" i="1" dirty="0">
                <a:solidFill>
                  <a:srgbClr val="000000"/>
                </a:solidFill>
                <a:latin typeface="Consolas"/>
              </a:rPr>
              <a:t>(</a:t>
            </a:r>
            <a:r>
              <a:rPr lang="en-US" sz="1500" b="1" i="1" dirty="0">
                <a:solidFill>
                  <a:srgbClr val="2A00FF"/>
                </a:solidFill>
                <a:latin typeface="Consolas"/>
              </a:rPr>
              <a:t>"10 x 5 = "</a:t>
            </a:r>
            <a:r>
              <a:rPr lang="en-US" sz="1500" b="1" i="1" dirty="0">
                <a:solidFill>
                  <a:srgbClr val="000000"/>
                </a:solidFill>
                <a:latin typeface="Consolas"/>
              </a:rPr>
              <a:t> + </a:t>
            </a:r>
            <a:r>
              <a:rPr lang="en-US" sz="1500" b="1" i="1" dirty="0" err="1">
                <a:solidFill>
                  <a:srgbClr val="6A3E3E"/>
                </a:solidFill>
                <a:latin typeface="Consolas"/>
              </a:rPr>
              <a:t>tester</a:t>
            </a:r>
            <a:r>
              <a:rPr lang="en-US" sz="1500" b="1" i="1" dirty="0" err="1">
                <a:solidFill>
                  <a:srgbClr val="000000"/>
                </a:solidFill>
                <a:latin typeface="Consolas"/>
              </a:rPr>
              <a:t>.operate</a:t>
            </a:r>
            <a:r>
              <a:rPr lang="en-US" sz="1500" b="1" i="1" dirty="0">
                <a:solidFill>
                  <a:srgbClr val="000000"/>
                </a:solidFill>
                <a:latin typeface="Consolas"/>
              </a:rPr>
              <a:t>(10, 5, </a:t>
            </a:r>
            <a:r>
              <a:rPr lang="en-US" sz="1500" b="1" i="1" dirty="0">
                <a:solidFill>
                  <a:srgbClr val="6A3E3E"/>
                </a:solidFill>
                <a:latin typeface="Consolas"/>
              </a:rPr>
              <a:t>multiplication</a:t>
            </a:r>
            <a:r>
              <a:rPr lang="en-US" sz="1500" b="1" i="1" dirty="0">
                <a:solidFill>
                  <a:srgbClr val="000000"/>
                </a:solidFill>
                <a:latin typeface="Consolas"/>
              </a:rPr>
              <a:t>));</a:t>
            </a:r>
          </a:p>
          <a:p>
            <a:pPr lvl="1"/>
            <a:r>
              <a:rPr lang="en-US" sz="1500" dirty="0" err="1">
                <a:solidFill>
                  <a:srgbClr val="000000"/>
                </a:solidFill>
                <a:latin typeface="Consolas"/>
              </a:rPr>
              <a:t>System.</a:t>
            </a:r>
            <a:r>
              <a:rPr lang="en-US" sz="1500" b="1" i="1" dirty="0" err="1">
                <a:solidFill>
                  <a:srgbClr val="0000C0"/>
                </a:solidFill>
                <a:latin typeface="Consolas"/>
              </a:rPr>
              <a:t>out</a:t>
            </a:r>
            <a:r>
              <a:rPr lang="en-US" sz="1500" b="1" i="1" dirty="0" err="1">
                <a:solidFill>
                  <a:srgbClr val="000000"/>
                </a:solidFill>
                <a:latin typeface="Consolas"/>
              </a:rPr>
              <a:t>.println</a:t>
            </a:r>
            <a:r>
              <a:rPr lang="en-US" sz="1500" b="1" i="1" dirty="0">
                <a:solidFill>
                  <a:srgbClr val="000000"/>
                </a:solidFill>
                <a:latin typeface="Consolas"/>
              </a:rPr>
              <a:t>(</a:t>
            </a:r>
            <a:r>
              <a:rPr lang="en-US" sz="1500" b="1" i="1" dirty="0">
                <a:solidFill>
                  <a:srgbClr val="2A00FF"/>
                </a:solidFill>
                <a:latin typeface="Consolas"/>
              </a:rPr>
              <a:t>"10 / 5 = "</a:t>
            </a:r>
            <a:r>
              <a:rPr lang="en-US" sz="1500" b="1" i="1" dirty="0">
                <a:solidFill>
                  <a:srgbClr val="000000"/>
                </a:solidFill>
                <a:latin typeface="Consolas"/>
              </a:rPr>
              <a:t> + </a:t>
            </a:r>
            <a:r>
              <a:rPr lang="en-US" sz="1500" b="1" i="1" dirty="0" err="1">
                <a:solidFill>
                  <a:srgbClr val="6A3E3E"/>
                </a:solidFill>
                <a:latin typeface="Consolas"/>
              </a:rPr>
              <a:t>tester</a:t>
            </a:r>
            <a:r>
              <a:rPr lang="en-US" sz="1500" b="1" i="1" dirty="0" err="1">
                <a:solidFill>
                  <a:srgbClr val="000000"/>
                </a:solidFill>
                <a:latin typeface="Consolas"/>
              </a:rPr>
              <a:t>.operate</a:t>
            </a:r>
            <a:r>
              <a:rPr lang="en-US" sz="1500" b="1" i="1" dirty="0">
                <a:solidFill>
                  <a:srgbClr val="000000"/>
                </a:solidFill>
                <a:latin typeface="Consolas"/>
              </a:rPr>
              <a:t>(10, 5, </a:t>
            </a:r>
            <a:r>
              <a:rPr lang="en-US" sz="1500" b="1" i="1" dirty="0">
                <a:solidFill>
                  <a:srgbClr val="6A3E3E"/>
                </a:solidFill>
                <a:latin typeface="Consolas"/>
              </a:rPr>
              <a:t>division</a:t>
            </a:r>
            <a:r>
              <a:rPr lang="en-US" sz="1500" b="1" i="1" dirty="0">
                <a:solidFill>
                  <a:srgbClr val="000000"/>
                </a:solidFill>
                <a:latin typeface="Consolas"/>
              </a:rPr>
              <a:t>));</a:t>
            </a:r>
          </a:p>
          <a:p>
            <a:pPr lvl="1"/>
            <a:r>
              <a:rPr lang="en-US" sz="1500" dirty="0">
                <a:solidFill>
                  <a:srgbClr val="000000"/>
                </a:solidFill>
                <a:latin typeface="Consolas"/>
              </a:rPr>
              <a:t>}</a:t>
            </a:r>
          </a:p>
          <a:p>
            <a:pPr lvl="1"/>
            <a:endParaRPr lang="en-US" sz="1500" dirty="0">
              <a:latin typeface="Consolas"/>
            </a:endParaRPr>
          </a:p>
          <a:p>
            <a:pPr lvl="1"/>
            <a:r>
              <a:rPr lang="en-US" sz="1500" b="1" dirty="0">
                <a:solidFill>
                  <a:srgbClr val="7F0055"/>
                </a:solidFill>
                <a:latin typeface="Consolas"/>
              </a:rPr>
              <a:t>private</a:t>
            </a:r>
            <a:r>
              <a:rPr lang="en-US" sz="1500" b="1" dirty="0">
                <a:solidFill>
                  <a:srgbClr val="000000"/>
                </a:solidFill>
                <a:latin typeface="Consolas"/>
              </a:rPr>
              <a:t> </a:t>
            </a:r>
            <a:r>
              <a:rPr lang="en-US" sz="1500" b="1" dirty="0" err="1">
                <a:solidFill>
                  <a:srgbClr val="7F0055"/>
                </a:solidFill>
                <a:latin typeface="Consolas"/>
              </a:rPr>
              <a:t>int</a:t>
            </a:r>
            <a:r>
              <a:rPr lang="en-US" sz="1500" b="1" dirty="0">
                <a:solidFill>
                  <a:srgbClr val="000000"/>
                </a:solidFill>
                <a:latin typeface="Consolas"/>
              </a:rPr>
              <a:t> operate(</a:t>
            </a:r>
            <a:r>
              <a:rPr lang="en-US" sz="1500" b="1" dirty="0" err="1">
                <a:solidFill>
                  <a:srgbClr val="7F0055"/>
                </a:solidFill>
                <a:latin typeface="Consolas"/>
              </a:rPr>
              <a:t>int</a:t>
            </a:r>
            <a:r>
              <a:rPr lang="en-US" sz="1500" b="1" dirty="0">
                <a:solidFill>
                  <a:srgbClr val="000000"/>
                </a:solidFill>
                <a:latin typeface="Consolas"/>
              </a:rPr>
              <a:t> </a:t>
            </a:r>
            <a:r>
              <a:rPr lang="en-US" sz="1500" b="1" dirty="0">
                <a:solidFill>
                  <a:srgbClr val="6A3E3E"/>
                </a:solidFill>
                <a:latin typeface="Consolas"/>
              </a:rPr>
              <a:t>a</a:t>
            </a:r>
            <a:r>
              <a:rPr lang="en-US" sz="1500" b="1" dirty="0">
                <a:solidFill>
                  <a:srgbClr val="000000"/>
                </a:solidFill>
                <a:latin typeface="Consolas"/>
              </a:rPr>
              <a:t>, </a:t>
            </a:r>
            <a:r>
              <a:rPr lang="en-US" sz="1500" b="1" dirty="0" err="1">
                <a:solidFill>
                  <a:srgbClr val="7F0055"/>
                </a:solidFill>
                <a:latin typeface="Consolas"/>
              </a:rPr>
              <a:t>int</a:t>
            </a:r>
            <a:r>
              <a:rPr lang="en-US" sz="1500" b="1" dirty="0">
                <a:solidFill>
                  <a:srgbClr val="000000"/>
                </a:solidFill>
                <a:latin typeface="Consolas"/>
              </a:rPr>
              <a:t> </a:t>
            </a:r>
            <a:r>
              <a:rPr lang="en-US" sz="1500" b="1" dirty="0">
                <a:solidFill>
                  <a:srgbClr val="6A3E3E"/>
                </a:solidFill>
                <a:latin typeface="Consolas"/>
              </a:rPr>
              <a:t>b</a:t>
            </a:r>
            <a:r>
              <a:rPr lang="en-US" sz="1500" b="1" dirty="0">
                <a:solidFill>
                  <a:srgbClr val="000000"/>
                </a:solidFill>
                <a:latin typeface="Consolas"/>
              </a:rPr>
              <a:t>, Calculator </a:t>
            </a:r>
            <a:r>
              <a:rPr lang="en-US" sz="1500" b="1" dirty="0" err="1">
                <a:solidFill>
                  <a:srgbClr val="6A3E3E"/>
                </a:solidFill>
                <a:latin typeface="Consolas"/>
              </a:rPr>
              <a:t>mathOperation</a:t>
            </a:r>
            <a:r>
              <a:rPr lang="en-US" sz="1500" b="1" dirty="0">
                <a:solidFill>
                  <a:srgbClr val="000000"/>
                </a:solidFill>
                <a:latin typeface="Consolas"/>
              </a:rPr>
              <a:t>) {</a:t>
            </a:r>
          </a:p>
          <a:p>
            <a:pPr lvl="1"/>
            <a:r>
              <a:rPr lang="en-US" sz="1500" b="1" dirty="0">
                <a:solidFill>
                  <a:srgbClr val="7F0055"/>
                </a:solidFill>
                <a:latin typeface="Consolas"/>
              </a:rPr>
              <a:t>return</a:t>
            </a:r>
            <a:r>
              <a:rPr lang="en-US" sz="1500" b="1" dirty="0">
                <a:solidFill>
                  <a:srgbClr val="000000"/>
                </a:solidFill>
                <a:latin typeface="Consolas"/>
              </a:rPr>
              <a:t> </a:t>
            </a:r>
            <a:r>
              <a:rPr lang="en-US" sz="1500" b="1" dirty="0" err="1">
                <a:solidFill>
                  <a:srgbClr val="6A3E3E"/>
                </a:solidFill>
                <a:latin typeface="Consolas"/>
              </a:rPr>
              <a:t>mathOperation</a:t>
            </a:r>
            <a:r>
              <a:rPr lang="en-US" sz="1500" b="1" dirty="0" err="1">
                <a:solidFill>
                  <a:srgbClr val="000000"/>
                </a:solidFill>
                <a:latin typeface="Consolas"/>
              </a:rPr>
              <a:t>.operation</a:t>
            </a:r>
            <a:r>
              <a:rPr lang="en-US" sz="1500" b="1" dirty="0">
                <a:solidFill>
                  <a:srgbClr val="000000"/>
                </a:solidFill>
                <a:latin typeface="Consolas"/>
              </a:rPr>
              <a:t>(</a:t>
            </a:r>
            <a:r>
              <a:rPr lang="en-US" sz="1500" b="1" dirty="0">
                <a:solidFill>
                  <a:srgbClr val="6A3E3E"/>
                </a:solidFill>
                <a:latin typeface="Consolas"/>
              </a:rPr>
              <a:t>a</a:t>
            </a:r>
            <a:r>
              <a:rPr lang="en-US" sz="1500" b="1" dirty="0">
                <a:solidFill>
                  <a:srgbClr val="000000"/>
                </a:solidFill>
                <a:latin typeface="Consolas"/>
              </a:rPr>
              <a:t>, </a:t>
            </a:r>
            <a:r>
              <a:rPr lang="en-US" sz="1500" b="1" dirty="0">
                <a:solidFill>
                  <a:srgbClr val="6A3E3E"/>
                </a:solidFill>
                <a:latin typeface="Consolas"/>
              </a:rPr>
              <a:t>b</a:t>
            </a:r>
            <a:r>
              <a:rPr lang="en-US" sz="1500" b="1" dirty="0">
                <a:solidFill>
                  <a:srgbClr val="000000"/>
                </a:solidFill>
                <a:latin typeface="Consolas"/>
              </a:rPr>
              <a:t>);</a:t>
            </a:r>
          </a:p>
          <a:p>
            <a:pPr lvl="1"/>
            <a:r>
              <a:rPr lang="en-US" sz="1500" dirty="0">
                <a:solidFill>
                  <a:srgbClr val="000000"/>
                </a:solidFill>
                <a:latin typeface="Consolas"/>
              </a:rPr>
              <a:t>}</a:t>
            </a:r>
          </a:p>
          <a:p>
            <a:r>
              <a:rPr lang="en-US" sz="1500" dirty="0">
                <a:solidFill>
                  <a:srgbClr val="000000"/>
                </a:solidFill>
                <a:latin typeface="Consolas"/>
              </a:rPr>
              <a:t>}</a:t>
            </a:r>
          </a:p>
        </p:txBody>
      </p:sp>
    </p:spTree>
    <p:extLst>
      <p:ext uri="{BB962C8B-B14F-4D97-AF65-F5344CB8AC3E}">
        <p14:creationId xmlns:p14="http://schemas.microsoft.com/office/powerpoint/2010/main" val="221681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4000" b="1" dirty="0">
                <a:effectLst>
                  <a:outerShdw blurRad="38100" dist="38100" dir="2700000" algn="tl">
                    <a:srgbClr val="000000">
                      <a:alpha val="43137"/>
                    </a:srgbClr>
                  </a:outerShdw>
                </a:effectLst>
              </a:rPr>
              <a:t>Java 8 : Method References</a:t>
            </a:r>
          </a:p>
        </p:txBody>
      </p:sp>
      <p:sp>
        <p:nvSpPr>
          <p:cNvPr id="3" name="Footer Placeholder 2"/>
          <p:cNvSpPr>
            <a:spLocks noGrp="1"/>
          </p:cNvSpPr>
          <p:nvPr>
            <p:ph type="ftr" sz="quarter" idx="4294967295"/>
          </p:nvPr>
        </p:nvSpPr>
        <p:spPr>
          <a:xfrm>
            <a:off x="0" y="6354763"/>
            <a:ext cx="3475038" cy="366712"/>
          </a:xfrm>
        </p:spPr>
        <p:txBody>
          <a:bodyPr/>
          <a:lstStyle/>
          <a:p>
            <a:r>
              <a:rPr lang="en-US"/>
              <a:t>Xoriant Soultions Pvt. Ltd.</a:t>
            </a:r>
          </a:p>
        </p:txBody>
      </p:sp>
      <p:sp>
        <p:nvSpPr>
          <p:cNvPr id="4" name="Slide Number Placeholder 3"/>
          <p:cNvSpPr>
            <a:spLocks noGrp="1"/>
          </p:cNvSpPr>
          <p:nvPr>
            <p:ph type="sldNum" sz="quarter" idx="4294967295"/>
          </p:nvPr>
        </p:nvSpPr>
        <p:spPr>
          <a:xfrm>
            <a:off x="8534400" y="6354763"/>
            <a:ext cx="609600" cy="366712"/>
          </a:xfrm>
        </p:spPr>
        <p:txBody>
          <a:bodyPr/>
          <a:lstStyle/>
          <a:p>
            <a:fld id="{524ABC57-8A90-452A-BBE3-F167992EC22D}" type="slidenum">
              <a:rPr lang="en-US" smtClean="0"/>
              <a:t>19</a:t>
            </a:fld>
            <a:endParaRPr lang="en-US"/>
          </a:p>
        </p:txBody>
      </p:sp>
    </p:spTree>
    <p:extLst>
      <p:ext uri="{BB962C8B-B14F-4D97-AF65-F5344CB8AC3E}">
        <p14:creationId xmlns:p14="http://schemas.microsoft.com/office/powerpoint/2010/main" val="2509102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 is evolving…</a:t>
            </a:r>
          </a:p>
        </p:txBody>
      </p:sp>
      <p:sp>
        <p:nvSpPr>
          <p:cNvPr id="2" name="Footer Placeholder 1"/>
          <p:cNvSpPr>
            <a:spLocks noGrp="1"/>
          </p:cNvSpPr>
          <p:nvPr>
            <p:ph type="ftr" sz="quarter" idx="4294967295"/>
          </p:nvPr>
        </p:nvSpPr>
        <p:spPr>
          <a:xfrm>
            <a:off x="0" y="6354763"/>
            <a:ext cx="3475038" cy="366712"/>
          </a:xfrm>
        </p:spPr>
        <p:txBody>
          <a:bodyPr/>
          <a:lstStyle/>
          <a:p>
            <a:r>
              <a:rPr lang="en-US"/>
              <a:t>Xoriant Soultions Pvt. Ltd.</a:t>
            </a:r>
          </a:p>
        </p:txBody>
      </p:sp>
      <p:sp>
        <p:nvSpPr>
          <p:cNvPr id="3" name="Slide Number Placeholder 2"/>
          <p:cNvSpPr>
            <a:spLocks noGrp="1"/>
          </p:cNvSpPr>
          <p:nvPr>
            <p:ph type="sldNum" sz="quarter" idx="4294967295"/>
          </p:nvPr>
        </p:nvSpPr>
        <p:spPr>
          <a:xfrm>
            <a:off x="8534400" y="6354763"/>
            <a:ext cx="609600" cy="366712"/>
          </a:xfrm>
        </p:spPr>
        <p:txBody>
          <a:bodyPr/>
          <a:lstStyle/>
          <a:p>
            <a:fld id="{524ABC57-8A90-452A-BBE3-F167992EC22D}" type="slidenum">
              <a:rPr lang="en-US" smtClean="0"/>
              <a:t>2</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8054939" cy="3733800"/>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68520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Method References</a:t>
            </a:r>
          </a:p>
        </p:txBody>
      </p:sp>
      <p:sp>
        <p:nvSpPr>
          <p:cNvPr id="4" name="Content Placeholder 3"/>
          <p:cNvSpPr>
            <a:spLocks noGrp="1"/>
          </p:cNvSpPr>
          <p:nvPr>
            <p:ph idx="13"/>
          </p:nvPr>
        </p:nvSpPr>
        <p:spPr/>
        <p:txBody>
          <a:bodyPr/>
          <a:lstStyle/>
          <a:p>
            <a:r>
              <a:rPr lang="en-US" dirty="0"/>
              <a:t>You use lambda expressions to create anonymous methods. </a:t>
            </a:r>
          </a:p>
          <a:p>
            <a:r>
              <a:rPr lang="en-US" dirty="0"/>
              <a:t>Sometimes, however, a lambda expression does nothing but call an existing method. </a:t>
            </a:r>
          </a:p>
          <a:p>
            <a:r>
              <a:rPr lang="en-US" dirty="0"/>
              <a:t>In those cases, it's often clearer to refer to the existing method by name. </a:t>
            </a:r>
          </a:p>
        </p:txBody>
      </p:sp>
      <p:sp>
        <p:nvSpPr>
          <p:cNvPr id="2" name="Footer Placeholder 1"/>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20</a:t>
            </a:fld>
            <a:endParaRPr lang="en-US"/>
          </a:p>
        </p:txBody>
      </p:sp>
    </p:spTree>
    <p:extLst>
      <p:ext uri="{BB962C8B-B14F-4D97-AF65-F5344CB8AC3E}">
        <p14:creationId xmlns:p14="http://schemas.microsoft.com/office/powerpoint/2010/main" val="845014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References continue…</a:t>
            </a:r>
          </a:p>
        </p:txBody>
      </p:sp>
      <p:sp>
        <p:nvSpPr>
          <p:cNvPr id="3" name="Content Placeholder 2"/>
          <p:cNvSpPr>
            <a:spLocks noGrp="1"/>
          </p:cNvSpPr>
          <p:nvPr>
            <p:ph idx="13"/>
          </p:nvPr>
        </p:nvSpPr>
        <p:spPr/>
        <p:txBody>
          <a:bodyPr>
            <a:normAutofit/>
          </a:bodyPr>
          <a:lstStyle/>
          <a:p>
            <a:r>
              <a:rPr lang="en-US" dirty="0"/>
              <a:t>Method References gives you compact, easy-to-read lambda expressions for method that already have a name.</a:t>
            </a:r>
          </a:p>
          <a:p>
            <a:pPr marL="0" indent="0">
              <a:buNone/>
            </a:pPr>
            <a:r>
              <a:rPr lang="en-US" dirty="0"/>
              <a:t>	Example: </a:t>
            </a:r>
          </a:p>
          <a:p>
            <a:pPr marL="0" indent="0">
              <a:buNone/>
            </a:pPr>
            <a:r>
              <a:rPr lang="en-US" dirty="0"/>
              <a:t>		</a:t>
            </a:r>
            <a:r>
              <a:rPr lang="en-US" b="1" dirty="0"/>
              <a:t>() -&gt; “</a:t>
            </a:r>
            <a:r>
              <a:rPr lang="en-US" b="1" dirty="0" err="1"/>
              <a:t>string”.length</a:t>
            </a:r>
            <a:r>
              <a:rPr lang="en-US" b="1" dirty="0"/>
              <a:t>();</a:t>
            </a:r>
          </a:p>
          <a:p>
            <a:pPr marL="0" indent="0">
              <a:buNone/>
            </a:pPr>
            <a:r>
              <a:rPr lang="en-US" b="1" dirty="0"/>
              <a:t>				TO</a:t>
            </a:r>
          </a:p>
          <a:p>
            <a:pPr marL="0" indent="0">
              <a:buNone/>
            </a:pPr>
            <a:r>
              <a:rPr lang="en-US" b="1" dirty="0"/>
              <a:t>			String::length;</a:t>
            </a:r>
          </a:p>
          <a:p>
            <a:r>
              <a:rPr lang="en-US" dirty="0"/>
              <a:t>There are FOUR types of method reference:-</a:t>
            </a:r>
          </a:p>
          <a:p>
            <a:pPr lvl="1"/>
            <a:r>
              <a:rPr lang="en-US" dirty="0"/>
              <a:t>Reference to a static method.</a:t>
            </a:r>
          </a:p>
          <a:p>
            <a:pPr lvl="1"/>
            <a:r>
              <a:rPr lang="en-US" dirty="0"/>
              <a:t>Reference to an instance method of a particular object.</a:t>
            </a:r>
          </a:p>
          <a:p>
            <a:pPr lvl="1"/>
            <a:r>
              <a:rPr lang="en-US" dirty="0"/>
              <a:t>Reference to an instance method of an arbitrary object of a particular type.</a:t>
            </a:r>
          </a:p>
          <a:p>
            <a:pPr lvl="1"/>
            <a:r>
              <a:rPr lang="en-US" dirty="0"/>
              <a:t>Reference to a constructor. </a:t>
            </a:r>
          </a:p>
          <a:p>
            <a:endParaRPr lang="en-US" dirty="0"/>
          </a:p>
        </p:txBody>
      </p:sp>
      <p:sp>
        <p:nvSpPr>
          <p:cNvPr id="4" name="Footer Placeholder 3"/>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21</a:t>
            </a:fld>
            <a:endParaRPr lang="en-US"/>
          </a:p>
        </p:txBody>
      </p:sp>
    </p:spTree>
    <p:extLst>
      <p:ext uri="{BB962C8B-B14F-4D97-AF65-F5344CB8AC3E}">
        <p14:creationId xmlns:p14="http://schemas.microsoft.com/office/powerpoint/2010/main" val="3957696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Footer Placeholder 2"/>
          <p:cNvSpPr>
            <a:spLocks noGrp="1"/>
          </p:cNvSpPr>
          <p:nvPr>
            <p:ph type="ftr" sz="quarter" idx="4294967295"/>
          </p:nvPr>
        </p:nvSpPr>
        <p:spPr>
          <a:xfrm>
            <a:off x="0" y="6354763"/>
            <a:ext cx="3475038" cy="366712"/>
          </a:xfrm>
        </p:spPr>
        <p:txBody>
          <a:bodyPr/>
          <a:lstStyle/>
          <a:p>
            <a:r>
              <a:rPr lang="en-US"/>
              <a:t>Xoriant Soultions Pvt. Ltd.</a:t>
            </a:r>
          </a:p>
        </p:txBody>
      </p:sp>
      <p:sp>
        <p:nvSpPr>
          <p:cNvPr id="4" name="Slide Number Placeholder 3"/>
          <p:cNvSpPr>
            <a:spLocks noGrp="1"/>
          </p:cNvSpPr>
          <p:nvPr>
            <p:ph type="sldNum" sz="quarter" idx="4294967295"/>
          </p:nvPr>
        </p:nvSpPr>
        <p:spPr>
          <a:xfrm>
            <a:off x="8534400" y="6354763"/>
            <a:ext cx="609600" cy="366712"/>
          </a:xfrm>
        </p:spPr>
        <p:txBody>
          <a:bodyPr/>
          <a:lstStyle/>
          <a:p>
            <a:fld id="{524ABC57-8A90-452A-BBE3-F167992EC22D}" type="slidenum">
              <a:rPr lang="en-US" smtClean="0"/>
              <a:t>22</a:t>
            </a:fld>
            <a:endParaRPr lang="en-US"/>
          </a:p>
        </p:txBody>
      </p:sp>
      <p:sp>
        <p:nvSpPr>
          <p:cNvPr id="6" name="Rectangle 5"/>
          <p:cNvSpPr/>
          <p:nvPr/>
        </p:nvSpPr>
        <p:spPr>
          <a:xfrm>
            <a:off x="457200" y="1343085"/>
            <a:ext cx="8153400" cy="4524315"/>
          </a:xfrm>
          <a:prstGeom prst="rect">
            <a:avLst/>
          </a:prstGeom>
        </p:spPr>
        <p:txBody>
          <a:bodyPr wrap="square">
            <a:spAutoFit/>
          </a:bodyPr>
          <a:lstStyle/>
          <a:p>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java.util.List</a:t>
            </a:r>
            <a:r>
              <a:rPr lang="en-US" b="1" dirty="0">
                <a:solidFill>
                  <a:srgbClr val="000000"/>
                </a:solidFill>
                <a:latin typeface="Consolas"/>
              </a:rPr>
              <a:t>;</a:t>
            </a:r>
          </a:p>
          <a:p>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java.util.ArrayList</a:t>
            </a:r>
            <a:r>
              <a:rPr lang="en-US" b="1" dirty="0">
                <a:solidFill>
                  <a:srgbClr val="000000"/>
                </a:solidFill>
                <a:latin typeface="Consolas"/>
              </a:rPr>
              <a:t>;</a:t>
            </a:r>
          </a:p>
          <a:p>
            <a:endParaRPr lang="en-US"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Java8Tester {</a:t>
            </a:r>
          </a:p>
          <a:p>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a:t>
            </a:r>
          </a:p>
          <a:p>
            <a:r>
              <a:rPr lang="en-US" dirty="0">
                <a:solidFill>
                  <a:srgbClr val="000000"/>
                </a:solidFill>
                <a:latin typeface="Consolas"/>
              </a:rPr>
              <a:t>      List </a:t>
            </a:r>
            <a:r>
              <a:rPr lang="en-US" dirty="0">
                <a:solidFill>
                  <a:srgbClr val="6A3E3E"/>
                </a:solidFill>
                <a:latin typeface="Consolas"/>
              </a:rPr>
              <a:t>names</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ArrayList</a:t>
            </a:r>
            <a:r>
              <a:rPr lang="en-US" b="1" dirty="0">
                <a:solidFill>
                  <a:srgbClr val="000000"/>
                </a:solidFill>
                <a:latin typeface="Consolas"/>
              </a:rPr>
              <a:t>();</a:t>
            </a:r>
          </a:p>
          <a:p>
            <a:endParaRPr lang="en-US" dirty="0">
              <a:latin typeface="Consolas"/>
            </a:endParaRPr>
          </a:p>
          <a:p>
            <a:r>
              <a:rPr lang="en-US" dirty="0">
                <a:solidFill>
                  <a:srgbClr val="000000"/>
                </a:solidFill>
                <a:latin typeface="Consolas"/>
              </a:rPr>
              <a:t>      </a:t>
            </a:r>
            <a:r>
              <a:rPr lang="en-US" dirty="0" err="1">
                <a:solidFill>
                  <a:srgbClr val="6A3E3E"/>
                </a:solidFill>
                <a:latin typeface="Consolas"/>
              </a:rPr>
              <a:t>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"Mahesh"</a:t>
            </a:r>
            <a:r>
              <a:rPr lang="en-US" dirty="0">
                <a:solidFill>
                  <a:srgbClr val="000000"/>
                </a:solidFill>
                <a:latin typeface="Consolas"/>
              </a:rPr>
              <a:t>);</a:t>
            </a:r>
          </a:p>
          <a:p>
            <a:r>
              <a:rPr lang="en-US" dirty="0">
                <a:solidFill>
                  <a:srgbClr val="000000"/>
                </a:solidFill>
                <a:latin typeface="Consolas"/>
              </a:rPr>
              <a:t>      </a:t>
            </a:r>
            <a:r>
              <a:rPr lang="en-US" dirty="0" err="1">
                <a:solidFill>
                  <a:srgbClr val="6A3E3E"/>
                </a:solidFill>
                <a:latin typeface="Consolas"/>
              </a:rPr>
              <a:t>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"Suresh"</a:t>
            </a:r>
            <a:r>
              <a:rPr lang="en-US" dirty="0">
                <a:solidFill>
                  <a:srgbClr val="000000"/>
                </a:solidFill>
                <a:latin typeface="Consolas"/>
              </a:rPr>
              <a:t>);</a:t>
            </a:r>
          </a:p>
          <a:p>
            <a:r>
              <a:rPr lang="en-US" dirty="0">
                <a:solidFill>
                  <a:srgbClr val="000000"/>
                </a:solidFill>
                <a:latin typeface="Consolas"/>
              </a:rPr>
              <a:t>      </a:t>
            </a:r>
            <a:r>
              <a:rPr lang="en-US" dirty="0" err="1">
                <a:solidFill>
                  <a:srgbClr val="6A3E3E"/>
                </a:solidFill>
                <a:latin typeface="Consolas"/>
              </a:rPr>
              <a:t>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"Ramesh"</a:t>
            </a:r>
            <a:r>
              <a:rPr lang="en-US" dirty="0">
                <a:solidFill>
                  <a:srgbClr val="000000"/>
                </a:solidFill>
                <a:latin typeface="Consolas"/>
              </a:rPr>
              <a:t>);</a:t>
            </a:r>
          </a:p>
          <a:p>
            <a:r>
              <a:rPr lang="en-US" dirty="0">
                <a:solidFill>
                  <a:srgbClr val="000000"/>
                </a:solidFill>
                <a:latin typeface="Consolas"/>
              </a:rPr>
              <a:t>      </a:t>
            </a:r>
            <a:r>
              <a:rPr lang="en-US" dirty="0" err="1">
                <a:solidFill>
                  <a:srgbClr val="6A3E3E"/>
                </a:solidFill>
                <a:latin typeface="Consolas"/>
              </a:rPr>
              <a:t>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a:t>
            </a:r>
            <a:r>
              <a:rPr lang="en-US" dirty="0" err="1">
                <a:solidFill>
                  <a:srgbClr val="2A00FF"/>
                </a:solidFill>
                <a:latin typeface="Consolas"/>
              </a:rPr>
              <a:t>Naresh</a:t>
            </a:r>
            <a:r>
              <a:rPr lang="en-US" dirty="0">
                <a:solidFill>
                  <a:srgbClr val="2A00FF"/>
                </a:solidFill>
                <a:latin typeface="Consolas"/>
              </a:rPr>
              <a:t>"</a:t>
            </a:r>
            <a:r>
              <a:rPr lang="en-US" dirty="0">
                <a:solidFill>
                  <a:srgbClr val="000000"/>
                </a:solidFill>
                <a:latin typeface="Consolas"/>
              </a:rPr>
              <a:t>);</a:t>
            </a:r>
          </a:p>
          <a:p>
            <a:r>
              <a:rPr lang="en-US" dirty="0">
                <a:solidFill>
                  <a:srgbClr val="000000"/>
                </a:solidFill>
                <a:latin typeface="Consolas"/>
              </a:rPr>
              <a:t>      </a:t>
            </a:r>
            <a:r>
              <a:rPr lang="en-US" dirty="0" err="1">
                <a:solidFill>
                  <a:srgbClr val="6A3E3E"/>
                </a:solidFill>
                <a:latin typeface="Consolas"/>
              </a:rPr>
              <a:t>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a:t>
            </a:r>
            <a:r>
              <a:rPr lang="en-US" dirty="0" err="1">
                <a:solidFill>
                  <a:srgbClr val="2A00FF"/>
                </a:solidFill>
                <a:latin typeface="Consolas"/>
              </a:rPr>
              <a:t>Kalpesh</a:t>
            </a:r>
            <a:r>
              <a:rPr lang="en-US" dirty="0">
                <a:solidFill>
                  <a:srgbClr val="2A00FF"/>
                </a:solidFill>
                <a:latin typeface="Consolas"/>
              </a:rPr>
              <a:t>"</a:t>
            </a:r>
            <a:r>
              <a:rPr lang="en-US" dirty="0">
                <a:solidFill>
                  <a:srgbClr val="000000"/>
                </a:solidFill>
                <a:latin typeface="Consolas"/>
              </a:rPr>
              <a:t>);</a:t>
            </a:r>
          </a:p>
          <a:p>
            <a:endParaRPr lang="en-US" dirty="0">
              <a:latin typeface="Consolas"/>
            </a:endParaRPr>
          </a:p>
          <a:p>
            <a:r>
              <a:rPr lang="en-US" dirty="0">
                <a:solidFill>
                  <a:srgbClr val="000000"/>
                </a:solidFill>
                <a:latin typeface="Consolas"/>
              </a:rPr>
              <a:t>      </a:t>
            </a:r>
            <a:r>
              <a:rPr lang="en-US" dirty="0" err="1">
                <a:solidFill>
                  <a:srgbClr val="6A3E3E"/>
                </a:solidFill>
                <a:latin typeface="Consolas"/>
              </a:rPr>
              <a:t>names</a:t>
            </a:r>
            <a:r>
              <a:rPr lang="en-US" dirty="0" err="1">
                <a:solidFill>
                  <a:srgbClr val="000000"/>
                </a:solidFill>
                <a:latin typeface="Consolas"/>
              </a:rPr>
              <a:t>.forEach</a:t>
            </a:r>
            <a:r>
              <a:rPr lang="en-US" dirty="0">
                <a:solidFill>
                  <a:srgbClr val="000000"/>
                </a:solidFill>
                <a:latin typeface="Consolas"/>
              </a:rPr>
              <a:t>(</a:t>
            </a:r>
            <a:r>
              <a:rPr lang="en-US" dirty="0" err="1">
                <a:solidFill>
                  <a:srgbClr val="000000"/>
                </a:solidFill>
                <a:latin typeface="Consolas"/>
              </a:rPr>
              <a:t>System.</a:t>
            </a:r>
            <a:r>
              <a:rPr lang="en-US" b="1" i="1" dirty="0" err="1">
                <a:solidFill>
                  <a:srgbClr val="0000C0"/>
                </a:solidFill>
                <a:latin typeface="Consolas"/>
              </a:rPr>
              <a:t>out</a:t>
            </a:r>
            <a:r>
              <a:rPr lang="en-US" b="1" i="1" dirty="0">
                <a:solidFill>
                  <a:srgbClr val="000000"/>
                </a:solidFill>
                <a:latin typeface="Consolas"/>
              </a:rPr>
              <a:t>::</a:t>
            </a:r>
            <a:r>
              <a:rPr lang="en-US" b="1" i="1" dirty="0" err="1">
                <a:solidFill>
                  <a:srgbClr val="000000"/>
                </a:solidFill>
                <a:latin typeface="Consolas"/>
              </a:rPr>
              <a:t>println</a:t>
            </a:r>
            <a:r>
              <a:rPr lang="en-US" b="1" i="1" dirty="0">
                <a:solidFill>
                  <a:srgbClr val="000000"/>
                </a:solidFill>
                <a:latin typeface="Consolas"/>
              </a:rPr>
              <a:t>);</a:t>
            </a:r>
          </a:p>
          <a:p>
            <a:r>
              <a:rPr lang="en-US" dirty="0">
                <a:solidFill>
                  <a:srgbClr val="000000"/>
                </a:solidFill>
                <a:latin typeface="Consolas"/>
              </a:rPr>
              <a:t>   }</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618797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a:t>
            </a:r>
          </a:p>
        </p:txBody>
      </p:sp>
      <p:sp>
        <p:nvSpPr>
          <p:cNvPr id="3" name="Footer Placeholder 2"/>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23</a:t>
            </a:fld>
            <a:endParaRPr lang="en-US"/>
          </a:p>
        </p:txBody>
      </p:sp>
      <p:sp>
        <p:nvSpPr>
          <p:cNvPr id="4" name="Rectangle 3"/>
          <p:cNvSpPr/>
          <p:nvPr/>
        </p:nvSpPr>
        <p:spPr>
          <a:xfrm>
            <a:off x="457200" y="1340108"/>
            <a:ext cx="8077200" cy="4832092"/>
          </a:xfrm>
          <a:prstGeom prst="rect">
            <a:avLst/>
          </a:prstGeom>
        </p:spPr>
        <p:txBody>
          <a:bodyPr wrap="square">
            <a:spAutoFit/>
          </a:bodyPr>
          <a:lstStyle/>
          <a:p>
            <a:r>
              <a:rPr lang="en-US" sz="1400" b="1" dirty="0">
                <a:solidFill>
                  <a:srgbClr val="7F0055"/>
                </a:solidFill>
                <a:latin typeface="Consolas"/>
              </a:rPr>
              <a:t>package</a:t>
            </a:r>
            <a:r>
              <a:rPr lang="en-US" sz="1400" b="1" dirty="0">
                <a:solidFill>
                  <a:srgbClr val="000000"/>
                </a:solidFill>
                <a:latin typeface="Consolas"/>
              </a:rPr>
              <a:t> </a:t>
            </a:r>
            <a:r>
              <a:rPr lang="en-US" sz="1400" b="1" dirty="0" err="1">
                <a:solidFill>
                  <a:srgbClr val="000000"/>
                </a:solidFill>
                <a:latin typeface="Consolas"/>
              </a:rPr>
              <a:t>com.xoriant.methodReference</a:t>
            </a:r>
            <a:r>
              <a:rPr lang="en-US" sz="1400" b="1" dirty="0">
                <a:solidFill>
                  <a:srgbClr val="000000"/>
                </a:solidFill>
                <a:latin typeface="Consolas"/>
              </a:rPr>
              <a:t>;</a:t>
            </a:r>
          </a:p>
          <a:p>
            <a:endParaRPr lang="en-US" sz="1400" dirty="0">
              <a:latin typeface="Consolas"/>
            </a:endParaRPr>
          </a:p>
          <a:p>
            <a:r>
              <a:rPr lang="en-US" sz="1400" b="1" dirty="0">
                <a:solidFill>
                  <a:srgbClr val="7F0055"/>
                </a:solidFill>
                <a:latin typeface="Consolas"/>
              </a:rPr>
              <a:t>interface</a:t>
            </a:r>
            <a:r>
              <a:rPr lang="en-US" sz="1400" b="1" dirty="0">
                <a:solidFill>
                  <a:srgbClr val="000000"/>
                </a:solidFill>
                <a:latin typeface="Consolas"/>
              </a:rPr>
              <a:t> </a:t>
            </a:r>
            <a:r>
              <a:rPr lang="en-US" sz="1400" b="1" dirty="0" err="1">
                <a:solidFill>
                  <a:srgbClr val="000000"/>
                </a:solidFill>
                <a:latin typeface="Consolas"/>
              </a:rPr>
              <a:t>IMethodReference</a:t>
            </a:r>
            <a:endParaRPr lang="en-US" sz="1400" b="1" dirty="0">
              <a:solidFill>
                <a:srgbClr val="000000"/>
              </a:solidFill>
              <a:latin typeface="Consolas"/>
            </a:endParaRPr>
          </a:p>
          <a:p>
            <a:r>
              <a:rPr lang="en-US" sz="1400" dirty="0">
                <a:solidFill>
                  <a:srgbClr val="000000"/>
                </a:solidFill>
                <a:latin typeface="Consolas"/>
              </a:rPr>
              <a:t>{</a:t>
            </a:r>
          </a:p>
          <a:p>
            <a:r>
              <a:rPr lang="en-US" sz="1400" dirty="0">
                <a:solidFill>
                  <a:srgbClr val="000000"/>
                </a:solidFill>
                <a:latin typeface="Consolas"/>
              </a:rPr>
              <a:t>    String process(String </a:t>
            </a:r>
            <a:r>
              <a:rPr lang="en-US" sz="1400" dirty="0">
                <a:solidFill>
                  <a:srgbClr val="6A3E3E"/>
                </a:solidFill>
                <a:latin typeface="Consolas"/>
              </a:rPr>
              <a:t>input</a:t>
            </a:r>
            <a:r>
              <a:rPr lang="en-US" sz="1400" dirty="0">
                <a:solidFill>
                  <a:srgbClr val="000000"/>
                </a:solidFill>
                <a:latin typeface="Consolas"/>
              </a:rPr>
              <a:t>);</a:t>
            </a:r>
          </a:p>
          <a:p>
            <a:r>
              <a:rPr lang="en-US" sz="1400" dirty="0">
                <a:solidFill>
                  <a:srgbClr val="000000"/>
                </a:solidFill>
                <a:latin typeface="Consolas"/>
              </a:rPr>
              <a:t>}</a:t>
            </a:r>
          </a:p>
          <a:p>
            <a:r>
              <a:rPr lang="en-US" sz="1400" dirty="0">
                <a:solidFill>
                  <a:srgbClr val="000000"/>
                </a:solidFill>
                <a:latin typeface="Consolas"/>
              </a:rPr>
              <a:t> </a:t>
            </a:r>
          </a:p>
          <a:p>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class</a:t>
            </a:r>
            <a:r>
              <a:rPr lang="en-US" sz="1400" b="1" dirty="0">
                <a:solidFill>
                  <a:srgbClr val="000000"/>
                </a:solidFill>
                <a:latin typeface="Consolas"/>
              </a:rPr>
              <a:t> </a:t>
            </a:r>
            <a:r>
              <a:rPr lang="en-US" sz="1400" b="1" dirty="0" err="1">
                <a:solidFill>
                  <a:srgbClr val="000000"/>
                </a:solidFill>
                <a:latin typeface="Consolas"/>
              </a:rPr>
              <a:t>MethodReferenceDemo</a:t>
            </a:r>
            <a:endParaRPr lang="en-US" sz="1400" b="1" dirty="0">
              <a:solidFill>
                <a:srgbClr val="000000"/>
              </a:solidFill>
              <a:latin typeface="Consolas"/>
            </a:endParaRPr>
          </a:p>
          <a:p>
            <a:r>
              <a:rPr lang="en-US" sz="1400"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static</a:t>
            </a:r>
            <a:r>
              <a:rPr lang="en-US" sz="1400" b="1" dirty="0">
                <a:solidFill>
                  <a:srgbClr val="000000"/>
                </a:solidFill>
                <a:latin typeface="Consolas"/>
              </a:rPr>
              <a:t> String </a:t>
            </a:r>
            <a:r>
              <a:rPr lang="en-US" sz="1400" b="1" dirty="0" err="1">
                <a:solidFill>
                  <a:srgbClr val="000000"/>
                </a:solidFill>
                <a:latin typeface="Consolas"/>
              </a:rPr>
              <a:t>toUpperStatic</a:t>
            </a:r>
            <a:r>
              <a:rPr lang="en-US" sz="1400" b="1" dirty="0">
                <a:solidFill>
                  <a:srgbClr val="000000"/>
                </a:solidFill>
                <a:latin typeface="Consolas"/>
              </a:rPr>
              <a:t>(String </a:t>
            </a:r>
            <a:r>
              <a:rPr lang="en-US" sz="1400" b="1" dirty="0">
                <a:solidFill>
                  <a:srgbClr val="6A3E3E"/>
                </a:solidFill>
                <a:latin typeface="Consolas"/>
              </a:rPr>
              <a:t>input</a:t>
            </a:r>
            <a:r>
              <a:rPr lang="en-US" sz="1400" b="1"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return</a:t>
            </a:r>
            <a:r>
              <a:rPr lang="en-US" sz="1400" b="1" dirty="0">
                <a:solidFill>
                  <a:srgbClr val="000000"/>
                </a:solidFill>
                <a:latin typeface="Consolas"/>
              </a:rPr>
              <a:t> </a:t>
            </a:r>
            <a:r>
              <a:rPr lang="en-US" sz="1400" b="1" dirty="0" err="1">
                <a:solidFill>
                  <a:srgbClr val="6A3E3E"/>
                </a:solidFill>
                <a:latin typeface="Consolas"/>
              </a:rPr>
              <a:t>input</a:t>
            </a:r>
            <a:r>
              <a:rPr lang="en-US" sz="1400" b="1" dirty="0" err="1">
                <a:solidFill>
                  <a:srgbClr val="000000"/>
                </a:solidFill>
                <a:latin typeface="Consolas"/>
              </a:rPr>
              <a:t>.toUpperCase</a:t>
            </a:r>
            <a:r>
              <a:rPr lang="en-US" sz="1400" b="1"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static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main(String... </a:t>
            </a:r>
            <a:r>
              <a:rPr lang="en-US" sz="1400" b="1" dirty="0" err="1">
                <a:solidFill>
                  <a:srgbClr val="6A3E3E"/>
                </a:solidFill>
                <a:latin typeface="Consolas"/>
              </a:rPr>
              <a:t>args</a:t>
            </a:r>
            <a:r>
              <a:rPr lang="en-US" sz="1400" b="1"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r>
              <a:rPr lang="en-US" sz="1400" dirty="0" err="1">
                <a:solidFill>
                  <a:srgbClr val="000000"/>
                </a:solidFill>
                <a:latin typeface="Consolas"/>
              </a:rPr>
              <a:t>IMethodReference</a:t>
            </a:r>
            <a:r>
              <a:rPr lang="en-US" sz="1400" dirty="0">
                <a:solidFill>
                  <a:srgbClr val="000000"/>
                </a:solidFill>
                <a:latin typeface="Consolas"/>
              </a:rPr>
              <a:t> </a:t>
            </a:r>
            <a:r>
              <a:rPr lang="en-US" sz="1400" dirty="0">
                <a:solidFill>
                  <a:srgbClr val="6A3E3E"/>
                </a:solidFill>
                <a:latin typeface="Consolas"/>
              </a:rPr>
              <a:t>reference</a:t>
            </a:r>
            <a:r>
              <a:rPr lang="en-US" sz="1400" dirty="0">
                <a:solidFill>
                  <a:srgbClr val="000000"/>
                </a:solidFill>
                <a:latin typeface="Consolas"/>
              </a:rPr>
              <a:t> = </a:t>
            </a:r>
            <a:r>
              <a:rPr lang="en-US" sz="1400" dirty="0" err="1">
                <a:solidFill>
                  <a:srgbClr val="000000"/>
                </a:solidFill>
                <a:latin typeface="Consolas"/>
              </a:rPr>
              <a:t>MethodReferenceDemo</a:t>
            </a:r>
            <a:r>
              <a:rPr lang="en-US" sz="1400" dirty="0">
                <a:solidFill>
                  <a:srgbClr val="000000"/>
                </a:solidFill>
                <a:latin typeface="Consolas"/>
              </a:rPr>
              <a:t>::</a:t>
            </a:r>
            <a:r>
              <a:rPr lang="en-US" sz="1400" i="1" dirty="0" err="1">
                <a:solidFill>
                  <a:srgbClr val="000000"/>
                </a:solidFill>
                <a:latin typeface="Consolas"/>
              </a:rPr>
              <a:t>toUpperStatic</a:t>
            </a:r>
            <a:r>
              <a:rPr lang="en-US" sz="1400" i="1"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System.</a:t>
            </a:r>
            <a:r>
              <a:rPr lang="en-US" sz="1400" b="1" i="1" dirty="0" err="1">
                <a:solidFill>
                  <a:srgbClr val="0000C0"/>
                </a:solidFill>
                <a:latin typeface="Consolas"/>
              </a:rPr>
              <a:t>out</a:t>
            </a:r>
            <a:r>
              <a:rPr lang="en-US" sz="1400" b="1" i="1" dirty="0" err="1">
                <a:solidFill>
                  <a:srgbClr val="000000"/>
                </a:solidFill>
                <a:latin typeface="Consolas"/>
              </a:rPr>
              <a:t>.println</a:t>
            </a:r>
            <a:r>
              <a:rPr lang="en-US" sz="1400" b="1" i="1" dirty="0">
                <a:solidFill>
                  <a:srgbClr val="000000"/>
                </a:solidFill>
                <a:latin typeface="Consolas"/>
              </a:rPr>
              <a:t>(</a:t>
            </a:r>
            <a:r>
              <a:rPr lang="en-US" sz="1400" b="1" i="1" dirty="0">
                <a:solidFill>
                  <a:srgbClr val="2A00FF"/>
                </a:solidFill>
                <a:latin typeface="Consolas"/>
              </a:rPr>
              <a:t>"static method reference =   	"</a:t>
            </a:r>
            <a:r>
              <a:rPr lang="en-US" sz="1400" b="1" i="1" dirty="0">
                <a:solidFill>
                  <a:srgbClr val="000000"/>
                </a:solidFill>
                <a:latin typeface="Consolas"/>
              </a:rPr>
              <a:t>+</a:t>
            </a:r>
            <a:r>
              <a:rPr lang="en-US" sz="1400" b="1" i="1" dirty="0" err="1">
                <a:solidFill>
                  <a:srgbClr val="6A3E3E"/>
                </a:solidFill>
                <a:latin typeface="Consolas"/>
              </a:rPr>
              <a:t>reference</a:t>
            </a:r>
            <a:r>
              <a:rPr lang="en-US" sz="1400" b="1" i="1" dirty="0" err="1">
                <a:solidFill>
                  <a:srgbClr val="000000"/>
                </a:solidFill>
                <a:latin typeface="Consolas"/>
              </a:rPr>
              <a:t>.process</a:t>
            </a:r>
            <a:r>
              <a:rPr lang="en-US" sz="1400" b="1" i="1" dirty="0">
                <a:solidFill>
                  <a:srgbClr val="000000"/>
                </a:solidFill>
                <a:latin typeface="Consolas"/>
              </a:rPr>
              <a:t>(</a:t>
            </a:r>
            <a:r>
              <a:rPr lang="en-US" sz="1400" b="1" i="1" dirty="0">
                <a:solidFill>
                  <a:srgbClr val="2A00FF"/>
                </a:solidFill>
                <a:latin typeface="Consolas"/>
              </a:rPr>
              <a:t>"</a:t>
            </a:r>
            <a:r>
              <a:rPr lang="en-US" sz="1400" b="1" i="1" dirty="0" err="1">
                <a:solidFill>
                  <a:srgbClr val="2A00FF"/>
                </a:solidFill>
                <a:latin typeface="Consolas"/>
              </a:rPr>
              <a:t>static_input</a:t>
            </a:r>
            <a:r>
              <a:rPr lang="en-US" sz="1400" b="1" i="1" dirty="0">
                <a:solidFill>
                  <a:srgbClr val="2A00FF"/>
                </a:solidFill>
                <a:latin typeface="Consolas"/>
              </a:rPr>
              <a:t>"</a:t>
            </a:r>
            <a:r>
              <a:rPr lang="en-US" sz="1400" b="1" i="1"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a:t>
            </a:r>
            <a:endParaRPr lang="en-US" sz="1400" dirty="0"/>
          </a:p>
        </p:txBody>
      </p:sp>
    </p:spTree>
    <p:extLst>
      <p:ext uri="{BB962C8B-B14F-4D97-AF65-F5344CB8AC3E}">
        <p14:creationId xmlns:p14="http://schemas.microsoft.com/office/powerpoint/2010/main" val="3127019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on Your Machine</a:t>
            </a:r>
          </a:p>
        </p:txBody>
      </p:sp>
      <p:sp>
        <p:nvSpPr>
          <p:cNvPr id="3" name="Content Placeholder 2"/>
          <p:cNvSpPr>
            <a:spLocks noGrp="1"/>
          </p:cNvSpPr>
          <p:nvPr>
            <p:ph idx="13"/>
          </p:nvPr>
        </p:nvSpPr>
        <p:spPr/>
        <p:txBody>
          <a:bodyPr>
            <a:normAutofit/>
          </a:bodyPr>
          <a:lstStyle/>
          <a:p>
            <a:r>
              <a:rPr lang="en-US" dirty="0"/>
              <a:t>Step by Step</a:t>
            </a:r>
          </a:p>
          <a:p>
            <a:pPr lvl="1"/>
            <a:r>
              <a:rPr lang="en-US" dirty="0"/>
              <a:t>Create Calculator as functional interface</a:t>
            </a:r>
          </a:p>
          <a:p>
            <a:pPr lvl="1"/>
            <a:r>
              <a:rPr lang="en-US" dirty="0"/>
              <a:t>Declare operation method which takes 2 integer parameters &amp; return integer.</a:t>
            </a:r>
          </a:p>
          <a:p>
            <a:pPr lvl="1"/>
            <a:r>
              <a:rPr lang="en-US" dirty="0"/>
              <a:t>Create </a:t>
            </a:r>
            <a:r>
              <a:rPr lang="en-US" dirty="0" err="1"/>
              <a:t>TestCalculator</a:t>
            </a:r>
            <a:r>
              <a:rPr lang="en-US" dirty="0"/>
              <a:t> class</a:t>
            </a:r>
          </a:p>
          <a:p>
            <a:pPr lvl="1"/>
            <a:r>
              <a:rPr lang="en-US" dirty="0"/>
              <a:t>Add static method addition which take 2 integer parameters &amp; return addition of those integer</a:t>
            </a:r>
          </a:p>
          <a:p>
            <a:pPr lvl="1"/>
            <a:r>
              <a:rPr lang="en-US" dirty="0"/>
              <a:t>Add non static method subtraction which take 2 integer parameters &amp; return subtraction of those integer</a:t>
            </a:r>
          </a:p>
          <a:p>
            <a:pPr lvl="1"/>
            <a:r>
              <a:rPr lang="en-US" dirty="0"/>
              <a:t>Add main method</a:t>
            </a:r>
          </a:p>
          <a:p>
            <a:pPr lvl="1"/>
            <a:r>
              <a:rPr lang="en-US" dirty="0"/>
              <a:t>In said main method now implement Calculator interface using method reference</a:t>
            </a:r>
          </a:p>
        </p:txBody>
      </p:sp>
      <p:sp>
        <p:nvSpPr>
          <p:cNvPr id="4" name="Footer Placeholder 3"/>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24</a:t>
            </a:fld>
            <a:endParaRPr lang="en-US"/>
          </a:p>
        </p:txBody>
      </p:sp>
    </p:spTree>
    <p:extLst>
      <p:ext uri="{BB962C8B-B14F-4D97-AF65-F5344CB8AC3E}">
        <p14:creationId xmlns:p14="http://schemas.microsoft.com/office/powerpoint/2010/main" val="766959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7" name="Footer Placeholder 6"/>
          <p:cNvSpPr>
            <a:spLocks noGrp="1"/>
          </p:cNvSpPr>
          <p:nvPr>
            <p:ph type="ftr" sz="quarter" idx="4294967295"/>
          </p:nvPr>
        </p:nvSpPr>
        <p:spPr>
          <a:xfrm>
            <a:off x="0" y="6354763"/>
            <a:ext cx="3475038" cy="366712"/>
          </a:xfrm>
        </p:spPr>
        <p:txBody>
          <a:bodyPr/>
          <a:lstStyle/>
          <a:p>
            <a:r>
              <a:rPr lang="en-US"/>
              <a:t>Xoriant Soultions Pvt. Ltd.</a:t>
            </a:r>
          </a:p>
        </p:txBody>
      </p:sp>
      <p:sp>
        <p:nvSpPr>
          <p:cNvPr id="8" name="Slide Number Placeholder 7"/>
          <p:cNvSpPr>
            <a:spLocks noGrp="1"/>
          </p:cNvSpPr>
          <p:nvPr>
            <p:ph type="sldNum" sz="quarter" idx="4294967295"/>
          </p:nvPr>
        </p:nvSpPr>
        <p:spPr>
          <a:xfrm>
            <a:off x="8534400" y="6354763"/>
            <a:ext cx="609600" cy="366712"/>
          </a:xfrm>
        </p:spPr>
        <p:txBody>
          <a:bodyPr/>
          <a:lstStyle/>
          <a:p>
            <a:fld id="{524ABC57-8A90-452A-BBE3-F167992EC22D}" type="slidenum">
              <a:rPr lang="en-US" smtClean="0"/>
              <a:t>25</a:t>
            </a:fld>
            <a:endParaRPr lang="en-US"/>
          </a:p>
        </p:txBody>
      </p:sp>
      <p:sp>
        <p:nvSpPr>
          <p:cNvPr id="4" name="Rectangle 3"/>
          <p:cNvSpPr/>
          <p:nvPr/>
        </p:nvSpPr>
        <p:spPr>
          <a:xfrm>
            <a:off x="581891" y="1447800"/>
            <a:ext cx="7772400" cy="147732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b="1" dirty="0">
                <a:solidFill>
                  <a:srgbClr val="7F0055"/>
                </a:solidFill>
                <a:latin typeface="Consolas"/>
              </a:rPr>
              <a:t>package</a:t>
            </a:r>
            <a:r>
              <a:rPr lang="en-US" b="1" dirty="0">
                <a:solidFill>
                  <a:srgbClr val="000000"/>
                </a:solidFill>
                <a:latin typeface="Consolas"/>
              </a:rPr>
              <a:t> </a:t>
            </a:r>
            <a:r>
              <a:rPr lang="en-US" b="1" dirty="0" err="1">
                <a:solidFill>
                  <a:srgbClr val="000000"/>
                </a:solidFill>
                <a:latin typeface="Consolas"/>
              </a:rPr>
              <a:t>com.xoriant.methodReference</a:t>
            </a:r>
            <a:r>
              <a:rPr lang="en-US" b="1" dirty="0">
                <a:solidFill>
                  <a:srgbClr val="000000"/>
                </a:solidFill>
                <a:latin typeface="Consolas"/>
              </a:rPr>
              <a:t>;</a:t>
            </a:r>
          </a:p>
          <a:p>
            <a:endParaRPr lang="en-US"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interface</a:t>
            </a:r>
            <a:r>
              <a:rPr lang="en-US" b="1" dirty="0">
                <a:solidFill>
                  <a:srgbClr val="000000"/>
                </a:solidFill>
                <a:latin typeface="Consolas"/>
              </a:rPr>
              <a:t> Calculator {</a:t>
            </a:r>
          </a:p>
          <a:p>
            <a:r>
              <a:rPr lang="en-US"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operation(</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b</a:t>
            </a:r>
            <a:r>
              <a:rPr lang="en-US" b="1" dirty="0">
                <a:solidFill>
                  <a:srgbClr val="000000"/>
                </a:solidFill>
                <a:latin typeface="Consolas"/>
              </a:rPr>
              <a:t>);</a:t>
            </a:r>
          </a:p>
          <a:p>
            <a:r>
              <a:rPr lang="en-US" dirty="0">
                <a:solidFill>
                  <a:srgbClr val="000000"/>
                </a:solidFill>
                <a:latin typeface="Consolas"/>
              </a:rPr>
              <a:t>}</a:t>
            </a:r>
            <a:endParaRPr lang="en-US" dirty="0"/>
          </a:p>
        </p:txBody>
      </p:sp>
      <p:sp>
        <p:nvSpPr>
          <p:cNvPr id="6" name="Rectangle 5"/>
          <p:cNvSpPr/>
          <p:nvPr/>
        </p:nvSpPr>
        <p:spPr>
          <a:xfrm>
            <a:off x="457200" y="1371600"/>
            <a:ext cx="8229600" cy="4801314"/>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a:solidFill>
                  <a:srgbClr val="7F0055"/>
                </a:solidFill>
                <a:latin typeface="Consolas"/>
              </a:rPr>
              <a:t>package</a:t>
            </a:r>
            <a:r>
              <a:rPr lang="en-US" b="1" dirty="0">
                <a:solidFill>
                  <a:srgbClr val="000000"/>
                </a:solidFill>
                <a:latin typeface="Consolas"/>
              </a:rPr>
              <a:t> </a:t>
            </a:r>
            <a:r>
              <a:rPr lang="en-US" b="1" dirty="0" err="1">
                <a:solidFill>
                  <a:srgbClr val="000000"/>
                </a:solidFill>
                <a:latin typeface="Consolas"/>
              </a:rPr>
              <a:t>com.xoriant.methodReference</a:t>
            </a:r>
            <a:r>
              <a:rPr lang="en-US" b="1" dirty="0">
                <a:solidFill>
                  <a:srgbClr val="000000"/>
                </a:solidFill>
                <a:latin typeface="Consolas"/>
              </a:rPr>
              <a:t>;</a:t>
            </a:r>
          </a:p>
          <a:p>
            <a:endParaRPr lang="en-US"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TestCalculator</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addition(</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num1</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num2</a:t>
            </a:r>
            <a:r>
              <a:rPr lang="en-US" b="1" dirty="0">
                <a:solidFill>
                  <a:srgbClr val="000000"/>
                </a:solidFill>
                <a:latin typeface="Consolas"/>
              </a:rPr>
              <a:t>) {</a:t>
            </a:r>
          </a:p>
          <a:p>
            <a:pPr lvl="1"/>
            <a:r>
              <a:rPr lang="en-US" b="1" dirty="0">
                <a:solidFill>
                  <a:srgbClr val="7F0055"/>
                </a:solidFill>
                <a:latin typeface="Consolas"/>
              </a:rPr>
              <a:t>	return</a:t>
            </a:r>
            <a:r>
              <a:rPr lang="en-US" b="1" dirty="0">
                <a:solidFill>
                  <a:srgbClr val="000000"/>
                </a:solidFill>
                <a:latin typeface="Consolas"/>
              </a:rPr>
              <a:t> </a:t>
            </a:r>
            <a:r>
              <a:rPr lang="en-US" b="1" dirty="0">
                <a:solidFill>
                  <a:srgbClr val="6A3E3E"/>
                </a:solidFill>
                <a:latin typeface="Consolas"/>
              </a:rPr>
              <a:t>num1</a:t>
            </a:r>
            <a:r>
              <a:rPr lang="en-US" b="1" dirty="0">
                <a:solidFill>
                  <a:srgbClr val="000000"/>
                </a:solidFill>
                <a:latin typeface="Consolas"/>
              </a:rPr>
              <a:t> + </a:t>
            </a:r>
            <a:r>
              <a:rPr lang="en-US" b="1" dirty="0">
                <a:solidFill>
                  <a:srgbClr val="6A3E3E"/>
                </a:solidFill>
                <a:latin typeface="Consolas"/>
              </a:rPr>
              <a:t>num2</a:t>
            </a:r>
            <a:r>
              <a:rPr lang="en-US" b="1" dirty="0">
                <a:solidFill>
                  <a:srgbClr val="000000"/>
                </a:solidFill>
                <a:latin typeface="Consolas"/>
              </a:rPr>
              <a:t>;</a:t>
            </a:r>
          </a:p>
          <a:p>
            <a:pPr lvl="1"/>
            <a:r>
              <a:rPr lang="en-US" dirty="0">
                <a:solidFill>
                  <a:srgbClr val="000000"/>
                </a:solidFill>
                <a:latin typeface="Consolas"/>
              </a:rPr>
              <a:t>}</a:t>
            </a:r>
          </a:p>
          <a:p>
            <a:pPr lvl="1"/>
            <a:r>
              <a:rPr lang="en-US" b="1" dirty="0">
                <a:solidFill>
                  <a:srgbClr val="7F0055"/>
                </a:solidFill>
                <a:latin typeface="Consolas"/>
              </a:rPr>
              <a:t>public</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subtraction(</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num1</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num2</a:t>
            </a:r>
            <a:r>
              <a:rPr lang="en-US" b="1" dirty="0">
                <a:solidFill>
                  <a:srgbClr val="000000"/>
                </a:solidFill>
                <a:latin typeface="Consolas"/>
              </a:rPr>
              <a:t>){</a:t>
            </a:r>
          </a:p>
          <a:p>
            <a:pPr lvl="1"/>
            <a:r>
              <a:rPr lang="en-US" b="1" dirty="0">
                <a:solidFill>
                  <a:srgbClr val="7F0055"/>
                </a:solidFill>
                <a:latin typeface="Consolas"/>
              </a:rPr>
              <a:t>	return</a:t>
            </a:r>
            <a:r>
              <a:rPr lang="en-US" b="1" dirty="0">
                <a:solidFill>
                  <a:srgbClr val="000000"/>
                </a:solidFill>
                <a:latin typeface="Consolas"/>
              </a:rPr>
              <a:t> </a:t>
            </a:r>
            <a:r>
              <a:rPr lang="en-US" b="1" dirty="0">
                <a:solidFill>
                  <a:srgbClr val="6A3E3E"/>
                </a:solidFill>
                <a:latin typeface="Consolas"/>
              </a:rPr>
              <a:t>num1</a:t>
            </a:r>
            <a:r>
              <a:rPr lang="en-US" b="1" dirty="0">
                <a:solidFill>
                  <a:srgbClr val="000000"/>
                </a:solidFill>
                <a:latin typeface="Consolas"/>
              </a:rPr>
              <a:t>-</a:t>
            </a:r>
            <a:r>
              <a:rPr lang="en-US" b="1" dirty="0">
                <a:solidFill>
                  <a:srgbClr val="6A3E3E"/>
                </a:solidFill>
                <a:latin typeface="Consolas"/>
              </a:rPr>
              <a:t>num2</a:t>
            </a:r>
            <a:r>
              <a:rPr lang="en-US" b="1" dirty="0">
                <a:solidFill>
                  <a:srgbClr val="000000"/>
                </a:solidFill>
                <a:latin typeface="Consolas"/>
              </a:rPr>
              <a:t>;</a:t>
            </a:r>
          </a:p>
          <a:p>
            <a:pPr lvl="1"/>
            <a:r>
              <a:rPr lang="en-US" dirty="0">
                <a:solidFill>
                  <a:srgbClr val="000000"/>
                </a:solidFill>
                <a:latin typeface="Consolas"/>
              </a:rPr>
              <a:t>}</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dirty="0">
                <a:solidFill>
                  <a:srgbClr val="000000"/>
                </a:solidFill>
                <a:latin typeface="Consolas"/>
              </a:rPr>
              <a:t>Calculator </a:t>
            </a:r>
            <a:r>
              <a:rPr lang="en-US" dirty="0" err="1">
                <a:solidFill>
                  <a:srgbClr val="6A3E3E"/>
                </a:solidFill>
                <a:latin typeface="Consolas"/>
              </a:rPr>
              <a:t>calc</a:t>
            </a:r>
            <a:r>
              <a:rPr lang="en-US" dirty="0">
                <a:solidFill>
                  <a:srgbClr val="000000"/>
                </a:solidFill>
                <a:latin typeface="Consolas"/>
              </a:rPr>
              <a:t>=</a:t>
            </a:r>
            <a:r>
              <a:rPr lang="en-US" dirty="0" err="1">
                <a:solidFill>
                  <a:srgbClr val="000000"/>
                </a:solidFill>
                <a:latin typeface="Consolas"/>
              </a:rPr>
              <a:t>TestCalculator</a:t>
            </a:r>
            <a:r>
              <a:rPr lang="en-US" dirty="0">
                <a:solidFill>
                  <a:srgbClr val="000000"/>
                </a:solidFill>
                <a:latin typeface="Consolas"/>
              </a:rPr>
              <a:t>::</a:t>
            </a:r>
            <a:r>
              <a:rPr lang="en-US" i="1" dirty="0">
                <a:solidFill>
                  <a:srgbClr val="000000"/>
                </a:solidFill>
                <a:latin typeface="Consolas"/>
              </a:rPr>
              <a:t>addition;</a:t>
            </a:r>
          </a:p>
          <a:p>
            <a:pPr lvl="2"/>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err="1">
                <a:solidFill>
                  <a:srgbClr val="6A3E3E"/>
                </a:solidFill>
                <a:latin typeface="Consolas"/>
              </a:rPr>
              <a:t>calc</a:t>
            </a:r>
            <a:r>
              <a:rPr lang="en-US" b="1" i="1" dirty="0" err="1">
                <a:solidFill>
                  <a:srgbClr val="000000"/>
                </a:solidFill>
                <a:latin typeface="Consolas"/>
              </a:rPr>
              <a:t>.operation</a:t>
            </a:r>
            <a:r>
              <a:rPr lang="en-US" b="1" i="1" dirty="0">
                <a:solidFill>
                  <a:srgbClr val="000000"/>
                </a:solidFill>
                <a:latin typeface="Consolas"/>
              </a:rPr>
              <a:t>(10, 20));</a:t>
            </a:r>
          </a:p>
          <a:p>
            <a:pPr lvl="2"/>
            <a:r>
              <a:rPr lang="en-US" dirty="0" err="1">
                <a:solidFill>
                  <a:srgbClr val="000000"/>
                </a:solidFill>
                <a:latin typeface="Consolas"/>
              </a:rPr>
              <a:t>TestCalculator</a:t>
            </a:r>
            <a:r>
              <a:rPr lang="en-US" dirty="0">
                <a:solidFill>
                  <a:srgbClr val="000000"/>
                </a:solidFill>
                <a:latin typeface="Consolas"/>
              </a:rPr>
              <a:t> </a:t>
            </a:r>
            <a:r>
              <a:rPr lang="en-US" dirty="0">
                <a:solidFill>
                  <a:srgbClr val="6A3E3E"/>
                </a:solidFill>
                <a:latin typeface="Consolas"/>
              </a:rPr>
              <a:t>test</a:t>
            </a:r>
            <a:r>
              <a:rPr lang="en-US" dirty="0">
                <a:solidFill>
                  <a:srgbClr val="000000"/>
                </a:solidFill>
                <a:latin typeface="Consolas"/>
              </a:rPr>
              <a:t>=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TestCalculator</a:t>
            </a:r>
            <a:r>
              <a:rPr lang="en-US" b="1" dirty="0">
                <a:solidFill>
                  <a:srgbClr val="000000"/>
                </a:solidFill>
                <a:latin typeface="Consolas"/>
              </a:rPr>
              <a:t>();</a:t>
            </a:r>
          </a:p>
          <a:p>
            <a:pPr lvl="2"/>
            <a:r>
              <a:rPr lang="en-US" dirty="0">
                <a:solidFill>
                  <a:srgbClr val="000000"/>
                </a:solidFill>
                <a:latin typeface="Consolas"/>
              </a:rPr>
              <a:t>Calculator </a:t>
            </a:r>
            <a:r>
              <a:rPr lang="en-US" dirty="0">
                <a:solidFill>
                  <a:srgbClr val="6A3E3E"/>
                </a:solidFill>
                <a:latin typeface="Consolas"/>
              </a:rPr>
              <a:t>calc2</a:t>
            </a:r>
            <a:r>
              <a:rPr lang="en-US" dirty="0">
                <a:solidFill>
                  <a:srgbClr val="000000"/>
                </a:solidFill>
                <a:latin typeface="Consolas"/>
              </a:rPr>
              <a:t>=</a:t>
            </a:r>
            <a:r>
              <a:rPr lang="en-US" dirty="0">
                <a:solidFill>
                  <a:srgbClr val="6A3E3E"/>
                </a:solidFill>
                <a:latin typeface="Consolas"/>
              </a:rPr>
              <a:t>test</a:t>
            </a:r>
            <a:r>
              <a:rPr lang="en-US" dirty="0">
                <a:solidFill>
                  <a:srgbClr val="000000"/>
                </a:solidFill>
                <a:latin typeface="Consolas"/>
              </a:rPr>
              <a:t>::subtraction;</a:t>
            </a:r>
          </a:p>
          <a:p>
            <a:pPr lvl="2"/>
            <a:r>
              <a:rPr lang="en-US" dirty="0">
                <a:solidFill>
                  <a:srgbClr val="6A3E3E"/>
                </a:solidFill>
                <a:latin typeface="Consolas"/>
              </a:rPr>
              <a:t>calc2</a:t>
            </a:r>
            <a:r>
              <a:rPr lang="en-US" dirty="0">
                <a:solidFill>
                  <a:srgbClr val="000000"/>
                </a:solidFill>
                <a:latin typeface="Consolas"/>
              </a:rPr>
              <a:t>.operation(20, 10);</a:t>
            </a: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152155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4000" b="1" dirty="0">
                <a:effectLst>
                  <a:outerShdw blurRad="38100" dist="38100" dir="2700000" algn="tl">
                    <a:srgbClr val="000000">
                      <a:alpha val="43137"/>
                    </a:srgbClr>
                  </a:outerShdw>
                </a:effectLst>
              </a:rPr>
              <a:t>Java 8 - Default Methods</a:t>
            </a:r>
          </a:p>
        </p:txBody>
      </p:sp>
      <p:sp>
        <p:nvSpPr>
          <p:cNvPr id="3" name="Footer Placeholder 2"/>
          <p:cNvSpPr>
            <a:spLocks noGrp="1"/>
          </p:cNvSpPr>
          <p:nvPr>
            <p:ph type="ftr" sz="quarter" idx="4294967295"/>
          </p:nvPr>
        </p:nvSpPr>
        <p:spPr>
          <a:xfrm>
            <a:off x="0" y="6354763"/>
            <a:ext cx="3475038" cy="366712"/>
          </a:xfrm>
        </p:spPr>
        <p:txBody>
          <a:bodyPr/>
          <a:lstStyle/>
          <a:p>
            <a:r>
              <a:rPr lang="en-US"/>
              <a:t>Xoriant Soultions Pvt. Ltd.</a:t>
            </a:r>
          </a:p>
        </p:txBody>
      </p:sp>
      <p:sp>
        <p:nvSpPr>
          <p:cNvPr id="4" name="Slide Number Placeholder 3"/>
          <p:cNvSpPr>
            <a:spLocks noGrp="1"/>
          </p:cNvSpPr>
          <p:nvPr>
            <p:ph type="sldNum" sz="quarter" idx="4294967295"/>
          </p:nvPr>
        </p:nvSpPr>
        <p:spPr>
          <a:xfrm>
            <a:off x="8534400" y="6354763"/>
            <a:ext cx="609600" cy="366712"/>
          </a:xfrm>
        </p:spPr>
        <p:txBody>
          <a:bodyPr/>
          <a:lstStyle/>
          <a:p>
            <a:fld id="{524ABC57-8A90-452A-BBE3-F167992EC22D}" type="slidenum">
              <a:rPr lang="en-US" smtClean="0"/>
              <a:t>26</a:t>
            </a:fld>
            <a:endParaRPr lang="en-US"/>
          </a:p>
        </p:txBody>
      </p:sp>
    </p:spTree>
    <p:extLst>
      <p:ext uri="{BB962C8B-B14F-4D97-AF65-F5344CB8AC3E}">
        <p14:creationId xmlns:p14="http://schemas.microsoft.com/office/powerpoint/2010/main" val="2992025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Default Methods</a:t>
            </a:r>
          </a:p>
        </p:txBody>
      </p:sp>
      <p:sp>
        <p:nvSpPr>
          <p:cNvPr id="3" name="Content Placeholder 2"/>
          <p:cNvSpPr>
            <a:spLocks noGrp="1"/>
          </p:cNvSpPr>
          <p:nvPr>
            <p:ph idx="13"/>
          </p:nvPr>
        </p:nvSpPr>
        <p:spPr/>
        <p:txBody>
          <a:bodyPr/>
          <a:lstStyle/>
          <a:p>
            <a:r>
              <a:rPr lang="en-US" dirty="0"/>
              <a:t>Java 8 introduces a new concept of default method implementation in interfaces. This capability is added </a:t>
            </a:r>
            <a:r>
              <a:rPr lang="en-US" b="1" u="sng" dirty="0"/>
              <a:t>for backward compatibility </a:t>
            </a:r>
            <a:r>
              <a:rPr lang="en-US" dirty="0"/>
              <a:t>so that old interfaces can be </a:t>
            </a:r>
            <a:r>
              <a:rPr lang="en-US" b="1" u="sng" dirty="0"/>
              <a:t>used to leverage the lambda expression</a:t>
            </a:r>
            <a:r>
              <a:rPr lang="en-US" dirty="0"/>
              <a:t> capability of Java 8. </a:t>
            </a:r>
          </a:p>
          <a:p>
            <a:r>
              <a:rPr lang="en-US" b="1" u="sng" dirty="0"/>
              <a:t>Example</a:t>
            </a:r>
          </a:p>
          <a:p>
            <a:pPr lvl="1"/>
            <a:r>
              <a:rPr lang="en-US" dirty="0"/>
              <a:t>‘</a:t>
            </a:r>
            <a:r>
              <a:rPr lang="en-US" b="1" u="sng" dirty="0"/>
              <a:t>List</a:t>
            </a:r>
            <a:r>
              <a:rPr lang="en-US" dirty="0"/>
              <a:t>’ or ‘</a:t>
            </a:r>
            <a:r>
              <a:rPr lang="en-US" b="1" u="sng" dirty="0"/>
              <a:t>Collection</a:t>
            </a:r>
            <a:r>
              <a:rPr lang="en-US" dirty="0"/>
              <a:t>’ interfaces do not have ‘</a:t>
            </a:r>
            <a:r>
              <a:rPr lang="en-US" b="1" u="sng" dirty="0" err="1"/>
              <a:t>forEach</a:t>
            </a:r>
            <a:r>
              <a:rPr lang="en-US" dirty="0"/>
              <a:t>’ method declaration. Thus, adding such method will simply break the collection framework implementations.</a:t>
            </a:r>
            <a:endParaRPr lang="en-US" b="1" u="sng" dirty="0"/>
          </a:p>
        </p:txBody>
      </p:sp>
      <p:sp>
        <p:nvSpPr>
          <p:cNvPr id="4" name="Footer Placeholder 3"/>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27</a:t>
            </a:fld>
            <a:endParaRPr lang="en-US"/>
          </a:p>
        </p:txBody>
      </p:sp>
    </p:spTree>
    <p:extLst>
      <p:ext uri="{BB962C8B-B14F-4D97-AF65-F5344CB8AC3E}">
        <p14:creationId xmlns:p14="http://schemas.microsoft.com/office/powerpoint/2010/main" val="3504959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Syntax</a:t>
            </a:r>
          </a:p>
        </p:txBody>
      </p:sp>
      <p:sp>
        <p:nvSpPr>
          <p:cNvPr id="3" name="Footer Placeholder 2"/>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28</a:t>
            </a:fld>
            <a:endParaRPr lang="en-US"/>
          </a:p>
        </p:txBody>
      </p:sp>
      <p:sp>
        <p:nvSpPr>
          <p:cNvPr id="4" name="Rectangle 3"/>
          <p:cNvSpPr/>
          <p:nvPr/>
        </p:nvSpPr>
        <p:spPr>
          <a:xfrm>
            <a:off x="457200" y="1524000"/>
            <a:ext cx="8077200" cy="2031325"/>
          </a:xfrm>
          <a:prstGeom prst="rect">
            <a:avLst/>
          </a:prstGeom>
        </p:spPr>
        <p:txBody>
          <a:bodyPr wrap="square">
            <a:spAutoFit/>
          </a:bodyPr>
          <a:lstStyle/>
          <a:p>
            <a:r>
              <a:rPr lang="en-US" b="1" dirty="0">
                <a:solidFill>
                  <a:srgbClr val="7F0055"/>
                </a:solidFill>
                <a:latin typeface="Consolas"/>
              </a:rPr>
              <a:t>package</a:t>
            </a:r>
            <a:r>
              <a:rPr lang="en-US" b="1" dirty="0">
                <a:solidFill>
                  <a:srgbClr val="000000"/>
                </a:solidFill>
                <a:latin typeface="Consolas"/>
              </a:rPr>
              <a:t> </a:t>
            </a:r>
            <a:r>
              <a:rPr lang="en-US" b="1" dirty="0" err="1">
                <a:solidFill>
                  <a:srgbClr val="000000"/>
                </a:solidFill>
                <a:latin typeface="Consolas"/>
              </a:rPr>
              <a:t>com.xoriant.defaultMethods</a:t>
            </a:r>
            <a:r>
              <a:rPr lang="en-US" b="1" dirty="0">
                <a:solidFill>
                  <a:srgbClr val="000000"/>
                </a:solidFill>
                <a:latin typeface="Consolas"/>
              </a:rPr>
              <a:t>;</a:t>
            </a:r>
          </a:p>
          <a:p>
            <a:endParaRPr lang="en-US"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interface</a:t>
            </a:r>
            <a:r>
              <a:rPr lang="en-US" b="1" dirty="0">
                <a:solidFill>
                  <a:srgbClr val="000000"/>
                </a:solidFill>
                <a:latin typeface="Consolas"/>
              </a:rPr>
              <a:t> Vehicle {</a:t>
            </a:r>
          </a:p>
          <a:p>
            <a:pPr lvl="1"/>
            <a:r>
              <a:rPr lang="en-US" b="1" dirty="0">
                <a:solidFill>
                  <a:srgbClr val="7F0055"/>
                </a:solidFill>
                <a:latin typeface="Consolas"/>
              </a:rPr>
              <a:t>default</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print() {</a:t>
            </a:r>
          </a:p>
          <a:p>
            <a:pPr lvl="1"/>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"I am a vehicle!"</a:t>
            </a:r>
            <a:r>
              <a:rPr lang="en-US" b="1" i="1"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1829726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Defaults (Diamond problem)</a:t>
            </a:r>
          </a:p>
        </p:txBody>
      </p:sp>
      <p:sp>
        <p:nvSpPr>
          <p:cNvPr id="3" name="Footer Placeholder 2"/>
          <p:cNvSpPr>
            <a:spLocks noGrp="1"/>
          </p:cNvSpPr>
          <p:nvPr>
            <p:ph type="ftr" sz="quarter" idx="4294967295"/>
          </p:nvPr>
        </p:nvSpPr>
        <p:spPr>
          <a:xfrm>
            <a:off x="0" y="6354763"/>
            <a:ext cx="3475038" cy="366712"/>
          </a:xfrm>
        </p:spPr>
        <p:txBody>
          <a:bodyPr/>
          <a:lstStyle/>
          <a:p>
            <a:r>
              <a:rPr lang="en-US"/>
              <a:t>Xoriant Soultions Pvt. Ltd.</a:t>
            </a:r>
          </a:p>
        </p:txBody>
      </p:sp>
      <p:sp>
        <p:nvSpPr>
          <p:cNvPr id="6" name="Slide Number Placeholder 5"/>
          <p:cNvSpPr>
            <a:spLocks noGrp="1"/>
          </p:cNvSpPr>
          <p:nvPr>
            <p:ph type="sldNum" sz="quarter" idx="4294967295"/>
          </p:nvPr>
        </p:nvSpPr>
        <p:spPr>
          <a:xfrm>
            <a:off x="8534400" y="6354763"/>
            <a:ext cx="609600" cy="366712"/>
          </a:xfrm>
        </p:spPr>
        <p:txBody>
          <a:bodyPr/>
          <a:lstStyle/>
          <a:p>
            <a:fld id="{524ABC57-8A90-452A-BBE3-F167992EC22D}" type="slidenum">
              <a:rPr lang="en-US" smtClean="0"/>
              <a:t>29</a:t>
            </a:fld>
            <a:endParaRPr lang="en-US"/>
          </a:p>
        </p:txBody>
      </p:sp>
      <p:sp>
        <p:nvSpPr>
          <p:cNvPr id="4" name="Rectangle 3"/>
          <p:cNvSpPr/>
          <p:nvPr/>
        </p:nvSpPr>
        <p:spPr>
          <a:xfrm>
            <a:off x="533400" y="3759875"/>
            <a:ext cx="8001000" cy="2031325"/>
          </a:xfrm>
          <a:prstGeom prst="rect">
            <a:avLst/>
          </a:prstGeom>
        </p:spPr>
        <p:txBody>
          <a:bodyPr wrap="square">
            <a:spAutoFit/>
          </a:bodyPr>
          <a:lstStyle/>
          <a:p>
            <a:r>
              <a:rPr lang="en-US" b="1" dirty="0">
                <a:solidFill>
                  <a:srgbClr val="7F0055"/>
                </a:solidFill>
                <a:latin typeface="Consolas"/>
              </a:rPr>
              <a:t>package</a:t>
            </a:r>
            <a:r>
              <a:rPr lang="en-US" b="1" dirty="0">
                <a:solidFill>
                  <a:srgbClr val="000000"/>
                </a:solidFill>
                <a:latin typeface="Consolas"/>
              </a:rPr>
              <a:t> </a:t>
            </a:r>
            <a:r>
              <a:rPr lang="en-US" b="1" dirty="0" err="1">
                <a:solidFill>
                  <a:srgbClr val="000000"/>
                </a:solidFill>
                <a:latin typeface="Consolas"/>
              </a:rPr>
              <a:t>com.xoriant.defaultMethods</a:t>
            </a:r>
            <a:r>
              <a:rPr lang="en-US" b="1" dirty="0">
                <a:solidFill>
                  <a:srgbClr val="000000"/>
                </a:solidFill>
                <a:latin typeface="Consolas"/>
              </a:rPr>
              <a:t>;</a:t>
            </a:r>
          </a:p>
          <a:p>
            <a:endParaRPr lang="en-US"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interface</a:t>
            </a:r>
            <a:r>
              <a:rPr lang="en-US" b="1" dirty="0">
                <a:solidFill>
                  <a:srgbClr val="000000"/>
                </a:solidFill>
                <a:latin typeface="Consolas"/>
              </a:rPr>
              <a:t> </a:t>
            </a:r>
            <a:r>
              <a:rPr lang="en-US" b="1" dirty="0" err="1">
                <a:solidFill>
                  <a:srgbClr val="000000"/>
                </a:solidFill>
                <a:latin typeface="Consolas"/>
              </a:rPr>
              <a:t>FourWheeler</a:t>
            </a:r>
            <a:r>
              <a:rPr lang="en-US" b="1" dirty="0">
                <a:solidFill>
                  <a:srgbClr val="000000"/>
                </a:solidFill>
                <a:latin typeface="Consolas"/>
              </a:rPr>
              <a:t> {</a:t>
            </a:r>
          </a:p>
          <a:p>
            <a:pPr lvl="1"/>
            <a:r>
              <a:rPr lang="en-US" b="1" dirty="0">
                <a:solidFill>
                  <a:srgbClr val="7F0055"/>
                </a:solidFill>
                <a:latin typeface="Consolas"/>
              </a:rPr>
              <a:t>default</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print() {</a:t>
            </a:r>
          </a:p>
          <a:p>
            <a:pPr lvl="1"/>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"I am a four wheeler!"</a:t>
            </a:r>
            <a:r>
              <a:rPr lang="en-US" b="1" i="1"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
        <p:nvSpPr>
          <p:cNvPr id="5" name="Rectangle 4"/>
          <p:cNvSpPr/>
          <p:nvPr/>
        </p:nvSpPr>
        <p:spPr>
          <a:xfrm>
            <a:off x="457200" y="1524000"/>
            <a:ext cx="8077200" cy="2031325"/>
          </a:xfrm>
          <a:prstGeom prst="rect">
            <a:avLst/>
          </a:prstGeom>
        </p:spPr>
        <p:txBody>
          <a:bodyPr wrap="square">
            <a:spAutoFit/>
          </a:bodyPr>
          <a:lstStyle/>
          <a:p>
            <a:r>
              <a:rPr lang="en-US" b="1" dirty="0">
                <a:solidFill>
                  <a:srgbClr val="7F0055"/>
                </a:solidFill>
                <a:latin typeface="Consolas"/>
              </a:rPr>
              <a:t>package</a:t>
            </a:r>
            <a:r>
              <a:rPr lang="en-US" b="1" dirty="0">
                <a:solidFill>
                  <a:srgbClr val="000000"/>
                </a:solidFill>
                <a:latin typeface="Consolas"/>
              </a:rPr>
              <a:t> </a:t>
            </a:r>
            <a:r>
              <a:rPr lang="en-US" b="1" dirty="0" err="1">
                <a:solidFill>
                  <a:srgbClr val="000000"/>
                </a:solidFill>
                <a:latin typeface="Consolas"/>
              </a:rPr>
              <a:t>com.xoriant.defaultMethods</a:t>
            </a:r>
            <a:r>
              <a:rPr lang="en-US" b="1" dirty="0">
                <a:solidFill>
                  <a:srgbClr val="000000"/>
                </a:solidFill>
                <a:latin typeface="Consolas"/>
              </a:rPr>
              <a:t>;</a:t>
            </a:r>
          </a:p>
          <a:p>
            <a:endParaRPr lang="en-US"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interface</a:t>
            </a:r>
            <a:r>
              <a:rPr lang="en-US" b="1" dirty="0">
                <a:solidFill>
                  <a:srgbClr val="000000"/>
                </a:solidFill>
                <a:latin typeface="Consolas"/>
              </a:rPr>
              <a:t> Vehicle {</a:t>
            </a:r>
          </a:p>
          <a:p>
            <a:pPr lvl="1"/>
            <a:r>
              <a:rPr lang="en-US" b="1" dirty="0">
                <a:solidFill>
                  <a:srgbClr val="7F0055"/>
                </a:solidFill>
                <a:latin typeface="Consolas"/>
              </a:rPr>
              <a:t>default</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print() {</a:t>
            </a:r>
          </a:p>
          <a:p>
            <a:pPr lvl="1"/>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"I am a vehicle!"</a:t>
            </a:r>
            <a:r>
              <a:rPr lang="en-US" b="1" i="1"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217539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3"/>
          </p:nvPr>
        </p:nvSpPr>
        <p:spPr/>
        <p:txBody>
          <a:bodyPr/>
          <a:lstStyle/>
          <a:p>
            <a:r>
              <a:rPr lang="en-US" dirty="0"/>
              <a:t>Quick look back in Java History</a:t>
            </a:r>
          </a:p>
          <a:p>
            <a:r>
              <a:rPr lang="en-US" dirty="0"/>
              <a:t>Java 8 Release</a:t>
            </a:r>
          </a:p>
          <a:p>
            <a:r>
              <a:rPr lang="en-US" dirty="0"/>
              <a:t>Functional Interface</a:t>
            </a:r>
          </a:p>
          <a:p>
            <a:r>
              <a:rPr lang="en-US" dirty="0"/>
              <a:t>Introduction to Lambda Expression</a:t>
            </a:r>
          </a:p>
          <a:p>
            <a:r>
              <a:rPr lang="en-US" dirty="0"/>
              <a:t>Method References</a:t>
            </a:r>
          </a:p>
          <a:p>
            <a:r>
              <a:rPr lang="en-US" dirty="0"/>
              <a:t>Default Methods</a:t>
            </a:r>
          </a:p>
          <a:p>
            <a:r>
              <a:rPr lang="en-US" dirty="0" err="1"/>
              <a:t>forEach</a:t>
            </a:r>
            <a:r>
              <a:rPr lang="en-US" dirty="0"/>
              <a:t>() method</a:t>
            </a:r>
          </a:p>
          <a:p>
            <a:r>
              <a:rPr lang="en-US" dirty="0"/>
              <a:t>Introduction to Stream</a:t>
            </a:r>
          </a:p>
          <a:p>
            <a:r>
              <a:rPr lang="en-US" dirty="0" err="1"/>
              <a:t>Nashorn</a:t>
            </a:r>
            <a:r>
              <a:rPr lang="en-US" dirty="0"/>
              <a:t> JavaScript API</a:t>
            </a:r>
          </a:p>
          <a:p>
            <a:r>
              <a:rPr lang="en-US" dirty="0"/>
              <a:t>Date/Time API</a:t>
            </a:r>
          </a:p>
        </p:txBody>
      </p:sp>
      <p:sp>
        <p:nvSpPr>
          <p:cNvPr id="4" name="Footer Placeholder 3"/>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3</a:t>
            </a:fld>
            <a:endParaRPr lang="en-US"/>
          </a:p>
        </p:txBody>
      </p:sp>
    </p:spTree>
    <p:extLst>
      <p:ext uri="{BB962C8B-B14F-4D97-AF65-F5344CB8AC3E}">
        <p14:creationId xmlns:p14="http://schemas.microsoft.com/office/powerpoint/2010/main" val="2793275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Footer Placeholder 2"/>
          <p:cNvSpPr>
            <a:spLocks noGrp="1"/>
          </p:cNvSpPr>
          <p:nvPr>
            <p:ph type="ftr" sz="quarter" idx="4294967295"/>
          </p:nvPr>
        </p:nvSpPr>
        <p:spPr>
          <a:xfrm>
            <a:off x="0" y="6354763"/>
            <a:ext cx="3475038" cy="366712"/>
          </a:xfrm>
        </p:spPr>
        <p:txBody>
          <a:bodyPr/>
          <a:lstStyle/>
          <a:p>
            <a:r>
              <a:rPr lang="en-US"/>
              <a:t>Xoriant Soultions Pvt. Ltd.</a:t>
            </a:r>
          </a:p>
        </p:txBody>
      </p:sp>
      <p:sp>
        <p:nvSpPr>
          <p:cNvPr id="6" name="Slide Number Placeholder 5"/>
          <p:cNvSpPr>
            <a:spLocks noGrp="1"/>
          </p:cNvSpPr>
          <p:nvPr>
            <p:ph type="sldNum" sz="quarter" idx="4294967295"/>
          </p:nvPr>
        </p:nvSpPr>
        <p:spPr>
          <a:xfrm>
            <a:off x="8534400" y="6354763"/>
            <a:ext cx="609600" cy="366712"/>
          </a:xfrm>
        </p:spPr>
        <p:txBody>
          <a:bodyPr/>
          <a:lstStyle/>
          <a:p>
            <a:fld id="{524ABC57-8A90-452A-BBE3-F167992EC22D}" type="slidenum">
              <a:rPr lang="en-US" smtClean="0"/>
              <a:t>30</a:t>
            </a:fld>
            <a:endParaRPr lang="en-US"/>
          </a:p>
        </p:txBody>
      </p:sp>
      <p:sp>
        <p:nvSpPr>
          <p:cNvPr id="4" name="Rectangle 3"/>
          <p:cNvSpPr/>
          <p:nvPr/>
        </p:nvSpPr>
        <p:spPr>
          <a:xfrm>
            <a:off x="457200" y="1447800"/>
            <a:ext cx="8305800" cy="1754326"/>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CarVer1 </a:t>
            </a:r>
            <a:r>
              <a:rPr lang="en-US" b="1" dirty="0">
                <a:solidFill>
                  <a:srgbClr val="7F0055"/>
                </a:solidFill>
                <a:latin typeface="Consolas"/>
              </a:rPr>
              <a:t>implements</a:t>
            </a:r>
            <a:r>
              <a:rPr lang="en-US" b="1" dirty="0">
                <a:solidFill>
                  <a:srgbClr val="000000"/>
                </a:solidFill>
                <a:latin typeface="Consolas"/>
              </a:rPr>
              <a:t> Vehicle, </a:t>
            </a:r>
            <a:r>
              <a:rPr lang="en-US" b="1" dirty="0" err="1">
                <a:solidFill>
                  <a:srgbClr val="000000"/>
                </a:solidFill>
                <a:latin typeface="Consolas"/>
              </a:rPr>
              <a:t>FourWheeler</a:t>
            </a:r>
            <a:r>
              <a:rPr lang="en-US" b="1" dirty="0">
                <a:solidFill>
                  <a:srgbClr val="000000"/>
                </a:solidFill>
                <a:latin typeface="Consolas"/>
              </a:rPr>
              <a:t> {</a:t>
            </a:r>
          </a:p>
          <a:p>
            <a:endParaRPr lang="en-US" dirty="0">
              <a:latin typeface="Consolas"/>
            </a:endParaRP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print() {</a:t>
            </a:r>
          </a:p>
          <a:p>
            <a:pPr lvl="1"/>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"I am a four wheeler car vehicle!"</a:t>
            </a:r>
            <a:r>
              <a:rPr lang="en-US" b="1" i="1"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
        <p:nvSpPr>
          <p:cNvPr id="5" name="Rectangle 4"/>
          <p:cNvSpPr/>
          <p:nvPr/>
        </p:nvSpPr>
        <p:spPr>
          <a:xfrm>
            <a:off x="457200" y="3351074"/>
            <a:ext cx="8305800" cy="1754326"/>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CarVer2 </a:t>
            </a:r>
            <a:r>
              <a:rPr lang="en-US" b="1" dirty="0">
                <a:solidFill>
                  <a:srgbClr val="7F0055"/>
                </a:solidFill>
                <a:latin typeface="Consolas"/>
              </a:rPr>
              <a:t>implements</a:t>
            </a:r>
            <a:r>
              <a:rPr lang="en-US" b="1" dirty="0">
                <a:solidFill>
                  <a:srgbClr val="000000"/>
                </a:solidFill>
                <a:latin typeface="Consolas"/>
              </a:rPr>
              <a:t> Vehicle, </a:t>
            </a:r>
            <a:r>
              <a:rPr lang="en-US" b="1" dirty="0" err="1">
                <a:solidFill>
                  <a:srgbClr val="000000"/>
                </a:solidFill>
                <a:latin typeface="Consolas"/>
              </a:rPr>
              <a:t>FourWheeler</a:t>
            </a:r>
            <a:r>
              <a:rPr lang="en-US" b="1" dirty="0">
                <a:solidFill>
                  <a:srgbClr val="000000"/>
                </a:solidFill>
                <a:latin typeface="Consolas"/>
              </a:rPr>
              <a:t> {</a:t>
            </a:r>
          </a:p>
          <a:p>
            <a:endParaRPr lang="en-US" dirty="0">
              <a:latin typeface="Consolas"/>
            </a:endParaRP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print() {</a:t>
            </a:r>
          </a:p>
          <a:p>
            <a:pPr lvl="1"/>
            <a:r>
              <a:rPr lang="en-US" dirty="0">
                <a:solidFill>
                  <a:srgbClr val="000000"/>
                </a:solidFill>
                <a:latin typeface="Consolas"/>
              </a:rPr>
              <a:t>	</a:t>
            </a:r>
            <a:r>
              <a:rPr lang="en-US" dirty="0" err="1">
                <a:solidFill>
                  <a:srgbClr val="000000"/>
                </a:solidFill>
                <a:latin typeface="Consolas"/>
              </a:rPr>
              <a:t>Vehicle.</a:t>
            </a:r>
            <a:r>
              <a:rPr lang="en-US" b="1" dirty="0" err="1">
                <a:solidFill>
                  <a:srgbClr val="7F0055"/>
                </a:solidFill>
                <a:latin typeface="Consolas"/>
              </a:rPr>
              <a:t>super</a:t>
            </a:r>
            <a:r>
              <a:rPr lang="en-US" b="1" dirty="0" err="1">
                <a:solidFill>
                  <a:srgbClr val="000000"/>
                </a:solidFill>
                <a:latin typeface="Consolas"/>
              </a:rPr>
              <a:t>.print</a:t>
            </a:r>
            <a:r>
              <a:rPr lang="en-US" b="1"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5017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Static Default Methods</a:t>
            </a:r>
          </a:p>
        </p:txBody>
      </p:sp>
      <p:sp>
        <p:nvSpPr>
          <p:cNvPr id="3" name="Footer Placeholder 2"/>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31</a:t>
            </a:fld>
            <a:endParaRPr lang="en-US"/>
          </a:p>
        </p:txBody>
      </p:sp>
      <p:sp>
        <p:nvSpPr>
          <p:cNvPr id="4" name="Rectangle 3"/>
          <p:cNvSpPr/>
          <p:nvPr/>
        </p:nvSpPr>
        <p:spPr>
          <a:xfrm>
            <a:off x="457200" y="1524000"/>
            <a:ext cx="8077200" cy="2585323"/>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interface</a:t>
            </a:r>
            <a:r>
              <a:rPr lang="en-US" b="1" dirty="0">
                <a:solidFill>
                  <a:srgbClr val="000000"/>
                </a:solidFill>
                <a:latin typeface="Consolas"/>
              </a:rPr>
              <a:t> Vehicle {</a:t>
            </a:r>
          </a:p>
          <a:p>
            <a:pPr lvl="1"/>
            <a:r>
              <a:rPr lang="en-US" b="1" dirty="0">
                <a:solidFill>
                  <a:srgbClr val="7F0055"/>
                </a:solidFill>
                <a:latin typeface="Consolas"/>
              </a:rPr>
              <a:t>default</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print() {</a:t>
            </a:r>
          </a:p>
          <a:p>
            <a:pPr lvl="1"/>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"I am a vehicle!"</a:t>
            </a:r>
            <a:r>
              <a:rPr lang="en-US" b="1" i="1" dirty="0">
                <a:solidFill>
                  <a:srgbClr val="000000"/>
                </a:solidFill>
                <a:latin typeface="Consolas"/>
              </a:rPr>
              <a:t>);</a:t>
            </a:r>
          </a:p>
          <a:p>
            <a:pPr lvl="1"/>
            <a:r>
              <a:rPr lang="en-US" dirty="0">
                <a:solidFill>
                  <a:srgbClr val="000000"/>
                </a:solidFill>
                <a:latin typeface="Consolas"/>
              </a:rPr>
              <a:t>}</a:t>
            </a:r>
          </a:p>
          <a:p>
            <a:pPr lvl="1"/>
            <a:endParaRPr lang="en-US" dirty="0">
              <a:latin typeface="Consolas"/>
            </a:endParaRPr>
          </a:p>
          <a:p>
            <a:pPr lvl="1"/>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blowHorn</a:t>
            </a:r>
            <a:r>
              <a:rPr lang="en-US" b="1" dirty="0">
                <a:solidFill>
                  <a:srgbClr val="000000"/>
                </a:solidFill>
                <a:latin typeface="Consolas"/>
              </a:rPr>
              <a:t>() {</a:t>
            </a:r>
          </a:p>
          <a:p>
            <a:pPr lvl="1"/>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"Blowing horn!!!"</a:t>
            </a:r>
            <a:r>
              <a:rPr lang="en-US" b="1" i="1"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2996306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Interface </a:t>
            </a:r>
            <a:r>
              <a:rPr lang="en-US" dirty="0" err="1"/>
              <a:t>vs</a:t>
            </a:r>
            <a:r>
              <a:rPr lang="en-US" dirty="0"/>
              <a:t> Abstract class</a:t>
            </a:r>
          </a:p>
        </p:txBody>
      </p:sp>
      <p:sp>
        <p:nvSpPr>
          <p:cNvPr id="3" name="Content Placeholder 2"/>
          <p:cNvSpPr>
            <a:spLocks noGrp="1"/>
          </p:cNvSpPr>
          <p:nvPr>
            <p:ph idx="13"/>
          </p:nvPr>
        </p:nvSpPr>
        <p:spPr/>
        <p:txBody>
          <a:bodyPr/>
          <a:lstStyle/>
          <a:p>
            <a:r>
              <a:rPr lang="en-US" b="1" u="sng" dirty="0"/>
              <a:t>Basic Difference</a:t>
            </a:r>
          </a:p>
          <a:p>
            <a:pPr lvl="1"/>
            <a:r>
              <a:rPr lang="en-US" dirty="0"/>
              <a:t>Number of classes that can be extended is One</a:t>
            </a:r>
          </a:p>
          <a:p>
            <a:pPr lvl="1"/>
            <a:r>
              <a:rPr lang="en-US" dirty="0"/>
              <a:t>Number of interfaces that can be implemented is more than One</a:t>
            </a:r>
            <a:endParaRPr lang="en-US" b="1" u="sng" dirty="0"/>
          </a:p>
          <a:p>
            <a:r>
              <a:rPr lang="en-US" dirty="0"/>
              <a:t>Functional interface is used in a "safe" multiple inheritance.</a:t>
            </a:r>
          </a:p>
          <a:p>
            <a:r>
              <a:rPr lang="en-US" dirty="0"/>
              <a:t>Functional interfaces may have only a </a:t>
            </a:r>
            <a:r>
              <a:rPr lang="en-US" i="1" dirty="0"/>
              <a:t>single abstract method</a:t>
            </a:r>
            <a:r>
              <a:rPr lang="en-US" dirty="0"/>
              <a:t>.</a:t>
            </a:r>
          </a:p>
          <a:p>
            <a:endParaRPr lang="en-US" b="1" u="sng" dirty="0"/>
          </a:p>
        </p:txBody>
      </p:sp>
      <p:sp>
        <p:nvSpPr>
          <p:cNvPr id="4" name="Footer Placeholder 3"/>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32</a:t>
            </a:fld>
            <a:endParaRPr lang="en-US"/>
          </a:p>
        </p:txBody>
      </p:sp>
    </p:spTree>
    <p:extLst>
      <p:ext uri="{BB962C8B-B14F-4D97-AF65-F5344CB8AC3E}">
        <p14:creationId xmlns:p14="http://schemas.microsoft.com/office/powerpoint/2010/main" val="4151154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4000" b="1" dirty="0">
                <a:effectLst>
                  <a:outerShdw blurRad="38100" dist="38100" dir="2700000" algn="tl">
                    <a:srgbClr val="000000">
                      <a:alpha val="43137"/>
                    </a:srgbClr>
                  </a:outerShdw>
                </a:effectLst>
              </a:rPr>
              <a:t>Java 8 – </a:t>
            </a:r>
            <a:r>
              <a:rPr lang="en-US" sz="4000" b="1" dirty="0" err="1">
                <a:effectLst>
                  <a:outerShdw blurRad="38100" dist="38100" dir="2700000" algn="tl">
                    <a:srgbClr val="000000">
                      <a:alpha val="43137"/>
                    </a:srgbClr>
                  </a:outerShdw>
                </a:effectLst>
              </a:rPr>
              <a:t>forEach</a:t>
            </a:r>
            <a:r>
              <a:rPr lang="en-US" sz="4000" b="1" dirty="0">
                <a:effectLst>
                  <a:outerShdw blurRad="38100" dist="38100" dir="2700000" algn="tl">
                    <a:srgbClr val="000000">
                      <a:alpha val="43137"/>
                    </a:srgbClr>
                  </a:outerShdw>
                </a:effectLst>
              </a:rPr>
              <a:t>() method</a:t>
            </a:r>
          </a:p>
        </p:txBody>
      </p:sp>
      <p:sp>
        <p:nvSpPr>
          <p:cNvPr id="3" name="Footer Placeholder 2"/>
          <p:cNvSpPr>
            <a:spLocks noGrp="1"/>
          </p:cNvSpPr>
          <p:nvPr>
            <p:ph type="ftr" sz="quarter" idx="4294967295"/>
          </p:nvPr>
        </p:nvSpPr>
        <p:spPr>
          <a:xfrm>
            <a:off x="0" y="6354763"/>
            <a:ext cx="3475038" cy="366712"/>
          </a:xfrm>
        </p:spPr>
        <p:txBody>
          <a:bodyPr/>
          <a:lstStyle/>
          <a:p>
            <a:r>
              <a:rPr lang="en-US"/>
              <a:t>Xoriant Soultions Pvt. Ltd.</a:t>
            </a:r>
          </a:p>
        </p:txBody>
      </p:sp>
      <p:sp>
        <p:nvSpPr>
          <p:cNvPr id="4" name="Slide Number Placeholder 3"/>
          <p:cNvSpPr>
            <a:spLocks noGrp="1"/>
          </p:cNvSpPr>
          <p:nvPr>
            <p:ph type="sldNum" sz="quarter" idx="4294967295"/>
          </p:nvPr>
        </p:nvSpPr>
        <p:spPr>
          <a:xfrm>
            <a:off x="8534400" y="6354763"/>
            <a:ext cx="609600" cy="366712"/>
          </a:xfrm>
        </p:spPr>
        <p:txBody>
          <a:bodyPr/>
          <a:lstStyle/>
          <a:p>
            <a:fld id="{524ABC57-8A90-452A-BBE3-F167992EC22D}" type="slidenum">
              <a:rPr lang="en-US" smtClean="0"/>
              <a:t>33</a:t>
            </a:fld>
            <a:endParaRPr lang="en-US"/>
          </a:p>
        </p:txBody>
      </p:sp>
    </p:spTree>
    <p:extLst>
      <p:ext uri="{BB962C8B-B14F-4D97-AF65-F5344CB8AC3E}">
        <p14:creationId xmlns:p14="http://schemas.microsoft.com/office/powerpoint/2010/main" val="758402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876F3D-AFCD-4EB2-9CD1-4C4256CB2398}"/>
              </a:ext>
            </a:extLst>
          </p:cNvPr>
          <p:cNvSpPr>
            <a:spLocks noGrp="1"/>
          </p:cNvSpPr>
          <p:nvPr>
            <p:ph type="title"/>
          </p:nvPr>
        </p:nvSpPr>
        <p:spPr/>
        <p:txBody>
          <a:bodyPr>
            <a:normAutofit/>
          </a:bodyPr>
          <a:lstStyle/>
          <a:p>
            <a:r>
              <a:rPr lang="en-US" b="1" dirty="0" err="1"/>
              <a:t>forEach</a:t>
            </a:r>
            <a:r>
              <a:rPr lang="en-US" b="1" dirty="0"/>
              <a:t>() method in </a:t>
            </a:r>
            <a:r>
              <a:rPr lang="en-US" b="1" dirty="0" err="1"/>
              <a:t>Iterable</a:t>
            </a:r>
            <a:r>
              <a:rPr lang="en-US" b="1" dirty="0"/>
              <a:t> interface</a:t>
            </a:r>
            <a:endParaRPr lang="en-IN" dirty="0"/>
          </a:p>
        </p:txBody>
      </p:sp>
      <p:sp>
        <p:nvSpPr>
          <p:cNvPr id="8" name="Content Placeholder 7">
            <a:extLst>
              <a:ext uri="{FF2B5EF4-FFF2-40B4-BE49-F238E27FC236}">
                <a16:creationId xmlns:a16="http://schemas.microsoft.com/office/drawing/2014/main" id="{3674CDB3-788E-4068-AF5A-2A812E9F1B53}"/>
              </a:ext>
            </a:extLst>
          </p:cNvPr>
          <p:cNvSpPr>
            <a:spLocks noGrp="1"/>
          </p:cNvSpPr>
          <p:nvPr>
            <p:ph idx="13"/>
          </p:nvPr>
        </p:nvSpPr>
        <p:spPr/>
        <p:txBody>
          <a:bodyPr/>
          <a:lstStyle/>
          <a:p>
            <a:r>
              <a:rPr lang="en-US" altLang="en-US" sz="2800" dirty="0">
                <a:solidFill>
                  <a:srgbClr val="000000"/>
                </a:solidFill>
                <a:latin typeface="Raleway"/>
              </a:rPr>
              <a:t>Whenever we need to traverse through a Collection, we need to create an </a:t>
            </a:r>
            <a:r>
              <a:rPr lang="en-US" altLang="en-US" sz="2800" dirty="0">
                <a:solidFill>
                  <a:srgbClr val="000000"/>
                </a:solidFill>
                <a:latin typeface="Courier New" panose="02070309020205020404" pitchFamily="49" charset="0"/>
                <a:cs typeface="Courier New" panose="02070309020205020404" pitchFamily="49" charset="0"/>
              </a:rPr>
              <a:t>Iterator</a:t>
            </a:r>
            <a:r>
              <a:rPr lang="en-US" altLang="en-US" sz="2800" dirty="0">
                <a:solidFill>
                  <a:srgbClr val="000000"/>
                </a:solidFill>
                <a:latin typeface="Raleway"/>
              </a:rPr>
              <a:t> whose whole purpose is to iterate over and then we have business logic in a loop for each of the elements in the Collection.</a:t>
            </a:r>
          </a:p>
          <a:p>
            <a:endParaRPr lang="en-US" altLang="en-US" sz="2800" dirty="0">
              <a:solidFill>
                <a:srgbClr val="000000"/>
              </a:solidFill>
              <a:latin typeface="Raleway"/>
            </a:endParaRPr>
          </a:p>
          <a:p>
            <a:r>
              <a:rPr lang="en-US" altLang="en-US" sz="2800" dirty="0">
                <a:solidFill>
                  <a:srgbClr val="000000"/>
                </a:solidFill>
                <a:latin typeface="Raleway"/>
              </a:rPr>
              <a:t>We might get </a:t>
            </a:r>
            <a:r>
              <a:rPr lang="en-US" altLang="en-US" sz="2800" dirty="0">
                <a:latin typeface="Raleway"/>
              </a:rPr>
              <a:t>ConcurrentModificationException</a:t>
            </a:r>
            <a:r>
              <a:rPr lang="en-US" altLang="en-US" sz="2800" dirty="0">
                <a:solidFill>
                  <a:srgbClr val="000000"/>
                </a:solidFill>
                <a:latin typeface="Raleway"/>
              </a:rPr>
              <a:t> if iterator is not used properly.</a:t>
            </a:r>
            <a:r>
              <a:rPr lang="en-US" altLang="en-US" sz="1400" dirty="0"/>
              <a:t> </a:t>
            </a:r>
            <a:endParaRPr lang="en-US" altLang="en-US" sz="4000" dirty="0">
              <a:latin typeface="Arial" panose="020B0604020202020204" pitchFamily="34" charset="0"/>
            </a:endParaRPr>
          </a:p>
          <a:p>
            <a:endParaRPr lang="en-IN" dirty="0"/>
          </a:p>
        </p:txBody>
      </p:sp>
      <p:sp>
        <p:nvSpPr>
          <p:cNvPr id="3" name="Footer Placeholder 2">
            <a:extLst>
              <a:ext uri="{FF2B5EF4-FFF2-40B4-BE49-F238E27FC236}">
                <a16:creationId xmlns:a16="http://schemas.microsoft.com/office/drawing/2014/main" id="{3D926345-23E9-4848-8C82-E628BD02CC5C}"/>
              </a:ext>
            </a:extLst>
          </p:cNvPr>
          <p:cNvSpPr>
            <a:spLocks noGrp="1"/>
          </p:cNvSpPr>
          <p:nvPr>
            <p:ph type="ftr" sz="quarter" idx="4294967295"/>
          </p:nvPr>
        </p:nvSpPr>
        <p:spPr>
          <a:xfrm>
            <a:off x="0" y="6354763"/>
            <a:ext cx="3475038" cy="366712"/>
          </a:xfrm>
        </p:spPr>
        <p:txBody>
          <a:bodyPr/>
          <a:lstStyle/>
          <a:p>
            <a:r>
              <a:rPr lang="en-US"/>
              <a:t>Xoriant Soultions Pvt. Ltd.</a:t>
            </a:r>
          </a:p>
        </p:txBody>
      </p:sp>
      <p:sp>
        <p:nvSpPr>
          <p:cNvPr id="4" name="Slide Number Placeholder 3">
            <a:extLst>
              <a:ext uri="{FF2B5EF4-FFF2-40B4-BE49-F238E27FC236}">
                <a16:creationId xmlns:a16="http://schemas.microsoft.com/office/drawing/2014/main" id="{39A38FEF-725E-4F0F-9C9E-91AEBB90EEE5}"/>
              </a:ext>
            </a:extLst>
          </p:cNvPr>
          <p:cNvSpPr>
            <a:spLocks noGrp="1"/>
          </p:cNvSpPr>
          <p:nvPr>
            <p:ph type="sldNum" sz="quarter" idx="4294967295"/>
          </p:nvPr>
        </p:nvSpPr>
        <p:spPr>
          <a:xfrm>
            <a:off x="8534400" y="6354763"/>
            <a:ext cx="609600" cy="366712"/>
          </a:xfrm>
        </p:spPr>
        <p:txBody>
          <a:bodyPr/>
          <a:lstStyle/>
          <a:p>
            <a:fld id="{524ABC57-8A90-452A-BBE3-F167992EC22D}" type="slidenum">
              <a:rPr lang="en-US" smtClean="0"/>
              <a:t>34</a:t>
            </a:fld>
            <a:endParaRPr lang="en-US"/>
          </a:p>
        </p:txBody>
      </p:sp>
    </p:spTree>
    <p:extLst>
      <p:ext uri="{BB962C8B-B14F-4D97-AF65-F5344CB8AC3E}">
        <p14:creationId xmlns:p14="http://schemas.microsoft.com/office/powerpoint/2010/main" val="1225775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forEach</a:t>
            </a:r>
            <a:r>
              <a:rPr lang="en-US" dirty="0"/>
              <a:t>() Example</a:t>
            </a:r>
          </a:p>
        </p:txBody>
      </p:sp>
      <p:sp>
        <p:nvSpPr>
          <p:cNvPr id="5" name="Footer Placeholder 4"/>
          <p:cNvSpPr>
            <a:spLocks noGrp="1"/>
          </p:cNvSpPr>
          <p:nvPr>
            <p:ph type="ftr" sz="quarter" idx="4294967295"/>
          </p:nvPr>
        </p:nvSpPr>
        <p:spPr>
          <a:xfrm>
            <a:off x="0" y="6354763"/>
            <a:ext cx="3475038" cy="366712"/>
          </a:xfrm>
        </p:spPr>
        <p:txBody>
          <a:bodyPr/>
          <a:lstStyle/>
          <a:p>
            <a:r>
              <a:rPr lang="en-US"/>
              <a:t>Xoriant Soultions Pvt. Ltd.</a:t>
            </a:r>
          </a:p>
        </p:txBody>
      </p:sp>
      <p:sp>
        <p:nvSpPr>
          <p:cNvPr id="6" name="Slide Number Placeholder 5"/>
          <p:cNvSpPr>
            <a:spLocks noGrp="1"/>
          </p:cNvSpPr>
          <p:nvPr>
            <p:ph type="sldNum" sz="quarter" idx="4294967295"/>
          </p:nvPr>
        </p:nvSpPr>
        <p:spPr>
          <a:xfrm>
            <a:off x="8534400" y="6354763"/>
            <a:ext cx="609600" cy="366712"/>
          </a:xfrm>
        </p:spPr>
        <p:txBody>
          <a:bodyPr/>
          <a:lstStyle/>
          <a:p>
            <a:fld id="{524ABC57-8A90-452A-BBE3-F167992EC22D}" type="slidenum">
              <a:rPr lang="en-US" smtClean="0"/>
              <a:t>35</a:t>
            </a:fld>
            <a:endParaRPr lang="en-US"/>
          </a:p>
        </p:txBody>
      </p:sp>
      <p:sp>
        <p:nvSpPr>
          <p:cNvPr id="4" name="Rectangle 3"/>
          <p:cNvSpPr/>
          <p:nvPr/>
        </p:nvSpPr>
        <p:spPr>
          <a:xfrm>
            <a:off x="457200" y="1308586"/>
            <a:ext cx="8229600" cy="5401479"/>
          </a:xfrm>
          <a:prstGeom prst="rect">
            <a:avLst/>
          </a:prstGeom>
        </p:spPr>
        <p:txBody>
          <a:bodyPr wrap="square">
            <a:spAutoFit/>
          </a:bodyPr>
          <a:lstStyle/>
          <a:p>
            <a:r>
              <a:rPr lang="en-US" sz="1500" dirty="0">
                <a:solidFill>
                  <a:srgbClr val="000000"/>
                </a:solidFill>
                <a:latin typeface="Consolas"/>
              </a:rPr>
              <a:t>package com.xoriant.java8;</a:t>
            </a:r>
          </a:p>
          <a:p>
            <a:r>
              <a:rPr lang="en-US" sz="1500" dirty="0">
                <a:solidFill>
                  <a:srgbClr val="000000"/>
                </a:solidFill>
                <a:latin typeface="Consolas"/>
              </a:rPr>
              <a:t>import </a:t>
            </a:r>
            <a:r>
              <a:rPr lang="en-US" sz="1500" dirty="0" err="1">
                <a:solidFill>
                  <a:srgbClr val="000000"/>
                </a:solidFill>
                <a:latin typeface="Consolas"/>
              </a:rPr>
              <a:t>java.util.ArrayList</a:t>
            </a:r>
            <a:r>
              <a:rPr lang="en-US" sz="1500" dirty="0">
                <a:solidFill>
                  <a:srgbClr val="000000"/>
                </a:solidFill>
                <a:latin typeface="Consolas"/>
              </a:rPr>
              <a:t>;</a:t>
            </a:r>
          </a:p>
          <a:p>
            <a:r>
              <a:rPr lang="en-US" sz="1500" dirty="0">
                <a:solidFill>
                  <a:srgbClr val="000000"/>
                </a:solidFill>
                <a:latin typeface="Consolas"/>
              </a:rPr>
              <a:t>import </a:t>
            </a:r>
            <a:r>
              <a:rPr lang="en-US" sz="1500" dirty="0" err="1">
                <a:solidFill>
                  <a:srgbClr val="000000"/>
                </a:solidFill>
                <a:latin typeface="Consolas"/>
              </a:rPr>
              <a:t>java.util.Iterator</a:t>
            </a:r>
            <a:r>
              <a:rPr lang="en-US" sz="1500" dirty="0">
                <a:solidFill>
                  <a:srgbClr val="000000"/>
                </a:solidFill>
                <a:latin typeface="Consolas"/>
              </a:rPr>
              <a:t>;</a:t>
            </a:r>
          </a:p>
          <a:p>
            <a:r>
              <a:rPr lang="en-US" sz="1500" dirty="0">
                <a:solidFill>
                  <a:srgbClr val="000000"/>
                </a:solidFill>
                <a:latin typeface="Consolas"/>
              </a:rPr>
              <a:t>import </a:t>
            </a:r>
            <a:r>
              <a:rPr lang="en-US" sz="1500" dirty="0" err="1">
                <a:solidFill>
                  <a:srgbClr val="000000"/>
                </a:solidFill>
                <a:latin typeface="Consolas"/>
              </a:rPr>
              <a:t>java.util.List</a:t>
            </a:r>
            <a:r>
              <a:rPr lang="en-US" sz="1500" dirty="0">
                <a:solidFill>
                  <a:srgbClr val="000000"/>
                </a:solidFill>
                <a:latin typeface="Consolas"/>
              </a:rPr>
              <a:t>;</a:t>
            </a:r>
          </a:p>
          <a:p>
            <a:r>
              <a:rPr lang="en-US" sz="1500" dirty="0">
                <a:solidFill>
                  <a:srgbClr val="000000"/>
                </a:solidFill>
                <a:latin typeface="Consolas"/>
              </a:rPr>
              <a:t>import </a:t>
            </a:r>
            <a:r>
              <a:rPr lang="en-US" sz="1500" dirty="0" err="1">
                <a:solidFill>
                  <a:srgbClr val="000000"/>
                </a:solidFill>
                <a:latin typeface="Consolas"/>
              </a:rPr>
              <a:t>java.util.function.Consumer</a:t>
            </a:r>
            <a:r>
              <a:rPr lang="en-US" sz="1500" dirty="0">
                <a:solidFill>
                  <a:srgbClr val="000000"/>
                </a:solidFill>
                <a:latin typeface="Consolas"/>
              </a:rPr>
              <a:t>;</a:t>
            </a:r>
          </a:p>
          <a:p>
            <a:endParaRPr lang="en-US" sz="1500" dirty="0">
              <a:solidFill>
                <a:srgbClr val="000000"/>
              </a:solidFill>
              <a:latin typeface="Consolas"/>
            </a:endParaRPr>
          </a:p>
          <a:p>
            <a:r>
              <a:rPr lang="en-US" sz="1500" dirty="0">
                <a:solidFill>
                  <a:srgbClr val="000000"/>
                </a:solidFill>
                <a:latin typeface="Consolas"/>
              </a:rPr>
              <a:t>public class </a:t>
            </a:r>
            <a:r>
              <a:rPr lang="en-US" sz="1500" dirty="0" err="1">
                <a:solidFill>
                  <a:srgbClr val="000000"/>
                </a:solidFill>
                <a:latin typeface="Consolas"/>
              </a:rPr>
              <a:t>ForEachDemo</a:t>
            </a:r>
            <a:r>
              <a:rPr lang="en-US" sz="1500" dirty="0">
                <a:solidFill>
                  <a:srgbClr val="000000"/>
                </a:solidFill>
                <a:latin typeface="Consolas"/>
              </a:rPr>
              <a:t> {</a:t>
            </a:r>
          </a:p>
          <a:p>
            <a:r>
              <a:rPr lang="en-US" sz="1500" dirty="0">
                <a:solidFill>
                  <a:srgbClr val="000000"/>
                </a:solidFill>
                <a:latin typeface="Consolas"/>
              </a:rPr>
              <a:t>	public static void main(String[] </a:t>
            </a:r>
            <a:r>
              <a:rPr lang="en-US" sz="1500" dirty="0" err="1">
                <a:solidFill>
                  <a:srgbClr val="000000"/>
                </a:solidFill>
                <a:latin typeface="Consolas"/>
              </a:rPr>
              <a:t>args</a:t>
            </a:r>
            <a:r>
              <a:rPr lang="en-US" sz="1500" dirty="0">
                <a:solidFill>
                  <a:srgbClr val="000000"/>
                </a:solidFill>
                <a:latin typeface="Consolas"/>
              </a:rPr>
              <a:t>) {</a:t>
            </a:r>
          </a:p>
          <a:p>
            <a:r>
              <a:rPr lang="en-US" sz="1500" dirty="0">
                <a:solidFill>
                  <a:srgbClr val="000000"/>
                </a:solidFill>
                <a:latin typeface="Consolas"/>
              </a:rPr>
              <a:t>		List&lt;Integer&gt; list = new </a:t>
            </a:r>
            <a:r>
              <a:rPr lang="en-US" sz="1500" dirty="0" err="1">
                <a:solidFill>
                  <a:srgbClr val="000000"/>
                </a:solidFill>
                <a:latin typeface="Consolas"/>
              </a:rPr>
              <a:t>ArrayList</a:t>
            </a:r>
            <a:r>
              <a:rPr lang="en-US" sz="1500" dirty="0">
                <a:solidFill>
                  <a:srgbClr val="000000"/>
                </a:solidFill>
                <a:latin typeface="Consolas"/>
              </a:rPr>
              <a:t>&lt;&gt;();</a:t>
            </a:r>
          </a:p>
          <a:p>
            <a:r>
              <a:rPr lang="en-US" sz="1500" dirty="0">
                <a:solidFill>
                  <a:srgbClr val="000000"/>
                </a:solidFill>
                <a:latin typeface="Consolas"/>
              </a:rPr>
              <a:t>		</a:t>
            </a:r>
            <a:r>
              <a:rPr lang="en-US" sz="1500" dirty="0" err="1">
                <a:solidFill>
                  <a:srgbClr val="000000"/>
                </a:solidFill>
                <a:latin typeface="Consolas"/>
              </a:rPr>
              <a:t>list.add</a:t>
            </a:r>
            <a:r>
              <a:rPr lang="en-US" sz="1500" dirty="0">
                <a:solidFill>
                  <a:srgbClr val="000000"/>
                </a:solidFill>
                <a:latin typeface="Consolas"/>
              </a:rPr>
              <a:t>(30);</a:t>
            </a:r>
          </a:p>
          <a:p>
            <a:r>
              <a:rPr lang="en-US" sz="1500" dirty="0">
                <a:solidFill>
                  <a:srgbClr val="000000"/>
                </a:solidFill>
                <a:latin typeface="Consolas"/>
              </a:rPr>
              <a:t>		</a:t>
            </a:r>
            <a:r>
              <a:rPr lang="en-US" sz="1500" dirty="0" err="1">
                <a:solidFill>
                  <a:srgbClr val="000000"/>
                </a:solidFill>
                <a:latin typeface="Consolas"/>
              </a:rPr>
              <a:t>list.add</a:t>
            </a:r>
            <a:r>
              <a:rPr lang="en-US" sz="1500" dirty="0">
                <a:solidFill>
                  <a:srgbClr val="000000"/>
                </a:solidFill>
                <a:latin typeface="Consolas"/>
              </a:rPr>
              <a:t>(40);</a:t>
            </a:r>
          </a:p>
          <a:p>
            <a:r>
              <a:rPr lang="en-US" sz="1500" dirty="0">
                <a:solidFill>
                  <a:srgbClr val="000000"/>
                </a:solidFill>
                <a:latin typeface="Consolas"/>
              </a:rPr>
              <a:t>		</a:t>
            </a:r>
            <a:r>
              <a:rPr lang="en-US" sz="1500" dirty="0" err="1">
                <a:solidFill>
                  <a:srgbClr val="000000"/>
                </a:solidFill>
                <a:latin typeface="Consolas"/>
              </a:rPr>
              <a:t>list.add</a:t>
            </a:r>
            <a:r>
              <a:rPr lang="en-US" sz="1500" dirty="0">
                <a:solidFill>
                  <a:srgbClr val="000000"/>
                </a:solidFill>
                <a:latin typeface="Consolas"/>
              </a:rPr>
              <a:t>(60);</a:t>
            </a:r>
          </a:p>
          <a:p>
            <a:r>
              <a:rPr lang="en-US" sz="1500" dirty="0">
                <a:solidFill>
                  <a:srgbClr val="000000"/>
                </a:solidFill>
                <a:latin typeface="Consolas"/>
              </a:rPr>
              <a:t>		</a:t>
            </a:r>
            <a:r>
              <a:rPr lang="en-US" sz="1500" dirty="0" err="1">
                <a:solidFill>
                  <a:srgbClr val="000000"/>
                </a:solidFill>
                <a:latin typeface="Consolas"/>
              </a:rPr>
              <a:t>list.add</a:t>
            </a:r>
            <a:r>
              <a:rPr lang="en-US" sz="1500" dirty="0">
                <a:solidFill>
                  <a:srgbClr val="000000"/>
                </a:solidFill>
                <a:latin typeface="Consolas"/>
              </a:rPr>
              <a:t>(10);</a:t>
            </a:r>
          </a:p>
          <a:p>
            <a:r>
              <a:rPr lang="en-US" sz="1500" dirty="0">
                <a:solidFill>
                  <a:srgbClr val="000000"/>
                </a:solidFill>
                <a:latin typeface="Consolas"/>
              </a:rPr>
              <a:t>		</a:t>
            </a:r>
            <a:r>
              <a:rPr lang="en-US" sz="1500" dirty="0" err="1">
                <a:solidFill>
                  <a:srgbClr val="000000"/>
                </a:solidFill>
                <a:latin typeface="Consolas"/>
              </a:rPr>
              <a:t>list.add</a:t>
            </a:r>
            <a:r>
              <a:rPr lang="en-US" sz="1500" dirty="0">
                <a:solidFill>
                  <a:srgbClr val="000000"/>
                </a:solidFill>
                <a:latin typeface="Consolas"/>
              </a:rPr>
              <a:t>(30);</a:t>
            </a:r>
          </a:p>
          <a:p>
            <a:r>
              <a:rPr lang="en-US" sz="1500" dirty="0">
                <a:solidFill>
                  <a:srgbClr val="000000"/>
                </a:solidFill>
                <a:latin typeface="Consolas"/>
              </a:rPr>
              <a:t>		</a:t>
            </a:r>
          </a:p>
          <a:p>
            <a:r>
              <a:rPr lang="en-US" sz="1500" dirty="0">
                <a:solidFill>
                  <a:srgbClr val="000000"/>
                </a:solidFill>
                <a:latin typeface="Consolas"/>
              </a:rPr>
              <a:t>		Iterator&lt;Integer&gt; </a:t>
            </a:r>
            <a:r>
              <a:rPr lang="en-US" sz="1500" dirty="0" err="1">
                <a:solidFill>
                  <a:srgbClr val="000000"/>
                </a:solidFill>
                <a:latin typeface="Consolas"/>
              </a:rPr>
              <a:t>itr</a:t>
            </a:r>
            <a:r>
              <a:rPr lang="en-US" sz="1500" dirty="0">
                <a:solidFill>
                  <a:srgbClr val="000000"/>
                </a:solidFill>
                <a:latin typeface="Consolas"/>
              </a:rPr>
              <a:t> = </a:t>
            </a:r>
            <a:r>
              <a:rPr lang="en-US" sz="1500" dirty="0" err="1">
                <a:solidFill>
                  <a:srgbClr val="000000"/>
                </a:solidFill>
                <a:latin typeface="Consolas"/>
              </a:rPr>
              <a:t>list.iterator</a:t>
            </a:r>
            <a:r>
              <a:rPr lang="en-US" sz="1500" dirty="0">
                <a:solidFill>
                  <a:srgbClr val="000000"/>
                </a:solidFill>
                <a:latin typeface="Consolas"/>
              </a:rPr>
              <a:t>();</a:t>
            </a:r>
          </a:p>
          <a:p>
            <a:r>
              <a:rPr lang="en-US" sz="1500" dirty="0">
                <a:solidFill>
                  <a:srgbClr val="000000"/>
                </a:solidFill>
                <a:latin typeface="Consolas"/>
              </a:rPr>
              <a:t>		while(</a:t>
            </a:r>
            <a:r>
              <a:rPr lang="en-US" sz="1500" dirty="0" err="1">
                <a:solidFill>
                  <a:srgbClr val="000000"/>
                </a:solidFill>
                <a:latin typeface="Consolas"/>
              </a:rPr>
              <a:t>itr.hasNext</a:t>
            </a:r>
            <a:r>
              <a:rPr lang="en-US" sz="1500" dirty="0">
                <a:solidFill>
                  <a:srgbClr val="000000"/>
                </a:solidFill>
                <a:latin typeface="Consolas"/>
              </a:rPr>
              <a:t>()) {</a:t>
            </a:r>
          </a:p>
          <a:p>
            <a:r>
              <a:rPr lang="en-US" sz="1500" dirty="0">
                <a:solidFill>
                  <a:srgbClr val="000000"/>
                </a:solidFill>
                <a:latin typeface="Consolas"/>
              </a:rPr>
              <a:t>			</a:t>
            </a:r>
            <a:r>
              <a:rPr lang="en-US" sz="1500" dirty="0" err="1">
                <a:solidFill>
                  <a:srgbClr val="000000"/>
                </a:solidFill>
                <a:latin typeface="Consolas"/>
              </a:rPr>
              <a:t>System.out.println</a:t>
            </a:r>
            <a:r>
              <a:rPr lang="en-US" sz="1500" dirty="0">
                <a:solidFill>
                  <a:srgbClr val="000000"/>
                </a:solidFill>
                <a:latin typeface="Consolas"/>
              </a:rPr>
              <a:t>(</a:t>
            </a:r>
            <a:r>
              <a:rPr lang="en-US" sz="1500" dirty="0" err="1">
                <a:solidFill>
                  <a:srgbClr val="000000"/>
                </a:solidFill>
                <a:latin typeface="Consolas"/>
              </a:rPr>
              <a:t>itr.next</a:t>
            </a:r>
            <a:r>
              <a:rPr lang="en-US" sz="1500" dirty="0">
                <a:solidFill>
                  <a:srgbClr val="000000"/>
                </a:solidFill>
                <a:latin typeface="Consolas"/>
              </a:rPr>
              <a:t>());</a:t>
            </a:r>
          </a:p>
          <a:p>
            <a:r>
              <a:rPr lang="en-US" sz="1500" dirty="0">
                <a:solidFill>
                  <a:srgbClr val="000000"/>
                </a:solidFill>
                <a:latin typeface="Consolas"/>
              </a:rPr>
              <a:t>		}</a:t>
            </a:r>
          </a:p>
          <a:p>
            <a:r>
              <a:rPr lang="en-US" sz="1500" dirty="0">
                <a:solidFill>
                  <a:srgbClr val="000000"/>
                </a:solidFill>
                <a:latin typeface="Consolas"/>
              </a:rPr>
              <a:t>	</a:t>
            </a:r>
          </a:p>
          <a:p>
            <a:r>
              <a:rPr lang="en-US" sz="1500" dirty="0">
                <a:solidFill>
                  <a:srgbClr val="000000"/>
                </a:solidFill>
                <a:latin typeface="Consolas"/>
              </a:rPr>
              <a:t>	</a:t>
            </a:r>
            <a:r>
              <a:rPr lang="en-US" sz="1500" dirty="0" err="1">
                <a:solidFill>
                  <a:srgbClr val="000000"/>
                </a:solidFill>
                <a:latin typeface="Consolas"/>
              </a:rPr>
              <a:t>System.out.println</a:t>
            </a:r>
            <a:r>
              <a:rPr lang="en-US" sz="1500" dirty="0">
                <a:solidFill>
                  <a:srgbClr val="000000"/>
                </a:solidFill>
                <a:latin typeface="Consolas"/>
              </a:rPr>
              <a:t>("*********************************************");</a:t>
            </a:r>
          </a:p>
          <a:p>
            <a:r>
              <a:rPr lang="en-US" sz="1500" dirty="0">
                <a:solidFill>
                  <a:srgbClr val="000000"/>
                </a:solidFill>
                <a:latin typeface="Consolas"/>
              </a:rPr>
              <a:t>		</a:t>
            </a:r>
          </a:p>
          <a:p>
            <a:r>
              <a:rPr lang="en-US" sz="1500" dirty="0">
                <a:solidFill>
                  <a:srgbClr val="000000"/>
                </a:solidFill>
                <a:latin typeface="Consolas"/>
              </a:rPr>
              <a:t>		</a:t>
            </a:r>
          </a:p>
        </p:txBody>
      </p:sp>
    </p:spTree>
    <p:extLst>
      <p:ext uri="{BB962C8B-B14F-4D97-AF65-F5344CB8AC3E}">
        <p14:creationId xmlns:p14="http://schemas.microsoft.com/office/powerpoint/2010/main" val="2701335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D48E5-AF7E-4DCA-8A2C-57E3C33F3D17}"/>
              </a:ext>
            </a:extLst>
          </p:cNvPr>
          <p:cNvSpPr>
            <a:spLocks noGrp="1"/>
          </p:cNvSpPr>
          <p:nvPr>
            <p:ph type="title"/>
          </p:nvPr>
        </p:nvSpPr>
        <p:spPr/>
        <p:txBody>
          <a:bodyPr/>
          <a:lstStyle/>
          <a:p>
            <a:r>
              <a:rPr lang="en-US" dirty="0" err="1"/>
              <a:t>forEach</a:t>
            </a:r>
            <a:r>
              <a:rPr lang="en-US" dirty="0"/>
              <a:t>() Example continued…..</a:t>
            </a:r>
            <a:endParaRPr lang="en-IN" dirty="0"/>
          </a:p>
        </p:txBody>
      </p:sp>
      <p:sp>
        <p:nvSpPr>
          <p:cNvPr id="3" name="Content Placeholder 2">
            <a:extLst>
              <a:ext uri="{FF2B5EF4-FFF2-40B4-BE49-F238E27FC236}">
                <a16:creationId xmlns:a16="http://schemas.microsoft.com/office/drawing/2014/main" id="{7E4F0993-9753-4E89-ABEF-2539EC206B56}"/>
              </a:ext>
            </a:extLst>
          </p:cNvPr>
          <p:cNvSpPr>
            <a:spLocks noGrp="1"/>
          </p:cNvSpPr>
          <p:nvPr>
            <p:ph idx="13"/>
          </p:nvPr>
        </p:nvSpPr>
        <p:spPr/>
        <p:txBody>
          <a:bodyPr>
            <a:normAutofit/>
          </a:bodyPr>
          <a:lstStyle/>
          <a:p>
            <a:pPr marL="0" indent="0">
              <a:buNone/>
            </a:pPr>
            <a:r>
              <a:rPr lang="en-US" sz="1500" dirty="0">
                <a:solidFill>
                  <a:srgbClr val="000000"/>
                </a:solidFill>
                <a:latin typeface="Consolas"/>
              </a:rPr>
              <a:t>	</a:t>
            </a:r>
            <a:r>
              <a:rPr lang="en-US" sz="1500" dirty="0" err="1">
                <a:solidFill>
                  <a:srgbClr val="000000"/>
                </a:solidFill>
                <a:latin typeface="Consolas"/>
              </a:rPr>
              <a:t>list.forEach</a:t>
            </a:r>
            <a:r>
              <a:rPr lang="en-US" sz="1500" dirty="0">
                <a:solidFill>
                  <a:srgbClr val="000000"/>
                </a:solidFill>
                <a:latin typeface="Consolas"/>
              </a:rPr>
              <a:t>(new Consumer&lt;Integer&gt;() {</a:t>
            </a:r>
          </a:p>
          <a:p>
            <a:pPr marL="0" indent="0">
              <a:buNone/>
            </a:pPr>
            <a:r>
              <a:rPr lang="en-US" sz="1500" dirty="0">
                <a:solidFill>
                  <a:srgbClr val="000000"/>
                </a:solidFill>
                <a:latin typeface="Consolas"/>
              </a:rPr>
              <a:t>		@Override</a:t>
            </a:r>
          </a:p>
          <a:p>
            <a:pPr marL="0" indent="0">
              <a:buNone/>
            </a:pPr>
            <a:r>
              <a:rPr lang="en-US" sz="1500" dirty="0">
                <a:solidFill>
                  <a:srgbClr val="000000"/>
                </a:solidFill>
                <a:latin typeface="Consolas"/>
              </a:rPr>
              <a:t>		public void accept(Integer t) {</a:t>
            </a:r>
          </a:p>
          <a:p>
            <a:pPr marL="0" indent="0">
              <a:buNone/>
            </a:pPr>
            <a:r>
              <a:rPr lang="en-US" sz="1500" dirty="0">
                <a:solidFill>
                  <a:srgbClr val="000000"/>
                </a:solidFill>
                <a:latin typeface="Consolas"/>
              </a:rPr>
              <a:t>			</a:t>
            </a:r>
            <a:r>
              <a:rPr lang="en-US" sz="1500" dirty="0" err="1">
                <a:solidFill>
                  <a:srgbClr val="000000"/>
                </a:solidFill>
                <a:latin typeface="Consolas"/>
              </a:rPr>
              <a:t>System.out.println</a:t>
            </a:r>
            <a:r>
              <a:rPr lang="en-US" sz="1500" dirty="0">
                <a:solidFill>
                  <a:srgbClr val="000000"/>
                </a:solidFill>
                <a:latin typeface="Consolas"/>
              </a:rPr>
              <a:t>(t);</a:t>
            </a:r>
          </a:p>
          <a:p>
            <a:pPr marL="0" indent="0">
              <a:buNone/>
            </a:pPr>
            <a:r>
              <a:rPr lang="en-US" sz="1500" dirty="0">
                <a:solidFill>
                  <a:srgbClr val="000000"/>
                </a:solidFill>
                <a:latin typeface="Consolas"/>
              </a:rPr>
              <a:t>		}</a:t>
            </a:r>
          </a:p>
          <a:p>
            <a:pPr marL="0" indent="0">
              <a:buNone/>
            </a:pPr>
            <a:r>
              <a:rPr lang="en-US" sz="1500" dirty="0">
                <a:solidFill>
                  <a:srgbClr val="000000"/>
                </a:solidFill>
                <a:latin typeface="Consolas"/>
              </a:rPr>
              <a:t>	});</a:t>
            </a:r>
          </a:p>
          <a:p>
            <a:pPr marL="0" indent="0">
              <a:buNone/>
            </a:pPr>
            <a:r>
              <a:rPr lang="en-US" sz="1500" dirty="0">
                <a:solidFill>
                  <a:srgbClr val="000000"/>
                </a:solidFill>
                <a:latin typeface="Consolas"/>
              </a:rPr>
              <a:t>    }</a:t>
            </a:r>
          </a:p>
          <a:p>
            <a:pPr marL="0" indent="0">
              <a:buNone/>
            </a:pPr>
            <a:r>
              <a:rPr lang="en-US" sz="1500" dirty="0">
                <a:solidFill>
                  <a:srgbClr val="000000"/>
                </a:solidFill>
                <a:latin typeface="Consolas"/>
              </a:rPr>
              <a:t>}</a:t>
            </a:r>
            <a:endParaRPr lang="en-IN" sz="1500" dirty="0">
              <a:solidFill>
                <a:srgbClr val="000000"/>
              </a:solidFill>
              <a:latin typeface="Consolas"/>
            </a:endParaRPr>
          </a:p>
        </p:txBody>
      </p:sp>
      <p:sp>
        <p:nvSpPr>
          <p:cNvPr id="4" name="Footer Placeholder 3">
            <a:extLst>
              <a:ext uri="{FF2B5EF4-FFF2-40B4-BE49-F238E27FC236}">
                <a16:creationId xmlns:a16="http://schemas.microsoft.com/office/drawing/2014/main" id="{42776D51-F604-4968-9575-E49225E925FD}"/>
              </a:ext>
            </a:extLst>
          </p:cNvPr>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a:extLst>
              <a:ext uri="{FF2B5EF4-FFF2-40B4-BE49-F238E27FC236}">
                <a16:creationId xmlns:a16="http://schemas.microsoft.com/office/drawing/2014/main" id="{C482ED92-3B3C-4E21-9A7B-1E5A50090D4B}"/>
              </a:ext>
            </a:extLst>
          </p:cNvPr>
          <p:cNvSpPr>
            <a:spLocks noGrp="1"/>
          </p:cNvSpPr>
          <p:nvPr>
            <p:ph type="sldNum" sz="quarter" idx="4294967295"/>
          </p:nvPr>
        </p:nvSpPr>
        <p:spPr>
          <a:xfrm>
            <a:off x="8534400" y="6354763"/>
            <a:ext cx="609600" cy="366712"/>
          </a:xfrm>
        </p:spPr>
        <p:txBody>
          <a:bodyPr/>
          <a:lstStyle/>
          <a:p>
            <a:fld id="{524ABC57-8A90-452A-BBE3-F167992EC22D}" type="slidenum">
              <a:rPr lang="en-US" smtClean="0"/>
              <a:t>36</a:t>
            </a:fld>
            <a:endParaRPr lang="en-US"/>
          </a:p>
        </p:txBody>
      </p:sp>
    </p:spTree>
    <p:extLst>
      <p:ext uri="{BB962C8B-B14F-4D97-AF65-F5344CB8AC3E}">
        <p14:creationId xmlns:p14="http://schemas.microsoft.com/office/powerpoint/2010/main" val="3265438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F233-14DC-480B-9B87-2A30139CEBA9}"/>
              </a:ext>
            </a:extLst>
          </p:cNvPr>
          <p:cNvSpPr>
            <a:spLocks noGrp="1"/>
          </p:cNvSpPr>
          <p:nvPr>
            <p:ph type="title"/>
          </p:nvPr>
        </p:nvSpPr>
        <p:spPr/>
        <p:txBody>
          <a:bodyPr>
            <a:normAutofit/>
          </a:bodyPr>
          <a:lstStyle/>
          <a:p>
            <a:r>
              <a:rPr lang="en-US" b="1" dirty="0" err="1"/>
              <a:t>forEach</a:t>
            </a:r>
            <a:r>
              <a:rPr lang="en-US" b="1" dirty="0"/>
              <a:t>() method in </a:t>
            </a:r>
            <a:r>
              <a:rPr lang="en-US" b="1" dirty="0" err="1"/>
              <a:t>Iterable</a:t>
            </a:r>
            <a:r>
              <a:rPr lang="en-US" b="1" dirty="0"/>
              <a:t> interface</a:t>
            </a:r>
            <a:endParaRPr lang="en-IN" dirty="0"/>
          </a:p>
        </p:txBody>
      </p:sp>
      <p:sp>
        <p:nvSpPr>
          <p:cNvPr id="3" name="Content Placeholder 2">
            <a:extLst>
              <a:ext uri="{FF2B5EF4-FFF2-40B4-BE49-F238E27FC236}">
                <a16:creationId xmlns:a16="http://schemas.microsoft.com/office/drawing/2014/main" id="{02F0A0D2-2294-4119-968D-990BA5970CEB}"/>
              </a:ext>
            </a:extLst>
          </p:cNvPr>
          <p:cNvSpPr>
            <a:spLocks noGrp="1"/>
          </p:cNvSpPr>
          <p:nvPr>
            <p:ph idx="13"/>
          </p:nvPr>
        </p:nvSpPr>
        <p:spPr/>
        <p:txBody>
          <a:bodyPr/>
          <a:lstStyle/>
          <a:p>
            <a:r>
              <a:rPr lang="en-US" dirty="0"/>
              <a:t>The number of lines might increase but </a:t>
            </a:r>
            <a:r>
              <a:rPr lang="en-US" dirty="0" err="1"/>
              <a:t>forEach</a:t>
            </a:r>
            <a:r>
              <a:rPr lang="en-US" dirty="0"/>
              <a:t> method helps in having the logic for iteration and business logic at separate place resulting in higher separation of concern and cleaner code.</a:t>
            </a:r>
            <a:endParaRPr lang="en-IN" dirty="0"/>
          </a:p>
        </p:txBody>
      </p:sp>
      <p:sp>
        <p:nvSpPr>
          <p:cNvPr id="4" name="Footer Placeholder 3">
            <a:extLst>
              <a:ext uri="{FF2B5EF4-FFF2-40B4-BE49-F238E27FC236}">
                <a16:creationId xmlns:a16="http://schemas.microsoft.com/office/drawing/2014/main" id="{C7882D46-AAB1-4271-B4FC-59759FD6CE9C}"/>
              </a:ext>
            </a:extLst>
          </p:cNvPr>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a:extLst>
              <a:ext uri="{FF2B5EF4-FFF2-40B4-BE49-F238E27FC236}">
                <a16:creationId xmlns:a16="http://schemas.microsoft.com/office/drawing/2014/main" id="{D50F6EA9-4F0E-4ADE-AA92-A5736E7FD3EC}"/>
              </a:ext>
            </a:extLst>
          </p:cNvPr>
          <p:cNvSpPr>
            <a:spLocks noGrp="1"/>
          </p:cNvSpPr>
          <p:nvPr>
            <p:ph type="sldNum" sz="quarter" idx="4294967295"/>
          </p:nvPr>
        </p:nvSpPr>
        <p:spPr>
          <a:xfrm>
            <a:off x="8534400" y="6354763"/>
            <a:ext cx="609600" cy="366712"/>
          </a:xfrm>
        </p:spPr>
        <p:txBody>
          <a:bodyPr/>
          <a:lstStyle/>
          <a:p>
            <a:fld id="{524ABC57-8A90-452A-BBE3-F167992EC22D}" type="slidenum">
              <a:rPr lang="en-US" smtClean="0"/>
              <a:t>37</a:t>
            </a:fld>
            <a:endParaRPr lang="en-US"/>
          </a:p>
        </p:txBody>
      </p:sp>
    </p:spTree>
    <p:extLst>
      <p:ext uri="{BB962C8B-B14F-4D97-AF65-F5344CB8AC3E}">
        <p14:creationId xmlns:p14="http://schemas.microsoft.com/office/powerpoint/2010/main" val="30695184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4000" b="1" dirty="0">
                <a:effectLst>
                  <a:outerShdw blurRad="38100" dist="38100" dir="2700000" algn="tl">
                    <a:srgbClr val="000000">
                      <a:alpha val="43137"/>
                    </a:srgbClr>
                  </a:outerShdw>
                </a:effectLst>
              </a:rPr>
              <a:t>Java 8 - Streams</a:t>
            </a:r>
          </a:p>
        </p:txBody>
      </p:sp>
      <p:sp>
        <p:nvSpPr>
          <p:cNvPr id="3" name="Footer Placeholder 2"/>
          <p:cNvSpPr>
            <a:spLocks noGrp="1"/>
          </p:cNvSpPr>
          <p:nvPr>
            <p:ph type="ftr" sz="quarter" idx="4294967295"/>
          </p:nvPr>
        </p:nvSpPr>
        <p:spPr>
          <a:xfrm>
            <a:off x="0" y="6354763"/>
            <a:ext cx="3475038" cy="366712"/>
          </a:xfrm>
        </p:spPr>
        <p:txBody>
          <a:bodyPr/>
          <a:lstStyle/>
          <a:p>
            <a:r>
              <a:rPr lang="en-US"/>
              <a:t>Xoriant Soultions Pvt. Ltd.</a:t>
            </a:r>
          </a:p>
        </p:txBody>
      </p:sp>
      <p:sp>
        <p:nvSpPr>
          <p:cNvPr id="4" name="Slide Number Placeholder 3"/>
          <p:cNvSpPr>
            <a:spLocks noGrp="1"/>
          </p:cNvSpPr>
          <p:nvPr>
            <p:ph type="sldNum" sz="quarter" idx="4294967295"/>
          </p:nvPr>
        </p:nvSpPr>
        <p:spPr>
          <a:xfrm>
            <a:off x="8534400" y="6354763"/>
            <a:ext cx="609600" cy="366712"/>
          </a:xfrm>
        </p:spPr>
        <p:txBody>
          <a:bodyPr/>
          <a:lstStyle/>
          <a:p>
            <a:fld id="{524ABC57-8A90-452A-BBE3-F167992EC22D}" type="slidenum">
              <a:rPr lang="en-US" smtClean="0"/>
              <a:t>38</a:t>
            </a:fld>
            <a:endParaRPr lang="en-US"/>
          </a:p>
        </p:txBody>
      </p:sp>
    </p:spTree>
    <p:extLst>
      <p:ext uri="{BB962C8B-B14F-4D97-AF65-F5344CB8AC3E}">
        <p14:creationId xmlns:p14="http://schemas.microsoft.com/office/powerpoint/2010/main" val="1841274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streams?</a:t>
            </a:r>
            <a:endParaRPr lang="en-US" dirty="0"/>
          </a:p>
        </p:txBody>
      </p:sp>
      <p:sp>
        <p:nvSpPr>
          <p:cNvPr id="3" name="Content Placeholder 2"/>
          <p:cNvSpPr>
            <a:spLocks noGrp="1"/>
          </p:cNvSpPr>
          <p:nvPr>
            <p:ph idx="13"/>
          </p:nvPr>
        </p:nvSpPr>
        <p:spPr/>
        <p:txBody>
          <a:bodyPr/>
          <a:lstStyle/>
          <a:p>
            <a:r>
              <a:rPr lang="en-US" b="1" dirty="0"/>
              <a:t>Streams</a:t>
            </a:r>
            <a:r>
              <a:rPr lang="en-US" dirty="0"/>
              <a:t> are an update to the Java API that lets you manipulate collections of data in a declarative way.</a:t>
            </a:r>
          </a:p>
          <a:p>
            <a:endParaRPr lang="en-US" dirty="0"/>
          </a:p>
          <a:p>
            <a:r>
              <a:rPr lang="en-US" altLang="en-US" dirty="0"/>
              <a:t>A new </a:t>
            </a:r>
            <a:r>
              <a:rPr lang="en-US" altLang="en-US" dirty="0" err="1"/>
              <a:t>java.util.stream</a:t>
            </a:r>
            <a:r>
              <a:rPr lang="en-US" altLang="en-US" dirty="0"/>
              <a:t> package has been added in Java 8 to perform filter/map/reduce like operations with the collection. </a:t>
            </a:r>
          </a:p>
          <a:p>
            <a:endParaRPr lang="en-US" dirty="0"/>
          </a:p>
        </p:txBody>
      </p:sp>
      <p:sp>
        <p:nvSpPr>
          <p:cNvPr id="4" name="Footer Placeholder 3"/>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39</a:t>
            </a:fld>
            <a:endParaRPr lang="en-US"/>
          </a:p>
        </p:txBody>
      </p:sp>
    </p:spTree>
    <p:extLst>
      <p:ext uri="{BB962C8B-B14F-4D97-AF65-F5344CB8AC3E}">
        <p14:creationId xmlns:p14="http://schemas.microsoft.com/office/powerpoint/2010/main" val="1070694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Java version history</a:t>
            </a:r>
          </a:p>
        </p:txBody>
      </p:sp>
      <p:graphicFrame>
        <p:nvGraphicFramePr>
          <p:cNvPr id="9" name="Content Placeholder 8"/>
          <p:cNvGraphicFramePr>
            <a:graphicFrameLocks noGrp="1"/>
          </p:cNvGraphicFramePr>
          <p:nvPr>
            <p:ph idx="13"/>
            <p:extLst>
              <p:ext uri="{D42A27DB-BD31-4B8C-83A1-F6EECF244321}">
                <p14:modId xmlns:p14="http://schemas.microsoft.com/office/powerpoint/2010/main" val="1368990717"/>
              </p:ext>
            </p:extLst>
          </p:nvPr>
        </p:nvGraphicFramePr>
        <p:xfrm>
          <a:off x="288925" y="1270000"/>
          <a:ext cx="8385175" cy="520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4294967295"/>
          </p:nvPr>
        </p:nvSpPr>
        <p:spPr>
          <a:xfrm>
            <a:off x="0" y="6354763"/>
            <a:ext cx="3475038" cy="366712"/>
          </a:xfrm>
        </p:spPr>
        <p:txBody>
          <a:bodyPr/>
          <a:lstStyle/>
          <a:p>
            <a:r>
              <a:rPr lang="en-US"/>
              <a:t>Xoriant Soultions Pvt. Ltd.</a:t>
            </a:r>
          </a:p>
        </p:txBody>
      </p:sp>
      <p:sp>
        <p:nvSpPr>
          <p:cNvPr id="3" name="Slide Number Placeholder 2"/>
          <p:cNvSpPr>
            <a:spLocks noGrp="1"/>
          </p:cNvSpPr>
          <p:nvPr>
            <p:ph type="sldNum" sz="quarter" idx="4294967295"/>
          </p:nvPr>
        </p:nvSpPr>
        <p:spPr>
          <a:xfrm>
            <a:off x="8534400" y="6354763"/>
            <a:ext cx="609600" cy="366712"/>
          </a:xfrm>
        </p:spPr>
        <p:txBody>
          <a:bodyPr/>
          <a:lstStyle/>
          <a:p>
            <a:fld id="{524ABC57-8A90-452A-BBE3-F167992EC22D}" type="slidenum">
              <a:rPr lang="en-US" smtClean="0"/>
              <a:t>4</a:t>
            </a:fld>
            <a:endParaRPr lang="en-US"/>
          </a:p>
        </p:txBody>
      </p:sp>
      <p:graphicFrame>
        <p:nvGraphicFramePr>
          <p:cNvPr id="10" name="Content Placeholder 4"/>
          <p:cNvGraphicFramePr>
            <a:graphicFrameLocks/>
          </p:cNvGraphicFramePr>
          <p:nvPr>
            <p:extLst>
              <p:ext uri="{D42A27DB-BD31-4B8C-83A1-F6EECF244321}">
                <p14:modId xmlns:p14="http://schemas.microsoft.com/office/powerpoint/2010/main" val="793298397"/>
              </p:ext>
            </p:extLst>
          </p:nvPr>
        </p:nvGraphicFramePr>
        <p:xfrm>
          <a:off x="709691" y="3903480"/>
          <a:ext cx="8229600" cy="24574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8921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0"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86CA25-32EC-4452-9AE6-CBF6F596E128}"/>
              </a:ext>
            </a:extLst>
          </p:cNvPr>
          <p:cNvSpPr>
            <a:spLocks noGrp="1"/>
          </p:cNvSpPr>
          <p:nvPr>
            <p:ph type="title"/>
          </p:nvPr>
        </p:nvSpPr>
        <p:spPr/>
        <p:txBody>
          <a:bodyPr/>
          <a:lstStyle/>
          <a:p>
            <a:r>
              <a:rPr lang="en-IN" dirty="0"/>
              <a:t>Java Stream API</a:t>
            </a:r>
          </a:p>
        </p:txBody>
      </p:sp>
      <p:sp>
        <p:nvSpPr>
          <p:cNvPr id="5" name="Content Placeholder 4">
            <a:extLst>
              <a:ext uri="{FF2B5EF4-FFF2-40B4-BE49-F238E27FC236}">
                <a16:creationId xmlns:a16="http://schemas.microsoft.com/office/drawing/2014/main" id="{2972B7C1-BCCB-47C6-B2ED-C6F810A6A45C}"/>
              </a:ext>
            </a:extLst>
          </p:cNvPr>
          <p:cNvSpPr>
            <a:spLocks noGrp="1"/>
          </p:cNvSpPr>
          <p:nvPr>
            <p:ph idx="13"/>
          </p:nvPr>
        </p:nvSpPr>
        <p:spPr/>
        <p:txBody>
          <a:bodyPr/>
          <a:lstStyle/>
          <a:p>
            <a:pPr fontAlgn="base"/>
            <a:r>
              <a:rPr lang="en-US" dirty="0"/>
              <a:t>A stream is not a data structure instead it takes input from the Collections, Arrays or I/O channels.</a:t>
            </a:r>
          </a:p>
          <a:p>
            <a:pPr fontAlgn="base"/>
            <a:endParaRPr lang="en-US" dirty="0"/>
          </a:p>
          <a:p>
            <a:pPr fontAlgn="base"/>
            <a:r>
              <a:rPr lang="en-US" dirty="0"/>
              <a:t>Streams don’t change the original data structure, they only provide the result as per the pipelined methods.</a:t>
            </a:r>
          </a:p>
          <a:p>
            <a:pPr fontAlgn="base"/>
            <a:endParaRPr lang="en-US" dirty="0"/>
          </a:p>
          <a:p>
            <a:pPr fontAlgn="base"/>
            <a:r>
              <a:rPr lang="en-US" dirty="0"/>
              <a:t>Each intermediate operation is lazily executed and returns a stream as a result, hence various intermediate operations can be pipelined. Terminal operations mark the end of the stream and return the result.</a:t>
            </a:r>
          </a:p>
          <a:p>
            <a:endParaRPr lang="en-IN" dirty="0"/>
          </a:p>
        </p:txBody>
      </p:sp>
    </p:spTree>
    <p:extLst>
      <p:ext uri="{BB962C8B-B14F-4D97-AF65-F5344CB8AC3E}">
        <p14:creationId xmlns:p14="http://schemas.microsoft.com/office/powerpoint/2010/main" val="24937713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536D-5B74-45B8-8F71-295DF5B32A07}"/>
              </a:ext>
            </a:extLst>
          </p:cNvPr>
          <p:cNvSpPr>
            <a:spLocks noGrp="1"/>
          </p:cNvSpPr>
          <p:nvPr>
            <p:ph type="title"/>
          </p:nvPr>
        </p:nvSpPr>
        <p:spPr/>
        <p:txBody>
          <a:bodyPr/>
          <a:lstStyle/>
          <a:p>
            <a:r>
              <a:rPr lang="en-IN" dirty="0"/>
              <a:t>Operations in streams</a:t>
            </a:r>
          </a:p>
        </p:txBody>
      </p:sp>
      <p:sp>
        <p:nvSpPr>
          <p:cNvPr id="3" name="Content Placeholder 2">
            <a:extLst>
              <a:ext uri="{FF2B5EF4-FFF2-40B4-BE49-F238E27FC236}">
                <a16:creationId xmlns:a16="http://schemas.microsoft.com/office/drawing/2014/main" id="{E6CECE83-7154-4513-B8B8-1D49403FCBF5}"/>
              </a:ext>
            </a:extLst>
          </p:cNvPr>
          <p:cNvSpPr>
            <a:spLocks noGrp="1"/>
          </p:cNvSpPr>
          <p:nvPr>
            <p:ph idx="13"/>
          </p:nvPr>
        </p:nvSpPr>
        <p:spPr/>
        <p:txBody>
          <a:bodyPr/>
          <a:lstStyle/>
          <a:p>
            <a:r>
              <a:rPr lang="en-IN" dirty="0"/>
              <a:t>Intermediate operations</a:t>
            </a:r>
          </a:p>
          <a:p>
            <a:pPr lvl="1"/>
            <a:r>
              <a:rPr lang="en-US" dirty="0"/>
              <a:t>Java 8 Stream intermediate operations return another Stream which allows you to call multiple operations in a form of a query. </a:t>
            </a:r>
          </a:p>
          <a:p>
            <a:pPr lvl="1"/>
            <a:r>
              <a:rPr lang="en-US" dirty="0"/>
              <a:t>Stream intermediate operations do not get executed until a terminal operation is invoked. </a:t>
            </a:r>
          </a:p>
          <a:p>
            <a:pPr lvl="1"/>
            <a:r>
              <a:rPr lang="en-US" dirty="0"/>
              <a:t>All Intermediate operations are lazy, so they’re not executed until a result of a processing is actually needed. </a:t>
            </a:r>
            <a:endParaRPr lang="en-IN" dirty="0"/>
          </a:p>
          <a:p>
            <a:endParaRPr lang="en-IN" dirty="0"/>
          </a:p>
          <a:p>
            <a:r>
              <a:rPr lang="en-IN" dirty="0"/>
              <a:t>Terminal operations</a:t>
            </a:r>
          </a:p>
          <a:p>
            <a:pPr lvl="1"/>
            <a:r>
              <a:rPr lang="en-US" dirty="0"/>
              <a:t>Java-8 Stream terminal operations produces a non-stream, result such as primitive value, a collection or no value at all.</a:t>
            </a:r>
          </a:p>
          <a:p>
            <a:pPr lvl="1"/>
            <a:r>
              <a:rPr lang="en-US" dirty="0"/>
              <a:t>Terminal operations are typically preceded by intermediate operations which return another Stream which allows operations to be connected in a form of a query.</a:t>
            </a:r>
            <a:endParaRPr lang="en-IN" dirty="0"/>
          </a:p>
        </p:txBody>
      </p:sp>
    </p:spTree>
    <p:extLst>
      <p:ext uri="{BB962C8B-B14F-4D97-AF65-F5344CB8AC3E}">
        <p14:creationId xmlns:p14="http://schemas.microsoft.com/office/powerpoint/2010/main" val="2268802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E3C7-30B6-4186-8FE0-F6B68D0DBB5C}"/>
              </a:ext>
            </a:extLst>
          </p:cNvPr>
          <p:cNvSpPr>
            <a:spLocks noGrp="1"/>
          </p:cNvSpPr>
          <p:nvPr>
            <p:ph type="title"/>
          </p:nvPr>
        </p:nvSpPr>
        <p:spPr/>
        <p:txBody>
          <a:bodyPr/>
          <a:lstStyle/>
          <a:p>
            <a:r>
              <a:rPr lang="en-IN" dirty="0"/>
              <a:t>Intermediate operations</a:t>
            </a:r>
          </a:p>
        </p:txBody>
      </p:sp>
      <p:sp>
        <p:nvSpPr>
          <p:cNvPr id="5" name="Content Placeholder 4">
            <a:extLst>
              <a:ext uri="{FF2B5EF4-FFF2-40B4-BE49-F238E27FC236}">
                <a16:creationId xmlns:a16="http://schemas.microsoft.com/office/drawing/2014/main" id="{A8C97EFA-B5A4-4545-94F1-D617BBC4C43A}"/>
              </a:ext>
            </a:extLst>
          </p:cNvPr>
          <p:cNvSpPr>
            <a:spLocks noGrp="1"/>
          </p:cNvSpPr>
          <p:nvPr>
            <p:ph idx="13"/>
          </p:nvPr>
        </p:nvSpPr>
        <p:spPr/>
        <p:txBody>
          <a:bodyPr/>
          <a:lstStyle/>
          <a:p>
            <a:r>
              <a:rPr lang="en-US" b="1" dirty="0"/>
              <a:t>map: </a:t>
            </a:r>
            <a:r>
              <a:rPr lang="en-US" dirty="0"/>
              <a:t>The map method is used to map the items in the collection to other objects according to the Predicate passed as argument.</a:t>
            </a:r>
          </a:p>
          <a:p>
            <a:endParaRPr lang="en-US" dirty="0"/>
          </a:p>
          <a:p>
            <a:endParaRPr lang="en-US" dirty="0"/>
          </a:p>
          <a:p>
            <a:endParaRPr lang="en-US" dirty="0"/>
          </a:p>
          <a:p>
            <a:r>
              <a:rPr lang="en-US" b="1" dirty="0"/>
              <a:t>filter:</a:t>
            </a:r>
            <a:r>
              <a:rPr lang="en-US" dirty="0"/>
              <a:t> The filter method is used to select elements as per the Predicate passed as argument.</a:t>
            </a:r>
          </a:p>
          <a:p>
            <a:endParaRPr lang="en-US" dirty="0"/>
          </a:p>
          <a:p>
            <a:endParaRPr lang="en-US" dirty="0"/>
          </a:p>
          <a:p>
            <a:endParaRPr lang="en-US" dirty="0"/>
          </a:p>
          <a:p>
            <a:r>
              <a:rPr lang="en-US" b="1" dirty="0"/>
              <a:t>sorted:</a:t>
            </a:r>
            <a:r>
              <a:rPr lang="en-US" dirty="0"/>
              <a:t> The sorted method is used to sort the stream.</a:t>
            </a:r>
            <a:endParaRPr lang="en-IN" dirty="0"/>
          </a:p>
        </p:txBody>
      </p:sp>
      <p:sp>
        <p:nvSpPr>
          <p:cNvPr id="6" name="Rectangle: Rounded Corners 5">
            <a:extLst>
              <a:ext uri="{FF2B5EF4-FFF2-40B4-BE49-F238E27FC236}">
                <a16:creationId xmlns:a16="http://schemas.microsoft.com/office/drawing/2014/main" id="{AE3B8C8E-0BE0-403A-8083-108D033EF46B}"/>
              </a:ext>
            </a:extLst>
          </p:cNvPr>
          <p:cNvSpPr/>
          <p:nvPr/>
        </p:nvSpPr>
        <p:spPr>
          <a:xfrm>
            <a:off x="685800" y="2057400"/>
            <a:ext cx="7696200" cy="879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List number = </a:t>
            </a:r>
            <a:r>
              <a:rPr lang="en-US" b="1" dirty="0" err="1">
                <a:solidFill>
                  <a:schemeClr val="bg1"/>
                </a:solidFill>
              </a:rPr>
              <a:t>Arrays.asList</a:t>
            </a:r>
            <a:r>
              <a:rPr lang="en-US" b="1" dirty="0">
                <a:solidFill>
                  <a:schemeClr val="bg1"/>
                </a:solidFill>
              </a:rPr>
              <a:t>(2,3,4,5);</a:t>
            </a:r>
            <a:br>
              <a:rPr lang="en-US" b="1" dirty="0">
                <a:solidFill>
                  <a:schemeClr val="bg1"/>
                </a:solidFill>
              </a:rPr>
            </a:br>
            <a:r>
              <a:rPr lang="en-US" b="1" dirty="0">
                <a:solidFill>
                  <a:schemeClr val="bg1"/>
                </a:solidFill>
              </a:rPr>
              <a:t>List square = </a:t>
            </a:r>
            <a:r>
              <a:rPr lang="en-US" b="1" dirty="0" err="1">
                <a:solidFill>
                  <a:schemeClr val="bg1"/>
                </a:solidFill>
              </a:rPr>
              <a:t>number.stream</a:t>
            </a:r>
            <a:r>
              <a:rPr lang="en-US" b="1" dirty="0">
                <a:solidFill>
                  <a:schemeClr val="bg1"/>
                </a:solidFill>
              </a:rPr>
              <a:t>().map(x-&gt;x*x).collect(</a:t>
            </a:r>
            <a:r>
              <a:rPr lang="en-US" b="1" dirty="0" err="1">
                <a:solidFill>
                  <a:schemeClr val="bg1"/>
                </a:solidFill>
              </a:rPr>
              <a:t>Collectors.toList</a:t>
            </a:r>
            <a:r>
              <a:rPr lang="en-US" b="1" dirty="0">
                <a:solidFill>
                  <a:schemeClr val="bg1"/>
                </a:solidFill>
              </a:rPr>
              <a:t>());</a:t>
            </a:r>
            <a:endParaRPr lang="en-IN" b="1" dirty="0">
              <a:solidFill>
                <a:schemeClr val="bg1"/>
              </a:solidFill>
            </a:endParaRPr>
          </a:p>
        </p:txBody>
      </p:sp>
      <p:sp>
        <p:nvSpPr>
          <p:cNvPr id="7" name="Rectangle: Rounded Corners 6">
            <a:extLst>
              <a:ext uri="{FF2B5EF4-FFF2-40B4-BE49-F238E27FC236}">
                <a16:creationId xmlns:a16="http://schemas.microsoft.com/office/drawing/2014/main" id="{843ABACA-F6D9-4B26-8DA5-2DA05284DFD6}"/>
              </a:ext>
            </a:extLst>
          </p:cNvPr>
          <p:cNvSpPr/>
          <p:nvPr/>
        </p:nvSpPr>
        <p:spPr>
          <a:xfrm>
            <a:off x="685800" y="5115734"/>
            <a:ext cx="7696200" cy="879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List names = </a:t>
            </a:r>
            <a:r>
              <a:rPr lang="en-US" b="1" dirty="0" err="1"/>
              <a:t>Arrays.asList</a:t>
            </a:r>
            <a:r>
              <a:rPr lang="en-US" b="1" dirty="0"/>
              <a:t>("</a:t>
            </a:r>
            <a:r>
              <a:rPr lang="en-US" b="1" dirty="0" err="1"/>
              <a:t>Reflection","Collection","Stream</a:t>
            </a:r>
            <a:r>
              <a:rPr lang="en-US" b="1" dirty="0"/>
              <a:t>");</a:t>
            </a:r>
            <a:br>
              <a:rPr lang="en-US" b="1" dirty="0"/>
            </a:br>
            <a:r>
              <a:rPr lang="en-US" b="1" dirty="0"/>
              <a:t>List result = </a:t>
            </a:r>
            <a:r>
              <a:rPr lang="en-US" b="1" dirty="0" err="1"/>
              <a:t>names.stream</a:t>
            </a:r>
            <a:r>
              <a:rPr lang="en-US" b="1" dirty="0"/>
              <a:t>().sorted().collect(</a:t>
            </a:r>
            <a:r>
              <a:rPr lang="en-US" b="1" dirty="0" err="1"/>
              <a:t>Collectors.toList</a:t>
            </a:r>
            <a:r>
              <a:rPr lang="en-US" b="1" dirty="0"/>
              <a:t>());</a:t>
            </a:r>
            <a:endParaRPr lang="en-IN" b="1" dirty="0"/>
          </a:p>
        </p:txBody>
      </p:sp>
      <p:sp>
        <p:nvSpPr>
          <p:cNvPr id="8" name="Rectangle: Rounded Corners 7">
            <a:extLst>
              <a:ext uri="{FF2B5EF4-FFF2-40B4-BE49-F238E27FC236}">
                <a16:creationId xmlns:a16="http://schemas.microsoft.com/office/drawing/2014/main" id="{A760F8F5-43C3-470E-98EF-7E340BC9E98E}"/>
              </a:ext>
            </a:extLst>
          </p:cNvPr>
          <p:cNvSpPr/>
          <p:nvPr/>
        </p:nvSpPr>
        <p:spPr>
          <a:xfrm>
            <a:off x="685800" y="3741976"/>
            <a:ext cx="7696200" cy="879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List names = </a:t>
            </a:r>
            <a:r>
              <a:rPr lang="en-US" b="1" dirty="0" err="1">
                <a:solidFill>
                  <a:schemeClr val="bg1"/>
                </a:solidFill>
              </a:rPr>
              <a:t>Arrays.asList</a:t>
            </a:r>
            <a:r>
              <a:rPr lang="en-US" b="1" dirty="0">
                <a:solidFill>
                  <a:schemeClr val="bg1"/>
                </a:solidFill>
              </a:rPr>
              <a:t>("</a:t>
            </a:r>
            <a:r>
              <a:rPr lang="en-US" b="1" dirty="0" err="1">
                <a:solidFill>
                  <a:schemeClr val="bg1"/>
                </a:solidFill>
              </a:rPr>
              <a:t>Reflection","Collection","Stream</a:t>
            </a:r>
            <a:r>
              <a:rPr lang="en-US" b="1" dirty="0">
                <a:solidFill>
                  <a:schemeClr val="bg1"/>
                </a:solidFill>
              </a:rPr>
              <a:t>");</a:t>
            </a:r>
            <a:br>
              <a:rPr lang="en-US" b="1" dirty="0">
                <a:solidFill>
                  <a:schemeClr val="bg1"/>
                </a:solidFill>
              </a:rPr>
            </a:br>
            <a:r>
              <a:rPr lang="en-US" b="1" dirty="0">
                <a:solidFill>
                  <a:schemeClr val="bg1"/>
                </a:solidFill>
              </a:rPr>
              <a:t>List result = </a:t>
            </a:r>
            <a:r>
              <a:rPr lang="en-US" b="1" dirty="0" err="1">
                <a:solidFill>
                  <a:schemeClr val="bg1"/>
                </a:solidFill>
              </a:rPr>
              <a:t>names.stream</a:t>
            </a:r>
            <a:r>
              <a:rPr lang="en-US" b="1" dirty="0">
                <a:solidFill>
                  <a:schemeClr val="bg1"/>
                </a:solidFill>
              </a:rPr>
              <a:t>().filter(s-&gt;</a:t>
            </a:r>
            <a:r>
              <a:rPr lang="en-US" b="1" dirty="0" err="1">
                <a:solidFill>
                  <a:schemeClr val="bg1"/>
                </a:solidFill>
              </a:rPr>
              <a:t>s.startsWith</a:t>
            </a:r>
            <a:r>
              <a:rPr lang="en-US" b="1" dirty="0">
                <a:solidFill>
                  <a:schemeClr val="bg1"/>
                </a:solidFill>
              </a:rPr>
              <a:t>("S")).collect(</a:t>
            </a:r>
            <a:r>
              <a:rPr lang="en-US" b="1" dirty="0" err="1">
                <a:solidFill>
                  <a:schemeClr val="bg1"/>
                </a:solidFill>
              </a:rPr>
              <a:t>Collectors.toList</a:t>
            </a:r>
            <a:r>
              <a:rPr lang="en-US" b="1" dirty="0">
                <a:solidFill>
                  <a:schemeClr val="bg1"/>
                </a:solidFill>
              </a:rPr>
              <a:t>());</a:t>
            </a:r>
            <a:endParaRPr lang="en-IN" b="1" dirty="0">
              <a:solidFill>
                <a:schemeClr val="bg1"/>
              </a:solidFill>
            </a:endParaRPr>
          </a:p>
        </p:txBody>
      </p:sp>
    </p:spTree>
    <p:extLst>
      <p:ext uri="{BB962C8B-B14F-4D97-AF65-F5344CB8AC3E}">
        <p14:creationId xmlns:p14="http://schemas.microsoft.com/office/powerpoint/2010/main" val="7487184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6957-5A8E-438C-9FAD-CB3F5762166A}"/>
              </a:ext>
            </a:extLst>
          </p:cNvPr>
          <p:cNvSpPr>
            <a:spLocks noGrp="1"/>
          </p:cNvSpPr>
          <p:nvPr>
            <p:ph type="title"/>
          </p:nvPr>
        </p:nvSpPr>
        <p:spPr/>
        <p:txBody>
          <a:bodyPr/>
          <a:lstStyle/>
          <a:p>
            <a:r>
              <a:rPr lang="en-IN" dirty="0"/>
              <a:t>Terminal operations</a:t>
            </a:r>
          </a:p>
        </p:txBody>
      </p:sp>
      <p:sp>
        <p:nvSpPr>
          <p:cNvPr id="3" name="Content Placeholder 2">
            <a:extLst>
              <a:ext uri="{FF2B5EF4-FFF2-40B4-BE49-F238E27FC236}">
                <a16:creationId xmlns:a16="http://schemas.microsoft.com/office/drawing/2014/main" id="{3846FD1C-7C2C-4E81-87DE-993196A18CA6}"/>
              </a:ext>
            </a:extLst>
          </p:cNvPr>
          <p:cNvSpPr>
            <a:spLocks noGrp="1"/>
          </p:cNvSpPr>
          <p:nvPr>
            <p:ph idx="13"/>
          </p:nvPr>
        </p:nvSpPr>
        <p:spPr/>
        <p:txBody>
          <a:bodyPr/>
          <a:lstStyle/>
          <a:p>
            <a:r>
              <a:rPr lang="en-US" b="1" dirty="0"/>
              <a:t>collect:</a:t>
            </a:r>
            <a:r>
              <a:rPr lang="en-US" dirty="0"/>
              <a:t> The collect method is used to return the result of the intermediate operations performed on the stream.</a:t>
            </a:r>
          </a:p>
          <a:p>
            <a:endParaRPr lang="en-US" dirty="0"/>
          </a:p>
          <a:p>
            <a:endParaRPr lang="en-US" dirty="0"/>
          </a:p>
          <a:p>
            <a:endParaRPr lang="en-US" dirty="0"/>
          </a:p>
          <a:p>
            <a:r>
              <a:rPr lang="en-US" b="1" dirty="0" err="1"/>
              <a:t>forEach</a:t>
            </a:r>
            <a:r>
              <a:rPr lang="en-US" b="1" dirty="0"/>
              <a:t>:</a:t>
            </a:r>
            <a:r>
              <a:rPr lang="en-US" dirty="0"/>
              <a:t> The </a:t>
            </a:r>
            <a:r>
              <a:rPr lang="en-US" dirty="0" err="1"/>
              <a:t>forEach</a:t>
            </a:r>
            <a:r>
              <a:rPr lang="en-US" dirty="0"/>
              <a:t> method is used to iterate through every element of the stream.</a:t>
            </a:r>
          </a:p>
          <a:p>
            <a:endParaRPr lang="en-US" dirty="0"/>
          </a:p>
          <a:p>
            <a:endParaRPr lang="en-US" dirty="0"/>
          </a:p>
          <a:p>
            <a:endParaRPr lang="en-US" dirty="0"/>
          </a:p>
          <a:p>
            <a:r>
              <a:rPr lang="en-US" b="1" dirty="0"/>
              <a:t>reduce:</a:t>
            </a:r>
            <a:r>
              <a:rPr lang="en-US" dirty="0"/>
              <a:t> The reduce method is used to reduce the elements of a stream to a single value.</a:t>
            </a:r>
            <a:endParaRPr lang="en-IN" dirty="0"/>
          </a:p>
        </p:txBody>
      </p:sp>
      <p:sp>
        <p:nvSpPr>
          <p:cNvPr id="4" name="Rectangle: Rounded Corners 3">
            <a:extLst>
              <a:ext uri="{FF2B5EF4-FFF2-40B4-BE49-F238E27FC236}">
                <a16:creationId xmlns:a16="http://schemas.microsoft.com/office/drawing/2014/main" id="{78590DC1-1671-43A3-BD34-88EA70727AC9}"/>
              </a:ext>
            </a:extLst>
          </p:cNvPr>
          <p:cNvSpPr/>
          <p:nvPr/>
        </p:nvSpPr>
        <p:spPr>
          <a:xfrm>
            <a:off x="685800" y="2057400"/>
            <a:ext cx="7696200" cy="879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List number = </a:t>
            </a:r>
            <a:r>
              <a:rPr lang="en-US" b="1" dirty="0" err="1"/>
              <a:t>Arrays.asList</a:t>
            </a:r>
            <a:r>
              <a:rPr lang="en-US" b="1" dirty="0"/>
              <a:t>(2,3,4,5,3);</a:t>
            </a:r>
            <a:br>
              <a:rPr lang="en-US" b="1" dirty="0"/>
            </a:br>
            <a:r>
              <a:rPr lang="en-US" b="1" dirty="0"/>
              <a:t>Set square = </a:t>
            </a:r>
            <a:r>
              <a:rPr lang="en-US" b="1" dirty="0" err="1"/>
              <a:t>number.stream</a:t>
            </a:r>
            <a:r>
              <a:rPr lang="en-US" b="1" dirty="0"/>
              <a:t>().map(x-&gt;x*x).collect(</a:t>
            </a:r>
            <a:r>
              <a:rPr lang="en-US" b="1" dirty="0" err="1"/>
              <a:t>Collectors.toSet</a:t>
            </a:r>
            <a:r>
              <a:rPr lang="en-US" b="1" dirty="0"/>
              <a:t>());</a:t>
            </a:r>
            <a:endParaRPr lang="en-IN" b="1" dirty="0">
              <a:solidFill>
                <a:schemeClr val="bg1"/>
              </a:solidFill>
            </a:endParaRPr>
          </a:p>
        </p:txBody>
      </p:sp>
      <p:sp>
        <p:nvSpPr>
          <p:cNvPr id="5" name="Rectangle: Rounded Corners 4">
            <a:extLst>
              <a:ext uri="{FF2B5EF4-FFF2-40B4-BE49-F238E27FC236}">
                <a16:creationId xmlns:a16="http://schemas.microsoft.com/office/drawing/2014/main" id="{C5C20CAB-CF0F-4886-896D-AB0E93727425}"/>
              </a:ext>
            </a:extLst>
          </p:cNvPr>
          <p:cNvSpPr/>
          <p:nvPr/>
        </p:nvSpPr>
        <p:spPr>
          <a:xfrm>
            <a:off x="685800" y="3740046"/>
            <a:ext cx="7696200" cy="879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t>List number = </a:t>
            </a:r>
            <a:r>
              <a:rPr lang="en-IN" b="1" dirty="0" err="1"/>
              <a:t>Arrays.asList</a:t>
            </a:r>
            <a:r>
              <a:rPr lang="en-IN" b="1" dirty="0"/>
              <a:t>(2,3,4,5);</a:t>
            </a:r>
            <a:br>
              <a:rPr lang="en-IN" b="1" dirty="0"/>
            </a:br>
            <a:r>
              <a:rPr lang="en-IN" b="1" dirty="0" err="1"/>
              <a:t>number.stream</a:t>
            </a:r>
            <a:r>
              <a:rPr lang="en-IN" b="1" dirty="0"/>
              <a:t>().map(x-&gt;x*x).</a:t>
            </a:r>
            <a:r>
              <a:rPr lang="en-IN" b="1" dirty="0" err="1"/>
              <a:t>forEach</a:t>
            </a:r>
            <a:r>
              <a:rPr lang="en-IN" b="1" dirty="0"/>
              <a:t>(y-&gt;</a:t>
            </a:r>
            <a:r>
              <a:rPr lang="en-IN" b="1" dirty="0" err="1"/>
              <a:t>System.out.println</a:t>
            </a:r>
            <a:r>
              <a:rPr lang="en-IN" b="1" dirty="0"/>
              <a:t>(y));</a:t>
            </a:r>
            <a:endParaRPr lang="en-IN" b="1" dirty="0">
              <a:solidFill>
                <a:schemeClr val="bg1"/>
              </a:solidFill>
            </a:endParaRPr>
          </a:p>
        </p:txBody>
      </p:sp>
      <p:sp>
        <p:nvSpPr>
          <p:cNvPr id="6" name="Rectangle: Rounded Corners 5">
            <a:extLst>
              <a:ext uri="{FF2B5EF4-FFF2-40B4-BE49-F238E27FC236}">
                <a16:creationId xmlns:a16="http://schemas.microsoft.com/office/drawing/2014/main" id="{21393431-40F9-4714-9874-1898660E42D4}"/>
              </a:ext>
            </a:extLst>
          </p:cNvPr>
          <p:cNvSpPr/>
          <p:nvPr/>
        </p:nvSpPr>
        <p:spPr>
          <a:xfrm>
            <a:off x="705787" y="5422692"/>
            <a:ext cx="7696200" cy="879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List number = </a:t>
            </a:r>
            <a:r>
              <a:rPr lang="en-US" b="1" dirty="0" err="1"/>
              <a:t>Arrays.asList</a:t>
            </a:r>
            <a:r>
              <a:rPr lang="en-US" b="1" dirty="0"/>
              <a:t>(2,3,4,5);</a:t>
            </a:r>
            <a:br>
              <a:rPr lang="en-US" b="1" dirty="0"/>
            </a:br>
            <a:r>
              <a:rPr lang="en-US" b="1" dirty="0"/>
              <a:t>int even = </a:t>
            </a:r>
            <a:r>
              <a:rPr lang="en-US" b="1" dirty="0" err="1"/>
              <a:t>number.stream</a:t>
            </a:r>
            <a:r>
              <a:rPr lang="en-US" b="1" dirty="0"/>
              <a:t>().filter(x-&gt;x%2==0).reduce(0,(</a:t>
            </a:r>
            <a:r>
              <a:rPr lang="en-US" b="1" dirty="0" err="1"/>
              <a:t>ans,i</a:t>
            </a:r>
            <a:r>
              <a:rPr lang="en-US" b="1" dirty="0"/>
              <a:t>)-&gt; </a:t>
            </a:r>
            <a:r>
              <a:rPr lang="en-US" b="1" dirty="0" err="1"/>
              <a:t>ans+i</a:t>
            </a:r>
            <a:r>
              <a:rPr lang="en-US" b="1" dirty="0"/>
              <a:t>);</a:t>
            </a:r>
            <a:endParaRPr lang="en-IN" b="1" dirty="0">
              <a:solidFill>
                <a:schemeClr val="bg1"/>
              </a:solidFill>
            </a:endParaRPr>
          </a:p>
        </p:txBody>
      </p:sp>
    </p:spTree>
    <p:extLst>
      <p:ext uri="{BB962C8B-B14F-4D97-AF65-F5344CB8AC3E}">
        <p14:creationId xmlns:p14="http://schemas.microsoft.com/office/powerpoint/2010/main" val="39433383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B307FE4-1A9D-4C23-ADD9-D310DAA4A003}"/>
              </a:ext>
            </a:extLst>
          </p:cNvPr>
          <p:cNvSpPr/>
          <p:nvPr/>
        </p:nvSpPr>
        <p:spPr>
          <a:xfrm>
            <a:off x="723900" y="1295400"/>
            <a:ext cx="7696200" cy="879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List number = </a:t>
            </a:r>
            <a:r>
              <a:rPr lang="en-US" b="1" dirty="0" err="1"/>
              <a:t>Arrays.asList</a:t>
            </a:r>
            <a:r>
              <a:rPr lang="en-US" b="1" dirty="0"/>
              <a:t>(2,3,4,5);</a:t>
            </a:r>
            <a:br>
              <a:rPr lang="en-US" b="1" dirty="0"/>
            </a:br>
            <a:r>
              <a:rPr lang="en-US" b="1" dirty="0"/>
              <a:t>int even = </a:t>
            </a:r>
            <a:r>
              <a:rPr lang="en-US" b="1" dirty="0" err="1"/>
              <a:t>number.stream</a:t>
            </a:r>
            <a:r>
              <a:rPr lang="en-US" b="1" dirty="0"/>
              <a:t>().filter(x-&gt;x%2==0).reduce(0,(</a:t>
            </a:r>
            <a:r>
              <a:rPr lang="en-US" b="1" dirty="0" err="1"/>
              <a:t>ans,i</a:t>
            </a:r>
            <a:r>
              <a:rPr lang="en-US" b="1" dirty="0"/>
              <a:t>)-&gt; </a:t>
            </a:r>
            <a:r>
              <a:rPr lang="en-US" b="1" dirty="0" err="1"/>
              <a:t>ans+i</a:t>
            </a:r>
            <a:r>
              <a:rPr lang="en-US" b="1" dirty="0"/>
              <a:t>);</a:t>
            </a:r>
            <a:endParaRPr lang="en-IN" b="1" dirty="0">
              <a:solidFill>
                <a:schemeClr val="bg1"/>
              </a:solidFill>
            </a:endParaRPr>
          </a:p>
        </p:txBody>
      </p:sp>
    </p:spTree>
    <p:extLst>
      <p:ext uri="{BB962C8B-B14F-4D97-AF65-F5344CB8AC3E}">
        <p14:creationId xmlns:p14="http://schemas.microsoft.com/office/powerpoint/2010/main" val="25711436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7 Example</a:t>
            </a:r>
          </a:p>
        </p:txBody>
      </p:sp>
      <p:sp>
        <p:nvSpPr>
          <p:cNvPr id="3" name="Footer Placeholder 2"/>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45</a:t>
            </a:fld>
            <a:endParaRPr lang="en-US"/>
          </a:p>
        </p:txBody>
      </p:sp>
      <p:sp>
        <p:nvSpPr>
          <p:cNvPr id="4" name="Rectangle 3"/>
          <p:cNvSpPr/>
          <p:nvPr/>
        </p:nvSpPr>
        <p:spPr>
          <a:xfrm>
            <a:off x="152400" y="1401663"/>
            <a:ext cx="9144000" cy="4524315"/>
          </a:xfrm>
          <a:prstGeom prst="rect">
            <a:avLst/>
          </a:prstGeom>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List&lt;String&gt; getLowCaloricDishesNamesInJava7(List&lt;Dish&gt; </a:t>
            </a:r>
            <a:r>
              <a:rPr lang="en-US" sz="1600" b="1" dirty="0">
                <a:solidFill>
                  <a:srgbClr val="6A3E3E"/>
                </a:solidFill>
                <a:latin typeface="Consolas"/>
              </a:rPr>
              <a:t>dishes</a:t>
            </a:r>
            <a:r>
              <a:rPr lang="en-US" sz="1600" b="1" dirty="0">
                <a:solidFill>
                  <a:srgbClr val="000000"/>
                </a:solidFill>
                <a:latin typeface="Consolas"/>
              </a:rPr>
              <a:t>){</a:t>
            </a:r>
          </a:p>
          <a:p>
            <a:r>
              <a:rPr lang="en-US" sz="1600" dirty="0">
                <a:solidFill>
                  <a:srgbClr val="000000"/>
                </a:solidFill>
                <a:latin typeface="Consolas"/>
              </a:rPr>
              <a:t>        List&lt;Dish&gt; </a:t>
            </a:r>
            <a:r>
              <a:rPr lang="en-US" sz="1600" dirty="0" err="1">
                <a:solidFill>
                  <a:srgbClr val="6A3E3E"/>
                </a:solidFill>
                <a:latin typeface="Consolas"/>
              </a:rPr>
              <a:t>lowCaloricDishes</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ArrayList</a:t>
            </a:r>
            <a:r>
              <a:rPr lang="en-US" sz="1600" b="1" dirty="0">
                <a:solidFill>
                  <a:srgbClr val="000000"/>
                </a:solidFill>
                <a:latin typeface="Consolas"/>
              </a:rPr>
              <a:t>&lt;&gt;();</a:t>
            </a:r>
          </a:p>
          <a:p>
            <a:r>
              <a:rPr lang="en-US" sz="1600" dirty="0">
                <a:solidFill>
                  <a:srgbClr val="000000"/>
                </a:solidFill>
                <a:latin typeface="Consolas"/>
              </a:rPr>
              <a:t>        </a:t>
            </a:r>
            <a:r>
              <a:rPr lang="en-US" sz="1600" b="1" dirty="0">
                <a:solidFill>
                  <a:srgbClr val="7F0055"/>
                </a:solidFill>
                <a:latin typeface="Consolas"/>
              </a:rPr>
              <a:t>for</a:t>
            </a:r>
            <a:r>
              <a:rPr lang="en-US" sz="1600" b="1" dirty="0">
                <a:solidFill>
                  <a:srgbClr val="000000"/>
                </a:solidFill>
                <a:latin typeface="Consolas"/>
              </a:rPr>
              <a:t>(Dish </a:t>
            </a:r>
            <a:r>
              <a:rPr lang="en-US" sz="1600" b="1" dirty="0">
                <a:solidFill>
                  <a:srgbClr val="6A3E3E"/>
                </a:solidFill>
                <a:latin typeface="Consolas"/>
              </a:rPr>
              <a:t>d</a:t>
            </a:r>
            <a:r>
              <a:rPr lang="en-US" sz="1600" b="1" dirty="0">
                <a:solidFill>
                  <a:srgbClr val="000000"/>
                </a:solidFill>
                <a:latin typeface="Consolas"/>
              </a:rPr>
              <a:t>: </a:t>
            </a:r>
            <a:r>
              <a:rPr lang="en-US" sz="1600" b="1" dirty="0">
                <a:solidFill>
                  <a:srgbClr val="6A3E3E"/>
                </a:solidFill>
                <a:latin typeface="Consolas"/>
              </a:rPr>
              <a:t>dishes</a:t>
            </a:r>
            <a:r>
              <a:rPr lang="en-US" sz="1600" b="1"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6A3E3E"/>
                </a:solidFill>
                <a:latin typeface="Consolas"/>
              </a:rPr>
              <a:t>d</a:t>
            </a:r>
            <a:r>
              <a:rPr lang="en-US" sz="1600" b="1" dirty="0" err="1">
                <a:solidFill>
                  <a:srgbClr val="000000"/>
                </a:solidFill>
                <a:latin typeface="Consolas"/>
              </a:rPr>
              <a:t>.getCalories</a:t>
            </a:r>
            <a:r>
              <a:rPr lang="en-US" sz="1600" b="1" dirty="0">
                <a:solidFill>
                  <a:srgbClr val="000000"/>
                </a:solidFill>
                <a:latin typeface="Consolas"/>
              </a:rPr>
              <a:t>() &lt; 400){</a:t>
            </a:r>
          </a:p>
          <a:p>
            <a:r>
              <a:rPr lang="en-US" sz="1600" dirty="0">
                <a:solidFill>
                  <a:srgbClr val="000000"/>
                </a:solidFill>
                <a:latin typeface="Consolas"/>
              </a:rPr>
              <a:t>                </a:t>
            </a:r>
            <a:r>
              <a:rPr lang="en-US" sz="1600" dirty="0" err="1">
                <a:solidFill>
                  <a:srgbClr val="6A3E3E"/>
                </a:solidFill>
                <a:latin typeface="Consolas"/>
              </a:rPr>
              <a:t>lowCaloricDishes</a:t>
            </a:r>
            <a:r>
              <a:rPr lang="en-US" sz="1600" dirty="0" err="1">
                <a:solidFill>
                  <a:srgbClr val="000000"/>
                </a:solidFill>
                <a:latin typeface="Consolas"/>
              </a:rPr>
              <a:t>.add</a:t>
            </a:r>
            <a:r>
              <a:rPr lang="en-US" sz="1600" dirty="0">
                <a:solidFill>
                  <a:srgbClr val="000000"/>
                </a:solidFill>
                <a:latin typeface="Consolas"/>
              </a:rPr>
              <a:t>(</a:t>
            </a:r>
            <a:r>
              <a:rPr lang="en-US" sz="1600" dirty="0">
                <a:solidFill>
                  <a:srgbClr val="6A3E3E"/>
                </a:solidFill>
                <a:latin typeface="Consolas"/>
              </a:rPr>
              <a:t>d</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        List&lt;String&gt; </a:t>
            </a:r>
            <a:r>
              <a:rPr lang="en-US" sz="1600" dirty="0" err="1">
                <a:solidFill>
                  <a:srgbClr val="6A3E3E"/>
                </a:solidFill>
                <a:latin typeface="Consolas"/>
              </a:rPr>
              <a:t>lowCaloricDishesName</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ArrayList</a:t>
            </a:r>
            <a:r>
              <a:rPr lang="en-US" sz="1600" b="1" dirty="0">
                <a:solidFill>
                  <a:srgbClr val="000000"/>
                </a:solidFill>
                <a:latin typeface="Consolas"/>
              </a:rPr>
              <a:t>&lt;&gt;();</a:t>
            </a:r>
          </a:p>
          <a:p>
            <a:r>
              <a:rPr lang="en-US" sz="1600" dirty="0">
                <a:solidFill>
                  <a:srgbClr val="000000"/>
                </a:solidFill>
                <a:latin typeface="Consolas"/>
              </a:rPr>
              <a:t>        </a:t>
            </a:r>
            <a:r>
              <a:rPr lang="en-US" sz="1600" dirty="0" err="1">
                <a:solidFill>
                  <a:srgbClr val="000000"/>
                </a:solidFill>
                <a:latin typeface="Consolas"/>
              </a:rPr>
              <a:t>Collections.</a:t>
            </a:r>
            <a:r>
              <a:rPr lang="en-US" sz="1600" i="1" dirty="0" err="1">
                <a:solidFill>
                  <a:srgbClr val="000000"/>
                </a:solidFill>
                <a:latin typeface="Consolas"/>
              </a:rPr>
              <a:t>sort</a:t>
            </a:r>
            <a:r>
              <a:rPr lang="en-US" sz="1600" i="1" dirty="0">
                <a:solidFill>
                  <a:srgbClr val="000000"/>
                </a:solidFill>
                <a:latin typeface="Consolas"/>
              </a:rPr>
              <a:t>(</a:t>
            </a:r>
            <a:r>
              <a:rPr lang="en-US" sz="1600" i="1" dirty="0" err="1">
                <a:solidFill>
                  <a:srgbClr val="6A3E3E"/>
                </a:solidFill>
                <a:latin typeface="Consolas"/>
              </a:rPr>
              <a:t>lowCaloricDishes</a:t>
            </a:r>
            <a:r>
              <a:rPr lang="en-US" sz="1600" i="1" dirty="0">
                <a:solidFill>
                  <a:srgbClr val="000000"/>
                </a:solidFill>
                <a:latin typeface="Consolas"/>
              </a:rPr>
              <a:t>, </a:t>
            </a:r>
            <a:r>
              <a:rPr lang="en-US" sz="1600" b="1" i="1" dirty="0">
                <a:solidFill>
                  <a:srgbClr val="7F0055"/>
                </a:solidFill>
                <a:latin typeface="Consolas"/>
              </a:rPr>
              <a:t>new</a:t>
            </a:r>
            <a:r>
              <a:rPr lang="en-US" sz="1600" b="1" i="1" dirty="0">
                <a:solidFill>
                  <a:srgbClr val="000000"/>
                </a:solidFill>
                <a:latin typeface="Consolas"/>
              </a:rPr>
              <a:t> Comparator&lt;Dish&gt;()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compare(Dish </a:t>
            </a:r>
            <a:r>
              <a:rPr lang="en-US" sz="1600" b="1" dirty="0">
                <a:solidFill>
                  <a:srgbClr val="6A3E3E"/>
                </a:solidFill>
                <a:latin typeface="Consolas"/>
              </a:rPr>
              <a:t>d1</a:t>
            </a:r>
            <a:r>
              <a:rPr lang="en-US" sz="1600" b="1" dirty="0">
                <a:solidFill>
                  <a:srgbClr val="000000"/>
                </a:solidFill>
                <a:latin typeface="Consolas"/>
              </a:rPr>
              <a:t>, Dish </a:t>
            </a:r>
            <a:r>
              <a:rPr lang="en-US" sz="1600" b="1" dirty="0">
                <a:solidFill>
                  <a:srgbClr val="6A3E3E"/>
                </a:solidFill>
                <a:latin typeface="Consolas"/>
              </a:rPr>
              <a:t>d2</a:t>
            </a:r>
            <a:r>
              <a:rPr lang="en-US" sz="1600" b="1"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return</a:t>
            </a:r>
            <a:r>
              <a:rPr lang="en-US" sz="1600" b="1" dirty="0">
                <a:solidFill>
                  <a:srgbClr val="000000"/>
                </a:solidFill>
                <a:latin typeface="Consolas"/>
              </a:rPr>
              <a:t> </a:t>
            </a:r>
            <a:r>
              <a:rPr lang="en-US" sz="1600" b="1" dirty="0" err="1">
                <a:solidFill>
                  <a:srgbClr val="000000"/>
                </a:solidFill>
                <a:latin typeface="Consolas"/>
              </a:rPr>
              <a:t>Integer.</a:t>
            </a:r>
            <a:r>
              <a:rPr lang="en-US" sz="1600" b="1" i="1" dirty="0" err="1">
                <a:solidFill>
                  <a:srgbClr val="000000"/>
                </a:solidFill>
                <a:latin typeface="Consolas"/>
              </a:rPr>
              <a:t>compare</a:t>
            </a:r>
            <a:r>
              <a:rPr lang="en-US" sz="1600" b="1" i="1" dirty="0">
                <a:solidFill>
                  <a:srgbClr val="000000"/>
                </a:solidFill>
                <a:latin typeface="Consolas"/>
              </a:rPr>
              <a:t>(</a:t>
            </a:r>
            <a:r>
              <a:rPr lang="en-US" sz="1600" b="1" i="1" dirty="0">
                <a:solidFill>
                  <a:srgbClr val="6A3E3E"/>
                </a:solidFill>
                <a:latin typeface="Consolas"/>
              </a:rPr>
              <a:t>d1</a:t>
            </a:r>
            <a:r>
              <a:rPr lang="en-US" sz="1600" b="1" i="1" dirty="0">
                <a:solidFill>
                  <a:srgbClr val="000000"/>
                </a:solidFill>
                <a:latin typeface="Consolas"/>
              </a:rPr>
              <a:t>.getCalories(), </a:t>
            </a:r>
            <a:r>
              <a:rPr lang="en-US" sz="1600" b="1" i="1" dirty="0">
                <a:solidFill>
                  <a:srgbClr val="6A3E3E"/>
                </a:solidFill>
                <a:latin typeface="Consolas"/>
              </a:rPr>
              <a:t>d2</a:t>
            </a:r>
            <a:r>
              <a:rPr lang="en-US" sz="1600" b="1" i="1" dirty="0">
                <a:solidFill>
                  <a:srgbClr val="000000"/>
                </a:solidFill>
                <a:latin typeface="Consolas"/>
              </a:rPr>
              <a:t>.getCalories());</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for</a:t>
            </a:r>
            <a:r>
              <a:rPr lang="en-US" sz="1600" b="1" dirty="0">
                <a:solidFill>
                  <a:srgbClr val="000000"/>
                </a:solidFill>
                <a:latin typeface="Consolas"/>
              </a:rPr>
              <a:t>(Dish </a:t>
            </a:r>
            <a:r>
              <a:rPr lang="en-US" sz="1600" b="1" dirty="0">
                <a:solidFill>
                  <a:srgbClr val="6A3E3E"/>
                </a:solidFill>
                <a:latin typeface="Consolas"/>
              </a:rPr>
              <a:t>d</a:t>
            </a:r>
            <a:r>
              <a:rPr lang="en-US" sz="1600" b="1" dirty="0">
                <a:solidFill>
                  <a:srgbClr val="000000"/>
                </a:solidFill>
                <a:latin typeface="Consolas"/>
              </a:rPr>
              <a:t>: </a:t>
            </a:r>
            <a:r>
              <a:rPr lang="en-US" sz="1600" b="1" dirty="0" err="1">
                <a:solidFill>
                  <a:srgbClr val="6A3E3E"/>
                </a:solidFill>
                <a:latin typeface="Consolas"/>
              </a:rPr>
              <a:t>lowCaloricDishes</a:t>
            </a:r>
            <a:r>
              <a:rPr lang="en-US" sz="1600" b="1" dirty="0">
                <a:solidFill>
                  <a:srgbClr val="000000"/>
                </a:solidFill>
                <a:latin typeface="Consolas"/>
              </a:rPr>
              <a:t>){</a:t>
            </a:r>
          </a:p>
          <a:p>
            <a:r>
              <a:rPr lang="en-US" sz="1600" dirty="0">
                <a:solidFill>
                  <a:srgbClr val="000000"/>
                </a:solidFill>
                <a:latin typeface="Consolas"/>
              </a:rPr>
              <a:t>            </a:t>
            </a:r>
            <a:r>
              <a:rPr lang="en-US" sz="1600" dirty="0" err="1">
                <a:solidFill>
                  <a:srgbClr val="6A3E3E"/>
                </a:solidFill>
                <a:latin typeface="Consolas"/>
              </a:rPr>
              <a:t>lowCaloricDishesName</a:t>
            </a:r>
            <a:r>
              <a:rPr lang="en-US" sz="1600" dirty="0" err="1">
                <a:solidFill>
                  <a:srgbClr val="000000"/>
                </a:solidFill>
                <a:latin typeface="Consolas"/>
              </a:rPr>
              <a:t>.add</a:t>
            </a:r>
            <a:r>
              <a:rPr lang="en-US" sz="1600" dirty="0">
                <a:solidFill>
                  <a:srgbClr val="000000"/>
                </a:solidFill>
                <a:latin typeface="Consolas"/>
              </a:rPr>
              <a:t>(</a:t>
            </a:r>
            <a:r>
              <a:rPr lang="en-US" sz="1600" dirty="0" err="1">
                <a:solidFill>
                  <a:srgbClr val="6A3E3E"/>
                </a:solidFill>
                <a:latin typeface="Consolas"/>
              </a:rPr>
              <a:t>d</a:t>
            </a:r>
            <a:r>
              <a:rPr lang="en-US" sz="1600" dirty="0" err="1">
                <a:solidFill>
                  <a:srgbClr val="000000"/>
                </a:solidFill>
                <a:latin typeface="Consolas"/>
              </a:rPr>
              <a:t>.getName</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return</a:t>
            </a:r>
            <a:r>
              <a:rPr lang="en-US" sz="1600" b="1" dirty="0">
                <a:solidFill>
                  <a:srgbClr val="000000"/>
                </a:solidFill>
                <a:latin typeface="Consolas"/>
              </a:rPr>
              <a:t> </a:t>
            </a:r>
            <a:r>
              <a:rPr lang="en-US" sz="1600" b="1" dirty="0" err="1">
                <a:solidFill>
                  <a:srgbClr val="6A3E3E"/>
                </a:solidFill>
                <a:latin typeface="Consolas"/>
              </a:rPr>
              <a:t>lowCaloricDishesName</a:t>
            </a:r>
            <a:r>
              <a:rPr lang="en-US" sz="1600" b="1" dirty="0">
                <a:solidFill>
                  <a:srgbClr val="000000"/>
                </a:solidFill>
                <a:latin typeface="Consolas"/>
              </a:rPr>
              <a:t>;</a:t>
            </a:r>
          </a:p>
          <a:p>
            <a:r>
              <a:rPr lang="en-US" sz="1600" dirty="0">
                <a:solidFill>
                  <a:srgbClr val="000000"/>
                </a:solidFill>
                <a:latin typeface="Consolas"/>
              </a:rPr>
              <a:t>}</a:t>
            </a:r>
            <a:endParaRPr lang="en-US" sz="1600" dirty="0"/>
          </a:p>
        </p:txBody>
      </p:sp>
      <p:sp>
        <p:nvSpPr>
          <p:cNvPr id="6" name="Right Brace 5"/>
          <p:cNvSpPr/>
          <p:nvPr/>
        </p:nvSpPr>
        <p:spPr>
          <a:xfrm>
            <a:off x="4876800" y="1981200"/>
            <a:ext cx="3810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a:off x="5486400" y="1981200"/>
            <a:ext cx="3200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Filter the elements using an accumulator</a:t>
            </a:r>
          </a:p>
        </p:txBody>
      </p:sp>
      <p:sp>
        <p:nvSpPr>
          <p:cNvPr id="8" name="Right Brace 7"/>
          <p:cNvSpPr/>
          <p:nvPr/>
        </p:nvSpPr>
        <p:spPr>
          <a:xfrm>
            <a:off x="5867400" y="4572000"/>
            <a:ext cx="304800" cy="99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p:cNvSpPr/>
          <p:nvPr/>
        </p:nvSpPr>
        <p:spPr>
          <a:xfrm>
            <a:off x="6324600" y="4572000"/>
            <a:ext cx="2362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the sorted list to select the name of dishes.</a:t>
            </a:r>
          </a:p>
        </p:txBody>
      </p:sp>
    </p:spTree>
    <p:extLst>
      <p:ext uri="{BB962C8B-B14F-4D97-AF65-F5344CB8AC3E}">
        <p14:creationId xmlns:p14="http://schemas.microsoft.com/office/powerpoint/2010/main" val="2604881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8 Example</a:t>
            </a:r>
          </a:p>
        </p:txBody>
      </p:sp>
      <p:sp>
        <p:nvSpPr>
          <p:cNvPr id="3" name="Footer Placeholder 2"/>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46</a:t>
            </a:fld>
            <a:endParaRPr lang="en-US"/>
          </a:p>
        </p:txBody>
      </p:sp>
      <p:sp>
        <p:nvSpPr>
          <p:cNvPr id="4" name="Rectangle 3"/>
          <p:cNvSpPr/>
          <p:nvPr/>
        </p:nvSpPr>
        <p:spPr>
          <a:xfrm>
            <a:off x="0" y="1536918"/>
            <a:ext cx="9144000" cy="2800767"/>
          </a:xfrm>
          <a:prstGeom prst="rect">
            <a:avLst/>
          </a:prstGeom>
        </p:spPr>
        <p:txBody>
          <a:bodyPr wrap="square">
            <a:spAutoFit/>
          </a:bodyPr>
          <a:lstStyle/>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List&lt;String&gt; getLowCaloricDishesNamesInJava8(List&lt;Dish&gt; </a:t>
            </a:r>
            <a:r>
              <a:rPr lang="en-US" sz="1600" b="1" dirty="0">
                <a:solidFill>
                  <a:srgbClr val="6A3E3E"/>
                </a:solidFill>
                <a:latin typeface="Consolas"/>
              </a:rPr>
              <a:t>dishes</a:t>
            </a:r>
            <a:r>
              <a:rPr lang="en-US" sz="1600" b="1"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return</a:t>
            </a:r>
            <a:r>
              <a:rPr lang="en-US" sz="1600" b="1" dirty="0">
                <a:solidFill>
                  <a:srgbClr val="000000"/>
                </a:solidFill>
                <a:latin typeface="Consolas"/>
              </a:rPr>
              <a:t> </a:t>
            </a:r>
            <a:r>
              <a:rPr lang="en-US" sz="1600" b="1" i="1" u="sng" dirty="0" err="1">
                <a:solidFill>
                  <a:srgbClr val="6A3E3E"/>
                </a:solidFill>
                <a:latin typeface="Consolas"/>
              </a:rPr>
              <a:t>dishes</a:t>
            </a:r>
            <a:r>
              <a:rPr lang="en-US" sz="1600" b="1" i="1" u="sng" dirty="0" err="1">
                <a:solidFill>
                  <a:srgbClr val="000000"/>
                </a:solidFill>
                <a:latin typeface="Consolas"/>
              </a:rPr>
              <a:t>.stream</a:t>
            </a:r>
            <a:r>
              <a:rPr lang="en-US" sz="1600" b="1" i="1" u="sng" dirty="0">
                <a:solidFill>
                  <a:srgbClr val="000000"/>
                </a:solidFill>
                <a:latin typeface="Consolas"/>
              </a:rPr>
              <a:t>()</a:t>
            </a:r>
          </a:p>
          <a:p>
            <a:r>
              <a:rPr lang="en-US" sz="1600" b="1" i="1" dirty="0">
                <a:solidFill>
                  <a:srgbClr val="000000"/>
                </a:solidFill>
                <a:latin typeface="Consolas"/>
              </a:rPr>
              <a:t>		</a:t>
            </a:r>
            <a:r>
              <a:rPr lang="en-US" sz="1400" b="1" i="1" dirty="0">
                <a:solidFill>
                  <a:srgbClr val="FF0000"/>
                </a:solidFill>
                <a:latin typeface="Consolas"/>
              </a:rPr>
              <a:t>//select dishes that are below 400 calories</a:t>
            </a:r>
          </a:p>
          <a:p>
            <a:r>
              <a:rPr lang="en-US" sz="1600" dirty="0">
                <a:solidFill>
                  <a:srgbClr val="000000"/>
                </a:solidFill>
                <a:latin typeface="Consolas"/>
              </a:rPr>
              <a:t>                .filter(</a:t>
            </a:r>
            <a:r>
              <a:rPr lang="en-US" sz="1600" dirty="0">
                <a:solidFill>
                  <a:srgbClr val="6A3E3E"/>
                </a:solidFill>
                <a:latin typeface="Consolas"/>
              </a:rPr>
              <a:t>d</a:t>
            </a:r>
            <a:r>
              <a:rPr lang="en-US" sz="1600" dirty="0">
                <a:solidFill>
                  <a:srgbClr val="000000"/>
                </a:solidFill>
                <a:latin typeface="Consolas"/>
              </a:rPr>
              <a:t> -&gt; </a:t>
            </a:r>
            <a:r>
              <a:rPr lang="en-US" sz="1600" dirty="0" err="1">
                <a:solidFill>
                  <a:srgbClr val="6A3E3E"/>
                </a:solidFill>
                <a:latin typeface="Consolas"/>
              </a:rPr>
              <a:t>d</a:t>
            </a:r>
            <a:r>
              <a:rPr lang="en-US" sz="1600" dirty="0" err="1">
                <a:solidFill>
                  <a:srgbClr val="000000"/>
                </a:solidFill>
                <a:latin typeface="Consolas"/>
              </a:rPr>
              <a:t>.getCalories</a:t>
            </a:r>
            <a:r>
              <a:rPr lang="en-US" sz="1600" dirty="0">
                <a:solidFill>
                  <a:srgbClr val="000000"/>
                </a:solidFill>
                <a:latin typeface="Consolas"/>
              </a:rPr>
              <a:t>() &lt; 400)</a:t>
            </a:r>
          </a:p>
          <a:p>
            <a:r>
              <a:rPr lang="en-US" sz="1600" dirty="0">
                <a:solidFill>
                  <a:srgbClr val="000000"/>
                </a:solidFill>
                <a:latin typeface="Consolas"/>
              </a:rPr>
              <a:t>		</a:t>
            </a:r>
            <a:r>
              <a:rPr lang="en-US" sz="1400" b="1" i="1" dirty="0">
                <a:solidFill>
                  <a:srgbClr val="FF0000"/>
                </a:solidFill>
                <a:latin typeface="Consolas"/>
              </a:rPr>
              <a:t>//sort them by calories</a:t>
            </a:r>
          </a:p>
          <a:p>
            <a:r>
              <a:rPr lang="en-US" sz="1600" dirty="0">
                <a:solidFill>
                  <a:srgbClr val="000000"/>
                </a:solidFill>
                <a:latin typeface="Consolas"/>
              </a:rPr>
              <a:t>                .sorted(</a:t>
            </a:r>
            <a:r>
              <a:rPr lang="en-US" sz="1600" i="1" dirty="0">
                <a:solidFill>
                  <a:srgbClr val="000000"/>
                </a:solidFill>
                <a:latin typeface="Consolas"/>
              </a:rPr>
              <a:t>comparing(Dish::</a:t>
            </a:r>
            <a:r>
              <a:rPr lang="en-US" sz="1600" i="1" dirty="0" err="1">
                <a:solidFill>
                  <a:srgbClr val="000000"/>
                </a:solidFill>
                <a:latin typeface="Consolas"/>
              </a:rPr>
              <a:t>getCalories</a:t>
            </a:r>
            <a:r>
              <a:rPr lang="en-US" sz="1600" i="1" dirty="0">
                <a:solidFill>
                  <a:srgbClr val="000000"/>
                </a:solidFill>
                <a:latin typeface="Consolas"/>
              </a:rPr>
              <a:t>))</a:t>
            </a:r>
          </a:p>
          <a:p>
            <a:r>
              <a:rPr lang="en-US" sz="1600" i="1" dirty="0">
                <a:solidFill>
                  <a:srgbClr val="000000"/>
                </a:solidFill>
                <a:latin typeface="Consolas"/>
              </a:rPr>
              <a:t>		</a:t>
            </a:r>
            <a:r>
              <a:rPr lang="en-US" sz="1400" b="1" i="1" dirty="0">
                <a:solidFill>
                  <a:srgbClr val="FF0000"/>
                </a:solidFill>
                <a:latin typeface="Consolas"/>
              </a:rPr>
              <a:t>//extract the names of these dishes</a:t>
            </a:r>
          </a:p>
          <a:p>
            <a:r>
              <a:rPr lang="en-US" sz="1600" dirty="0">
                <a:solidFill>
                  <a:srgbClr val="000000"/>
                </a:solidFill>
                <a:latin typeface="Consolas"/>
              </a:rPr>
              <a:t>                .map(Dish::</a:t>
            </a:r>
            <a:r>
              <a:rPr lang="en-US" sz="1600" dirty="0" err="1">
                <a:solidFill>
                  <a:srgbClr val="000000"/>
                </a:solidFill>
                <a:latin typeface="Consolas"/>
              </a:rPr>
              <a:t>getName</a:t>
            </a:r>
            <a:r>
              <a:rPr lang="en-US" sz="1600" dirty="0">
                <a:solidFill>
                  <a:srgbClr val="000000"/>
                </a:solidFill>
                <a:latin typeface="Consolas"/>
              </a:rPr>
              <a:t>)</a:t>
            </a:r>
          </a:p>
          <a:p>
            <a:r>
              <a:rPr lang="en-US" sz="1600" dirty="0">
                <a:solidFill>
                  <a:srgbClr val="000000"/>
                </a:solidFill>
                <a:latin typeface="Consolas"/>
              </a:rPr>
              <a:t>		</a:t>
            </a:r>
            <a:r>
              <a:rPr lang="en-US" sz="1400" b="1" i="1" dirty="0">
                <a:solidFill>
                  <a:srgbClr val="FF0000"/>
                </a:solidFill>
                <a:latin typeface="Consolas"/>
              </a:rPr>
              <a:t>//store all the names in a List</a:t>
            </a:r>
          </a:p>
          <a:p>
            <a:r>
              <a:rPr lang="en-US" sz="1600" b="1" i="1" dirty="0">
                <a:solidFill>
                  <a:srgbClr val="FF0000"/>
                </a:solidFill>
                <a:latin typeface="Consolas"/>
              </a:rPr>
              <a:t>                </a:t>
            </a:r>
            <a:r>
              <a:rPr lang="en-US" sz="1600" dirty="0">
                <a:solidFill>
                  <a:srgbClr val="000000"/>
                </a:solidFill>
                <a:latin typeface="Consolas"/>
              </a:rPr>
              <a:t>.collect(</a:t>
            </a:r>
            <a:r>
              <a:rPr lang="en-US" sz="1600" i="1" dirty="0" err="1">
                <a:solidFill>
                  <a:srgbClr val="000000"/>
                </a:solidFill>
                <a:latin typeface="Consolas"/>
              </a:rPr>
              <a:t>toList</a:t>
            </a:r>
            <a:r>
              <a:rPr lang="en-US" sz="1600" i="1" dirty="0">
                <a:solidFill>
                  <a:srgbClr val="000000"/>
                </a:solidFill>
                <a:latin typeface="Consolas"/>
              </a:rPr>
              <a:t>());</a:t>
            </a:r>
          </a:p>
          <a:p>
            <a:r>
              <a:rPr lang="en-US" sz="1600" dirty="0">
                <a:solidFill>
                  <a:srgbClr val="000000"/>
                </a:solidFill>
                <a:latin typeface="Consolas"/>
              </a:rPr>
              <a:t> }</a:t>
            </a:r>
            <a:endParaRPr lang="en-US" sz="1600" dirty="0"/>
          </a:p>
        </p:txBody>
      </p:sp>
    </p:spTree>
    <p:extLst>
      <p:ext uri="{BB962C8B-B14F-4D97-AF65-F5344CB8AC3E}">
        <p14:creationId xmlns:p14="http://schemas.microsoft.com/office/powerpoint/2010/main" val="2489569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04110" y="1828800"/>
            <a:ext cx="2667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i="1" dirty="0" err="1"/>
              <a:t>dishes.parallelStream</a:t>
            </a:r>
            <a:r>
              <a:rPr lang="en-US" b="1" i="1" dirty="0"/>
              <a:t>()</a:t>
            </a:r>
            <a:endParaRPr lang="en-US" dirty="0"/>
          </a:p>
        </p:txBody>
      </p:sp>
      <p:sp>
        <p:nvSpPr>
          <p:cNvPr id="3" name="Footer Placeholder 2"/>
          <p:cNvSpPr>
            <a:spLocks noGrp="1"/>
          </p:cNvSpPr>
          <p:nvPr>
            <p:ph type="ftr" sz="quarter" idx="4294967295"/>
          </p:nvPr>
        </p:nvSpPr>
        <p:spPr>
          <a:xfrm>
            <a:off x="0" y="6354763"/>
            <a:ext cx="3475038" cy="366712"/>
          </a:xfrm>
        </p:spPr>
        <p:txBody>
          <a:bodyPr/>
          <a:lstStyle/>
          <a:p>
            <a:r>
              <a:rPr lang="en-US"/>
              <a:t>Xoriant Soultions Pvt. Ltd.</a:t>
            </a:r>
          </a:p>
        </p:txBody>
      </p:sp>
      <p:sp>
        <p:nvSpPr>
          <p:cNvPr id="6" name="Slide Number Placeholder 5"/>
          <p:cNvSpPr>
            <a:spLocks noGrp="1"/>
          </p:cNvSpPr>
          <p:nvPr>
            <p:ph type="sldNum" sz="quarter" idx="4294967295"/>
          </p:nvPr>
        </p:nvSpPr>
        <p:spPr>
          <a:xfrm>
            <a:off x="8534400" y="6354763"/>
            <a:ext cx="609600" cy="366712"/>
          </a:xfrm>
        </p:spPr>
        <p:txBody>
          <a:bodyPr/>
          <a:lstStyle/>
          <a:p>
            <a:fld id="{524ABC57-8A90-452A-BBE3-F167992EC22D}" type="slidenum">
              <a:rPr lang="en-US" smtClean="0"/>
              <a:t>47</a:t>
            </a:fld>
            <a:endParaRPr lang="en-US"/>
          </a:p>
        </p:txBody>
      </p:sp>
      <p:sp>
        <p:nvSpPr>
          <p:cNvPr id="4" name="Rectangle 3"/>
          <p:cNvSpPr/>
          <p:nvPr/>
        </p:nvSpPr>
        <p:spPr>
          <a:xfrm>
            <a:off x="0" y="1536918"/>
            <a:ext cx="9144000" cy="2800767"/>
          </a:xfrm>
          <a:prstGeom prst="rect">
            <a:avLst/>
          </a:prstGeom>
        </p:spPr>
        <p:txBody>
          <a:bodyPr wrap="square">
            <a:spAutoFit/>
          </a:bodyPr>
          <a:lstStyle/>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List&lt;String&gt; getLowCaloricDishesNamesInJava8(List&lt;Dish&gt; </a:t>
            </a:r>
            <a:r>
              <a:rPr lang="en-US" sz="1600" b="1" dirty="0">
                <a:solidFill>
                  <a:srgbClr val="6A3E3E"/>
                </a:solidFill>
                <a:latin typeface="Consolas"/>
              </a:rPr>
              <a:t>dishes</a:t>
            </a:r>
            <a:r>
              <a:rPr lang="en-US" sz="1600" b="1"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return</a:t>
            </a:r>
            <a:r>
              <a:rPr lang="en-US" sz="1600" b="1" dirty="0">
                <a:solidFill>
                  <a:srgbClr val="000000"/>
                </a:solidFill>
                <a:latin typeface="Consolas"/>
              </a:rPr>
              <a:t> </a:t>
            </a:r>
            <a:r>
              <a:rPr lang="en-US" sz="1600" b="1" i="1" u="sng" dirty="0" err="1">
                <a:solidFill>
                  <a:srgbClr val="6A3E3E"/>
                </a:solidFill>
                <a:latin typeface="Consolas"/>
              </a:rPr>
              <a:t>dishes</a:t>
            </a:r>
            <a:r>
              <a:rPr lang="en-US" sz="1600" b="1" i="1" u="sng" dirty="0" err="1">
                <a:solidFill>
                  <a:srgbClr val="000000"/>
                </a:solidFill>
                <a:latin typeface="Consolas"/>
              </a:rPr>
              <a:t>.parallelStream</a:t>
            </a:r>
            <a:r>
              <a:rPr lang="en-US" sz="1600" b="1" i="1" u="sng" dirty="0">
                <a:solidFill>
                  <a:srgbClr val="000000"/>
                </a:solidFill>
                <a:latin typeface="Consolas"/>
              </a:rPr>
              <a:t>()</a:t>
            </a:r>
          </a:p>
          <a:p>
            <a:r>
              <a:rPr lang="en-US" sz="1600" b="1" i="1" dirty="0">
                <a:solidFill>
                  <a:srgbClr val="000000"/>
                </a:solidFill>
                <a:latin typeface="Consolas"/>
              </a:rPr>
              <a:t>		</a:t>
            </a:r>
            <a:r>
              <a:rPr lang="en-US" sz="1400" b="1" i="1" dirty="0">
                <a:solidFill>
                  <a:srgbClr val="FF0000"/>
                </a:solidFill>
                <a:latin typeface="Consolas"/>
              </a:rPr>
              <a:t>//select dishes that are below 400 calories</a:t>
            </a:r>
          </a:p>
          <a:p>
            <a:r>
              <a:rPr lang="en-US" sz="1600" dirty="0">
                <a:solidFill>
                  <a:srgbClr val="000000"/>
                </a:solidFill>
                <a:latin typeface="Consolas"/>
              </a:rPr>
              <a:t>                .filter(</a:t>
            </a:r>
            <a:r>
              <a:rPr lang="en-US" sz="1600" dirty="0">
                <a:solidFill>
                  <a:srgbClr val="6A3E3E"/>
                </a:solidFill>
                <a:latin typeface="Consolas"/>
              </a:rPr>
              <a:t>d</a:t>
            </a:r>
            <a:r>
              <a:rPr lang="en-US" sz="1600" dirty="0">
                <a:solidFill>
                  <a:srgbClr val="000000"/>
                </a:solidFill>
                <a:latin typeface="Consolas"/>
              </a:rPr>
              <a:t> -&gt; </a:t>
            </a:r>
            <a:r>
              <a:rPr lang="en-US" sz="1600" dirty="0" err="1">
                <a:solidFill>
                  <a:srgbClr val="6A3E3E"/>
                </a:solidFill>
                <a:latin typeface="Consolas"/>
              </a:rPr>
              <a:t>d</a:t>
            </a:r>
            <a:r>
              <a:rPr lang="en-US" sz="1600" dirty="0" err="1">
                <a:solidFill>
                  <a:srgbClr val="000000"/>
                </a:solidFill>
                <a:latin typeface="Consolas"/>
              </a:rPr>
              <a:t>.getCalories</a:t>
            </a:r>
            <a:r>
              <a:rPr lang="en-US" sz="1600" dirty="0">
                <a:solidFill>
                  <a:srgbClr val="000000"/>
                </a:solidFill>
                <a:latin typeface="Consolas"/>
              </a:rPr>
              <a:t>() &lt; 400)</a:t>
            </a:r>
          </a:p>
          <a:p>
            <a:r>
              <a:rPr lang="en-US" sz="1600" dirty="0">
                <a:solidFill>
                  <a:srgbClr val="000000"/>
                </a:solidFill>
                <a:latin typeface="Consolas"/>
              </a:rPr>
              <a:t>		</a:t>
            </a:r>
            <a:r>
              <a:rPr lang="en-US" sz="1400" b="1" i="1" dirty="0">
                <a:solidFill>
                  <a:srgbClr val="FF0000"/>
                </a:solidFill>
                <a:latin typeface="Consolas"/>
              </a:rPr>
              <a:t>//sort them by calories</a:t>
            </a:r>
          </a:p>
          <a:p>
            <a:r>
              <a:rPr lang="en-US" sz="1600" dirty="0">
                <a:solidFill>
                  <a:srgbClr val="000000"/>
                </a:solidFill>
                <a:latin typeface="Consolas"/>
              </a:rPr>
              <a:t>                .sorted(</a:t>
            </a:r>
            <a:r>
              <a:rPr lang="en-US" sz="1600" i="1" dirty="0">
                <a:solidFill>
                  <a:srgbClr val="000000"/>
                </a:solidFill>
                <a:latin typeface="Consolas"/>
              </a:rPr>
              <a:t>comparing(Dish::</a:t>
            </a:r>
            <a:r>
              <a:rPr lang="en-US" sz="1600" i="1" dirty="0" err="1">
                <a:solidFill>
                  <a:srgbClr val="000000"/>
                </a:solidFill>
                <a:latin typeface="Consolas"/>
              </a:rPr>
              <a:t>getCalories</a:t>
            </a:r>
            <a:r>
              <a:rPr lang="en-US" sz="1600" i="1" dirty="0">
                <a:solidFill>
                  <a:srgbClr val="000000"/>
                </a:solidFill>
                <a:latin typeface="Consolas"/>
              </a:rPr>
              <a:t>))</a:t>
            </a:r>
          </a:p>
          <a:p>
            <a:r>
              <a:rPr lang="en-US" sz="1600" i="1" dirty="0">
                <a:solidFill>
                  <a:srgbClr val="000000"/>
                </a:solidFill>
                <a:latin typeface="Consolas"/>
              </a:rPr>
              <a:t>		</a:t>
            </a:r>
            <a:r>
              <a:rPr lang="en-US" sz="1400" b="1" i="1" dirty="0">
                <a:solidFill>
                  <a:srgbClr val="FF0000"/>
                </a:solidFill>
                <a:latin typeface="Consolas"/>
              </a:rPr>
              <a:t>//extract the names of these dishes</a:t>
            </a:r>
          </a:p>
          <a:p>
            <a:r>
              <a:rPr lang="en-US" sz="1600" dirty="0">
                <a:solidFill>
                  <a:srgbClr val="000000"/>
                </a:solidFill>
                <a:latin typeface="Consolas"/>
              </a:rPr>
              <a:t>                .map(Dish::</a:t>
            </a:r>
            <a:r>
              <a:rPr lang="en-US" sz="1600" dirty="0" err="1">
                <a:solidFill>
                  <a:srgbClr val="000000"/>
                </a:solidFill>
                <a:latin typeface="Consolas"/>
              </a:rPr>
              <a:t>getName</a:t>
            </a:r>
            <a:r>
              <a:rPr lang="en-US" sz="1600" dirty="0">
                <a:solidFill>
                  <a:srgbClr val="000000"/>
                </a:solidFill>
                <a:latin typeface="Consolas"/>
              </a:rPr>
              <a:t>)</a:t>
            </a:r>
          </a:p>
          <a:p>
            <a:r>
              <a:rPr lang="en-US" sz="1600" dirty="0">
                <a:solidFill>
                  <a:srgbClr val="000000"/>
                </a:solidFill>
                <a:latin typeface="Consolas"/>
              </a:rPr>
              <a:t>		</a:t>
            </a:r>
            <a:r>
              <a:rPr lang="en-US" sz="1400" b="1" i="1" dirty="0">
                <a:solidFill>
                  <a:srgbClr val="FF0000"/>
                </a:solidFill>
                <a:latin typeface="Consolas"/>
              </a:rPr>
              <a:t>//store all the names in a List</a:t>
            </a:r>
          </a:p>
          <a:p>
            <a:r>
              <a:rPr lang="en-US" sz="1600" b="1" i="1" dirty="0">
                <a:solidFill>
                  <a:srgbClr val="FF0000"/>
                </a:solidFill>
                <a:latin typeface="Consolas"/>
              </a:rPr>
              <a:t>                </a:t>
            </a:r>
            <a:r>
              <a:rPr lang="en-US" sz="1600" dirty="0">
                <a:solidFill>
                  <a:srgbClr val="000000"/>
                </a:solidFill>
                <a:latin typeface="Consolas"/>
              </a:rPr>
              <a:t>.collect(</a:t>
            </a:r>
            <a:r>
              <a:rPr lang="en-US" sz="1600" i="1" dirty="0" err="1">
                <a:solidFill>
                  <a:srgbClr val="000000"/>
                </a:solidFill>
                <a:latin typeface="Consolas"/>
              </a:rPr>
              <a:t>toList</a:t>
            </a:r>
            <a:r>
              <a:rPr lang="en-US" sz="1600" i="1" dirty="0">
                <a:solidFill>
                  <a:srgbClr val="000000"/>
                </a:solidFill>
                <a:latin typeface="Consolas"/>
              </a:rPr>
              <a:t>());</a:t>
            </a:r>
          </a:p>
          <a:p>
            <a:r>
              <a:rPr lang="en-US" sz="1600" dirty="0">
                <a:solidFill>
                  <a:srgbClr val="000000"/>
                </a:solidFill>
                <a:latin typeface="Consolas"/>
              </a:rPr>
              <a:t> }</a:t>
            </a:r>
            <a:endParaRPr lang="en-US" sz="1600" dirty="0"/>
          </a:p>
        </p:txBody>
      </p:sp>
    </p:spTree>
    <p:extLst>
      <p:ext uri="{BB962C8B-B14F-4D97-AF65-F5344CB8AC3E}">
        <p14:creationId xmlns:p14="http://schemas.microsoft.com/office/powerpoint/2010/main" val="12082118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Streams</a:t>
            </a:r>
          </a:p>
        </p:txBody>
      </p:sp>
      <p:sp>
        <p:nvSpPr>
          <p:cNvPr id="3" name="Content Placeholder 2"/>
          <p:cNvSpPr>
            <a:spLocks noGrp="1"/>
          </p:cNvSpPr>
          <p:nvPr>
            <p:ph idx="13"/>
          </p:nvPr>
        </p:nvSpPr>
        <p:spPr/>
        <p:txBody>
          <a:bodyPr/>
          <a:lstStyle/>
          <a:p>
            <a:pPr marL="0" indent="0" algn="ctr">
              <a:buNone/>
            </a:pPr>
            <a:r>
              <a:rPr lang="en-US" sz="5400" dirty="0"/>
              <a:t>The code is written in a </a:t>
            </a:r>
            <a:r>
              <a:rPr lang="en-US" sz="5400" i="1" dirty="0"/>
              <a:t>declarative way.</a:t>
            </a:r>
          </a:p>
        </p:txBody>
      </p:sp>
      <p:sp>
        <p:nvSpPr>
          <p:cNvPr id="4" name="Footer Placeholder 3"/>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48</a:t>
            </a:fld>
            <a:endParaRPr lang="en-US"/>
          </a:p>
        </p:txBody>
      </p:sp>
    </p:spTree>
    <p:extLst>
      <p:ext uri="{BB962C8B-B14F-4D97-AF65-F5344CB8AC3E}">
        <p14:creationId xmlns:p14="http://schemas.microsoft.com/office/powerpoint/2010/main" val="27816992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Streams</a:t>
            </a:r>
          </a:p>
        </p:txBody>
      </p:sp>
      <p:sp>
        <p:nvSpPr>
          <p:cNvPr id="3" name="Content Placeholder 2"/>
          <p:cNvSpPr>
            <a:spLocks noGrp="1"/>
          </p:cNvSpPr>
          <p:nvPr>
            <p:ph idx="13"/>
          </p:nvPr>
        </p:nvSpPr>
        <p:spPr/>
        <p:txBody>
          <a:bodyPr>
            <a:normAutofit/>
          </a:bodyPr>
          <a:lstStyle/>
          <a:p>
            <a:pPr marL="0" indent="0" algn="ctr">
              <a:buNone/>
            </a:pPr>
            <a:r>
              <a:rPr lang="en-US" sz="4400" dirty="0"/>
              <a:t>You chain together several building-block operations.</a:t>
            </a:r>
          </a:p>
        </p:txBody>
      </p:sp>
      <p:sp>
        <p:nvSpPr>
          <p:cNvPr id="4" name="Footer Placeholder 3"/>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49</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498" y="4052888"/>
            <a:ext cx="6135102" cy="120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6385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45" y="2252170"/>
            <a:ext cx="3333750"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Java 8 RELEASE (mar 18, 2014)</a:t>
            </a:r>
          </a:p>
        </p:txBody>
      </p:sp>
      <p:graphicFrame>
        <p:nvGraphicFramePr>
          <p:cNvPr id="5" name="Content Placeholder 8"/>
          <p:cNvGraphicFramePr>
            <a:graphicFrameLocks noGrp="1"/>
          </p:cNvGraphicFramePr>
          <p:nvPr>
            <p:ph idx="13"/>
            <p:extLst>
              <p:ext uri="{D42A27DB-BD31-4B8C-83A1-F6EECF244321}">
                <p14:modId xmlns:p14="http://schemas.microsoft.com/office/powerpoint/2010/main" val="588089084"/>
              </p:ext>
            </p:extLst>
          </p:nvPr>
        </p:nvGraphicFramePr>
        <p:xfrm>
          <a:off x="288925" y="1270000"/>
          <a:ext cx="8385175" cy="520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4294967295"/>
          </p:nvPr>
        </p:nvSpPr>
        <p:spPr>
          <a:xfrm>
            <a:off x="0" y="6354763"/>
            <a:ext cx="3475038" cy="366712"/>
          </a:xfrm>
        </p:spPr>
        <p:txBody>
          <a:bodyPr/>
          <a:lstStyle/>
          <a:p>
            <a:r>
              <a:rPr lang="en-US"/>
              <a:t>Xoriant Soultions Pvt. Ltd.</a:t>
            </a:r>
          </a:p>
        </p:txBody>
      </p:sp>
      <p:sp>
        <p:nvSpPr>
          <p:cNvPr id="3" name="Slide Number Placeholder 2"/>
          <p:cNvSpPr>
            <a:spLocks noGrp="1"/>
          </p:cNvSpPr>
          <p:nvPr>
            <p:ph type="sldNum" sz="quarter" idx="4294967295"/>
          </p:nvPr>
        </p:nvSpPr>
        <p:spPr>
          <a:xfrm>
            <a:off x="8534400" y="6354763"/>
            <a:ext cx="609600" cy="366712"/>
          </a:xfrm>
        </p:spPr>
        <p:txBody>
          <a:bodyPr/>
          <a:lstStyle/>
          <a:p>
            <a:fld id="{524ABC57-8A90-452A-BBE3-F167992EC22D}" type="slidenum">
              <a:rPr lang="en-US" smtClean="0"/>
              <a:t>5</a:t>
            </a:fld>
            <a:endParaRPr lang="en-US"/>
          </a:p>
        </p:txBody>
      </p:sp>
      <p:sp>
        <p:nvSpPr>
          <p:cNvPr id="8" name="Oval 7"/>
          <p:cNvSpPr/>
          <p:nvPr/>
        </p:nvSpPr>
        <p:spPr>
          <a:xfrm>
            <a:off x="4564856" y="2413747"/>
            <a:ext cx="66199" cy="64808"/>
          </a:xfrm>
          <a:prstGeom prst="ellipse">
            <a:avLst/>
          </a:prstGeom>
          <a:solidFill>
            <a:schemeClr val="accent5"/>
          </a:solidFill>
          <a:ln>
            <a:solidFill>
              <a:schemeClr val="bg1"/>
            </a:solidFill>
          </a:ln>
        </p:spPr>
        <p:style>
          <a:lnRef idx="2">
            <a:schemeClr val="lt1">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dk1">
              <a:hueOff val="0"/>
              <a:satOff val="0"/>
              <a:lumOff val="0"/>
              <a:alphaOff val="0"/>
            </a:schemeClr>
          </a:fontRef>
        </p:style>
      </p:sp>
      <p:sp>
        <p:nvSpPr>
          <p:cNvPr id="10" name="Rectangle 9"/>
          <p:cNvSpPr/>
          <p:nvPr/>
        </p:nvSpPr>
        <p:spPr>
          <a:xfrm>
            <a:off x="4678681" y="2223595"/>
            <a:ext cx="626744" cy="323154"/>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29210" tIns="29210" rIns="29210" bIns="29210" numCol="1" spcCol="1270" anchor="ctr" anchorCtr="0">
            <a:noAutofit/>
          </a:bodyPr>
          <a:lstStyle/>
          <a:p>
            <a:pPr lvl="0" algn="ctr" defTabSz="1022350" rtl="0">
              <a:lnSpc>
                <a:spcPct val="90000"/>
              </a:lnSpc>
              <a:spcBef>
                <a:spcPct val="0"/>
              </a:spcBef>
              <a:spcAft>
                <a:spcPct val="35000"/>
              </a:spcAft>
            </a:pPr>
            <a:r>
              <a:rPr lang="en-US" sz="1600" kern="1200" dirty="0"/>
              <a:t>Others</a:t>
            </a:r>
          </a:p>
        </p:txBody>
      </p:sp>
    </p:spTree>
    <p:extLst>
      <p:ext uri="{BB962C8B-B14F-4D97-AF65-F5344CB8AC3E}">
        <p14:creationId xmlns:p14="http://schemas.microsoft.com/office/powerpoint/2010/main" val="39048230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1" y="2362200"/>
            <a:ext cx="7772400"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US" sz="6000" dirty="0"/>
              <a:t>Some useful example for Streams</a:t>
            </a:r>
          </a:p>
        </p:txBody>
      </p:sp>
      <p:sp>
        <p:nvSpPr>
          <p:cNvPr id="2" name="Footer Placeholder 1"/>
          <p:cNvSpPr>
            <a:spLocks noGrp="1"/>
          </p:cNvSpPr>
          <p:nvPr>
            <p:ph type="ftr" sz="quarter" idx="4294967295"/>
          </p:nvPr>
        </p:nvSpPr>
        <p:spPr>
          <a:xfrm>
            <a:off x="0" y="6354763"/>
            <a:ext cx="3475038" cy="366712"/>
          </a:xfrm>
        </p:spPr>
        <p:txBody>
          <a:bodyPr/>
          <a:lstStyle/>
          <a:p>
            <a:r>
              <a:rPr lang="en-US"/>
              <a:t>Xoriant Soultions Pvt. Ltd.</a:t>
            </a:r>
          </a:p>
        </p:txBody>
      </p:sp>
      <p:sp>
        <p:nvSpPr>
          <p:cNvPr id="3" name="Slide Number Placeholder 2"/>
          <p:cNvSpPr>
            <a:spLocks noGrp="1"/>
          </p:cNvSpPr>
          <p:nvPr>
            <p:ph type="sldNum" sz="quarter" idx="4294967295"/>
          </p:nvPr>
        </p:nvSpPr>
        <p:spPr>
          <a:xfrm>
            <a:off x="8534400" y="6354763"/>
            <a:ext cx="609600" cy="366712"/>
          </a:xfrm>
        </p:spPr>
        <p:txBody>
          <a:bodyPr/>
          <a:lstStyle/>
          <a:p>
            <a:fld id="{524ABC57-8A90-452A-BBE3-F167992EC22D}" type="slidenum">
              <a:rPr lang="en-US" smtClean="0"/>
              <a:t>50</a:t>
            </a:fld>
            <a:endParaRPr lang="en-US"/>
          </a:p>
        </p:txBody>
      </p:sp>
    </p:spTree>
    <p:extLst>
      <p:ext uri="{BB962C8B-B14F-4D97-AF65-F5344CB8AC3E}">
        <p14:creationId xmlns:p14="http://schemas.microsoft.com/office/powerpoint/2010/main" val="3751709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447086"/>
            <a:ext cx="8153400" cy="4801314"/>
          </a:xfrm>
          <a:prstGeom prst="rect">
            <a:avLst/>
          </a:prstGeom>
        </p:spPr>
        <p:txBody>
          <a:bodyPr wrap="square">
            <a:spAutoFit/>
          </a:bodyPr>
          <a:lstStyle/>
          <a:p>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StreamBuilders</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dirty="0">
                <a:solidFill>
                  <a:srgbClr val="000000"/>
                </a:solidFill>
                <a:latin typeface="Consolas"/>
              </a:rPr>
              <a:t>List&lt;String&gt; </a:t>
            </a:r>
            <a:r>
              <a:rPr lang="en-US" dirty="0" err="1">
                <a:solidFill>
                  <a:srgbClr val="6A3E3E"/>
                </a:solidFill>
                <a:latin typeface="Consolas"/>
              </a:rPr>
              <a:t>memberNames</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ArrayList</a:t>
            </a:r>
            <a:r>
              <a:rPr lang="en-US" b="1" dirty="0">
                <a:solidFill>
                  <a:srgbClr val="000000"/>
                </a:solidFill>
                <a:latin typeface="Consolas"/>
              </a:rPr>
              <a:t>&lt;&gt;();</a:t>
            </a:r>
          </a:p>
          <a:p>
            <a:pPr lvl="2"/>
            <a:r>
              <a:rPr lang="en-US" dirty="0" err="1">
                <a:solidFill>
                  <a:srgbClr val="6A3E3E"/>
                </a:solidFill>
                <a:latin typeface="Consolas"/>
              </a:rPr>
              <a:t>memberNames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"Amitabh"</a:t>
            </a:r>
            <a:r>
              <a:rPr lang="en-US" dirty="0">
                <a:solidFill>
                  <a:srgbClr val="000000"/>
                </a:solidFill>
                <a:latin typeface="Consolas"/>
              </a:rPr>
              <a:t>);</a:t>
            </a:r>
          </a:p>
          <a:p>
            <a:pPr lvl="2"/>
            <a:r>
              <a:rPr lang="en-US" dirty="0" err="1">
                <a:solidFill>
                  <a:srgbClr val="6A3E3E"/>
                </a:solidFill>
                <a:latin typeface="Consolas"/>
              </a:rPr>
              <a:t>memberNames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a:t>
            </a:r>
            <a:r>
              <a:rPr lang="en-US" dirty="0" err="1">
                <a:solidFill>
                  <a:srgbClr val="2A00FF"/>
                </a:solidFill>
                <a:latin typeface="Consolas"/>
              </a:rPr>
              <a:t>Shekhar</a:t>
            </a:r>
            <a:r>
              <a:rPr lang="en-US" dirty="0">
                <a:solidFill>
                  <a:srgbClr val="2A00FF"/>
                </a:solidFill>
                <a:latin typeface="Consolas"/>
              </a:rPr>
              <a:t>"</a:t>
            </a:r>
            <a:r>
              <a:rPr lang="en-US" dirty="0">
                <a:solidFill>
                  <a:srgbClr val="000000"/>
                </a:solidFill>
                <a:latin typeface="Consolas"/>
              </a:rPr>
              <a:t>);</a:t>
            </a:r>
          </a:p>
          <a:p>
            <a:pPr lvl="2"/>
            <a:r>
              <a:rPr lang="en-US" dirty="0" err="1">
                <a:solidFill>
                  <a:srgbClr val="6A3E3E"/>
                </a:solidFill>
                <a:latin typeface="Consolas"/>
              </a:rPr>
              <a:t>memberNames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"Aman"</a:t>
            </a:r>
            <a:r>
              <a:rPr lang="en-US" dirty="0">
                <a:solidFill>
                  <a:srgbClr val="000000"/>
                </a:solidFill>
                <a:latin typeface="Consolas"/>
              </a:rPr>
              <a:t>);</a:t>
            </a:r>
          </a:p>
          <a:p>
            <a:pPr lvl="2"/>
            <a:r>
              <a:rPr lang="en-US" dirty="0" err="1">
                <a:solidFill>
                  <a:srgbClr val="6A3E3E"/>
                </a:solidFill>
                <a:latin typeface="Consolas"/>
              </a:rPr>
              <a:t>memberNames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"Rahul"</a:t>
            </a:r>
            <a:r>
              <a:rPr lang="en-US" dirty="0">
                <a:solidFill>
                  <a:srgbClr val="000000"/>
                </a:solidFill>
                <a:latin typeface="Consolas"/>
              </a:rPr>
              <a:t>);</a:t>
            </a:r>
          </a:p>
          <a:p>
            <a:pPr lvl="2"/>
            <a:r>
              <a:rPr lang="en-US" dirty="0" err="1">
                <a:solidFill>
                  <a:srgbClr val="6A3E3E"/>
                </a:solidFill>
                <a:latin typeface="Consolas"/>
              </a:rPr>
              <a:t>memberNames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a:t>
            </a:r>
            <a:r>
              <a:rPr lang="en-US" dirty="0" err="1">
                <a:solidFill>
                  <a:srgbClr val="2A00FF"/>
                </a:solidFill>
                <a:latin typeface="Consolas"/>
              </a:rPr>
              <a:t>Shahrukh</a:t>
            </a:r>
            <a:r>
              <a:rPr lang="en-US" dirty="0">
                <a:solidFill>
                  <a:srgbClr val="2A00FF"/>
                </a:solidFill>
                <a:latin typeface="Consolas"/>
              </a:rPr>
              <a:t>"</a:t>
            </a:r>
            <a:r>
              <a:rPr lang="en-US" dirty="0">
                <a:solidFill>
                  <a:srgbClr val="000000"/>
                </a:solidFill>
                <a:latin typeface="Consolas"/>
              </a:rPr>
              <a:t>);</a:t>
            </a:r>
          </a:p>
          <a:p>
            <a:pPr lvl="2"/>
            <a:r>
              <a:rPr lang="en-US" dirty="0" err="1">
                <a:solidFill>
                  <a:srgbClr val="6A3E3E"/>
                </a:solidFill>
                <a:latin typeface="Consolas"/>
              </a:rPr>
              <a:t>memberNames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"Salman"</a:t>
            </a:r>
            <a:r>
              <a:rPr lang="en-US" dirty="0">
                <a:solidFill>
                  <a:srgbClr val="000000"/>
                </a:solidFill>
                <a:latin typeface="Consolas"/>
              </a:rPr>
              <a:t>);</a:t>
            </a:r>
          </a:p>
          <a:p>
            <a:pPr lvl="2"/>
            <a:r>
              <a:rPr lang="en-US" dirty="0" err="1">
                <a:solidFill>
                  <a:srgbClr val="6A3E3E"/>
                </a:solidFill>
                <a:latin typeface="Consolas"/>
              </a:rPr>
              <a:t>memberNames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"Yana"</a:t>
            </a:r>
            <a:r>
              <a:rPr lang="en-US" dirty="0">
                <a:solidFill>
                  <a:srgbClr val="000000"/>
                </a:solidFill>
                <a:latin typeface="Consolas"/>
              </a:rPr>
              <a:t>);</a:t>
            </a:r>
          </a:p>
          <a:p>
            <a:pPr lvl="2"/>
            <a:r>
              <a:rPr lang="en-US" dirty="0" err="1">
                <a:solidFill>
                  <a:srgbClr val="6A3E3E"/>
                </a:solidFill>
                <a:latin typeface="Consolas"/>
              </a:rPr>
              <a:t>memberNames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a:t>
            </a:r>
            <a:r>
              <a:rPr lang="en-US" dirty="0" err="1">
                <a:solidFill>
                  <a:srgbClr val="2A00FF"/>
                </a:solidFill>
                <a:latin typeface="Consolas"/>
              </a:rPr>
              <a:t>Lokesh</a:t>
            </a:r>
            <a:r>
              <a:rPr lang="en-US" dirty="0">
                <a:solidFill>
                  <a:srgbClr val="2A00FF"/>
                </a:solidFill>
                <a:latin typeface="Consolas"/>
              </a:rPr>
              <a:t>"</a:t>
            </a:r>
            <a:r>
              <a:rPr lang="en-US" dirty="0">
                <a:solidFill>
                  <a:srgbClr val="000000"/>
                </a:solidFill>
                <a:latin typeface="Consolas"/>
              </a:rPr>
              <a:t>);</a:t>
            </a:r>
          </a:p>
          <a:p>
            <a:pPr lvl="1"/>
            <a:r>
              <a:rPr lang="en-US" dirty="0">
                <a:solidFill>
                  <a:srgbClr val="6A3E3E"/>
                </a:solidFill>
                <a:latin typeface="Consolas"/>
              </a:rPr>
              <a:t>	</a:t>
            </a:r>
            <a:r>
              <a:rPr lang="en-US" dirty="0" err="1">
                <a:solidFill>
                  <a:srgbClr val="6A3E3E"/>
                </a:solidFill>
                <a:latin typeface="Consolas"/>
              </a:rPr>
              <a:t>memberNames</a:t>
            </a:r>
            <a:r>
              <a:rPr lang="en-US" dirty="0" err="1">
                <a:solidFill>
                  <a:srgbClr val="000000"/>
                </a:solidFill>
                <a:latin typeface="Consolas"/>
              </a:rPr>
              <a:t>.stream</a:t>
            </a:r>
            <a:r>
              <a:rPr lang="en-US" dirty="0">
                <a:solidFill>
                  <a:srgbClr val="000000"/>
                </a:solidFill>
                <a:latin typeface="Consolas"/>
              </a:rPr>
              <a:t>().filter((</a:t>
            </a:r>
            <a:r>
              <a:rPr lang="en-US" dirty="0">
                <a:solidFill>
                  <a:srgbClr val="6A3E3E"/>
                </a:solidFill>
                <a:latin typeface="Consolas"/>
              </a:rPr>
              <a:t>s</a:t>
            </a:r>
            <a:r>
              <a:rPr lang="en-US" dirty="0">
                <a:solidFill>
                  <a:srgbClr val="000000"/>
                </a:solidFill>
                <a:latin typeface="Consolas"/>
              </a:rPr>
              <a:t>) -&gt; </a:t>
            </a:r>
            <a:r>
              <a:rPr lang="en-US" dirty="0" err="1">
                <a:solidFill>
                  <a:srgbClr val="6A3E3E"/>
                </a:solidFill>
                <a:latin typeface="Consolas"/>
              </a:rPr>
              <a:t>s</a:t>
            </a:r>
            <a:r>
              <a:rPr lang="en-US" dirty="0" err="1">
                <a:solidFill>
                  <a:srgbClr val="000000"/>
                </a:solidFill>
                <a:latin typeface="Consolas"/>
              </a:rPr>
              <a:t>.startsWith</a:t>
            </a:r>
            <a:r>
              <a:rPr lang="en-US" dirty="0">
                <a:solidFill>
                  <a:srgbClr val="000000"/>
                </a:solidFill>
                <a:latin typeface="Consolas"/>
              </a:rPr>
              <a:t>(</a:t>
            </a:r>
            <a:r>
              <a:rPr lang="en-US" dirty="0">
                <a:solidFill>
                  <a:srgbClr val="2A00FF"/>
                </a:solidFill>
                <a:latin typeface="Consolas"/>
              </a:rPr>
              <a:t>"A"</a:t>
            </a:r>
            <a:r>
              <a:rPr lang="en-US" dirty="0">
                <a:solidFill>
                  <a:srgbClr val="000000"/>
                </a:solidFill>
                <a:latin typeface="Consolas"/>
              </a:rPr>
              <a:t>))</a:t>
            </a:r>
          </a:p>
          <a:p>
            <a:pPr lvl="1"/>
            <a:r>
              <a:rPr lang="en-US" dirty="0">
                <a:solidFill>
                  <a:srgbClr val="000000"/>
                </a:solidFill>
                <a:latin typeface="Consolas"/>
              </a:rPr>
              <a:t>      .</a:t>
            </a:r>
            <a:r>
              <a:rPr lang="en-US" dirty="0" err="1">
                <a:solidFill>
                  <a:srgbClr val="000000"/>
                </a:solidFill>
                <a:latin typeface="Consolas"/>
              </a:rPr>
              <a:t>forEach</a:t>
            </a:r>
            <a:r>
              <a:rPr lang="en-US" dirty="0">
                <a:solidFill>
                  <a:srgbClr val="000000"/>
                </a:solidFill>
                <a:latin typeface="Consolas"/>
              </a:rPr>
              <a:t>(</a:t>
            </a:r>
            <a:r>
              <a:rPr lang="en-US" dirty="0" err="1">
                <a:solidFill>
                  <a:srgbClr val="000000"/>
                </a:solidFill>
                <a:latin typeface="Consolas"/>
              </a:rPr>
              <a:t>System.</a:t>
            </a:r>
            <a:r>
              <a:rPr lang="en-US" b="1" i="1" dirty="0" err="1">
                <a:solidFill>
                  <a:srgbClr val="0000C0"/>
                </a:solidFill>
                <a:latin typeface="Consolas"/>
              </a:rPr>
              <a:t>out</a:t>
            </a:r>
            <a:r>
              <a:rPr lang="en-US" b="1" i="1" dirty="0">
                <a:solidFill>
                  <a:srgbClr val="000000"/>
                </a:solidFill>
                <a:latin typeface="Consolas"/>
              </a:rPr>
              <a:t>::</a:t>
            </a:r>
            <a:r>
              <a:rPr lang="en-US" b="1" i="1" dirty="0" err="1">
                <a:solidFill>
                  <a:srgbClr val="000000"/>
                </a:solidFill>
                <a:latin typeface="Consolas"/>
              </a:rPr>
              <a:t>println</a:t>
            </a:r>
            <a:r>
              <a:rPr lang="en-US" b="1" i="1" dirty="0">
                <a:solidFill>
                  <a:srgbClr val="000000"/>
                </a:solidFill>
                <a:latin typeface="Consolas"/>
              </a:rPr>
              <a:t>);</a:t>
            </a:r>
          </a:p>
          <a:p>
            <a:pPr lvl="1"/>
            <a:endParaRPr lang="en-US" dirty="0">
              <a:latin typeface="Consolas"/>
            </a:endParaRPr>
          </a:p>
          <a:p>
            <a:pPr lvl="1"/>
            <a:r>
              <a:rPr lang="en-US" dirty="0">
                <a:solidFill>
                  <a:srgbClr val="000000"/>
                </a:solidFill>
                <a:latin typeface="Consolas"/>
              </a:rPr>
              <a:t>}</a:t>
            </a:r>
          </a:p>
          <a:p>
            <a:endParaRPr lang="en-US" dirty="0">
              <a:latin typeface="Consolas"/>
            </a:endParaRPr>
          </a:p>
          <a:p>
            <a:r>
              <a:rPr lang="en-US" dirty="0">
                <a:solidFill>
                  <a:srgbClr val="000000"/>
                </a:solidFill>
                <a:latin typeface="Consolas"/>
              </a:rPr>
              <a:t>}</a:t>
            </a:r>
          </a:p>
        </p:txBody>
      </p:sp>
      <p:sp>
        <p:nvSpPr>
          <p:cNvPr id="3" name="Title 2"/>
          <p:cNvSpPr>
            <a:spLocks noGrp="1"/>
          </p:cNvSpPr>
          <p:nvPr>
            <p:ph type="title"/>
          </p:nvPr>
        </p:nvSpPr>
        <p:spPr/>
        <p:txBody>
          <a:bodyPr/>
          <a:lstStyle/>
          <a:p>
            <a:r>
              <a:rPr lang="en-US" dirty="0">
                <a:solidFill>
                  <a:schemeClr val="bg1"/>
                </a:solidFill>
                <a:latin typeface="Consolas"/>
              </a:rPr>
              <a:t>filter()</a:t>
            </a:r>
            <a:endParaRPr lang="en-US" dirty="0">
              <a:solidFill>
                <a:schemeClr val="bg1"/>
              </a:solidFill>
            </a:endParaRPr>
          </a:p>
        </p:txBody>
      </p:sp>
      <p:sp>
        <p:nvSpPr>
          <p:cNvPr id="4" name="Footer Placeholder 3"/>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51</a:t>
            </a:fld>
            <a:endParaRPr lang="en-US"/>
          </a:p>
        </p:txBody>
      </p:sp>
    </p:spTree>
    <p:extLst>
      <p:ext uri="{BB962C8B-B14F-4D97-AF65-F5344CB8AC3E}">
        <p14:creationId xmlns:p14="http://schemas.microsoft.com/office/powerpoint/2010/main" val="2058878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447086"/>
            <a:ext cx="8153400" cy="4524315"/>
          </a:xfrm>
          <a:prstGeom prst="rect">
            <a:avLst/>
          </a:prstGeom>
        </p:spPr>
        <p:txBody>
          <a:bodyPr wrap="square">
            <a:spAutoFit/>
          </a:bodyPr>
          <a:lstStyle/>
          <a:p>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StreamBuilders</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dirty="0">
                <a:solidFill>
                  <a:srgbClr val="000000"/>
                </a:solidFill>
                <a:latin typeface="Consolas"/>
              </a:rPr>
              <a:t>List&lt;String&gt; </a:t>
            </a:r>
            <a:r>
              <a:rPr lang="en-US" dirty="0" err="1">
                <a:solidFill>
                  <a:srgbClr val="6A3E3E"/>
                </a:solidFill>
                <a:latin typeface="Consolas"/>
              </a:rPr>
              <a:t>memberNames</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ArrayList</a:t>
            </a:r>
            <a:r>
              <a:rPr lang="en-US" b="1" dirty="0">
                <a:solidFill>
                  <a:srgbClr val="000000"/>
                </a:solidFill>
                <a:latin typeface="Consolas"/>
              </a:rPr>
              <a:t>&lt;&gt;();</a:t>
            </a:r>
          </a:p>
          <a:p>
            <a:pPr lvl="2"/>
            <a:r>
              <a:rPr lang="en-US" dirty="0" err="1">
                <a:solidFill>
                  <a:srgbClr val="6A3E3E"/>
                </a:solidFill>
                <a:latin typeface="Consolas"/>
              </a:rPr>
              <a:t>memberNames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"Amitabh"</a:t>
            </a:r>
            <a:r>
              <a:rPr lang="en-US" dirty="0">
                <a:solidFill>
                  <a:srgbClr val="000000"/>
                </a:solidFill>
                <a:latin typeface="Consolas"/>
              </a:rPr>
              <a:t>);</a:t>
            </a:r>
          </a:p>
          <a:p>
            <a:pPr lvl="2"/>
            <a:r>
              <a:rPr lang="en-US" dirty="0" err="1">
                <a:solidFill>
                  <a:srgbClr val="6A3E3E"/>
                </a:solidFill>
                <a:latin typeface="Consolas"/>
              </a:rPr>
              <a:t>memberNames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a:t>
            </a:r>
            <a:r>
              <a:rPr lang="en-US" dirty="0" err="1">
                <a:solidFill>
                  <a:srgbClr val="2A00FF"/>
                </a:solidFill>
                <a:latin typeface="Consolas"/>
              </a:rPr>
              <a:t>Shekhar</a:t>
            </a:r>
            <a:r>
              <a:rPr lang="en-US" dirty="0">
                <a:solidFill>
                  <a:srgbClr val="2A00FF"/>
                </a:solidFill>
                <a:latin typeface="Consolas"/>
              </a:rPr>
              <a:t>"</a:t>
            </a:r>
            <a:r>
              <a:rPr lang="en-US" dirty="0">
                <a:solidFill>
                  <a:srgbClr val="000000"/>
                </a:solidFill>
                <a:latin typeface="Consolas"/>
              </a:rPr>
              <a:t>);</a:t>
            </a:r>
          </a:p>
          <a:p>
            <a:pPr lvl="2"/>
            <a:r>
              <a:rPr lang="en-US" dirty="0" err="1">
                <a:solidFill>
                  <a:srgbClr val="6A3E3E"/>
                </a:solidFill>
                <a:latin typeface="Consolas"/>
              </a:rPr>
              <a:t>memberNames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"Rahul"</a:t>
            </a:r>
            <a:r>
              <a:rPr lang="en-US" dirty="0">
                <a:solidFill>
                  <a:srgbClr val="000000"/>
                </a:solidFill>
                <a:latin typeface="Consolas"/>
              </a:rPr>
              <a:t>);</a:t>
            </a:r>
          </a:p>
          <a:p>
            <a:pPr lvl="2"/>
            <a:r>
              <a:rPr lang="en-US" dirty="0" err="1">
                <a:solidFill>
                  <a:srgbClr val="6A3E3E"/>
                </a:solidFill>
                <a:latin typeface="Consolas"/>
              </a:rPr>
              <a:t>memberNames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a:t>
            </a:r>
            <a:r>
              <a:rPr lang="en-US" dirty="0" err="1">
                <a:solidFill>
                  <a:srgbClr val="2A00FF"/>
                </a:solidFill>
                <a:latin typeface="Consolas"/>
              </a:rPr>
              <a:t>Shahrukh</a:t>
            </a:r>
            <a:r>
              <a:rPr lang="en-US" dirty="0">
                <a:solidFill>
                  <a:srgbClr val="2A00FF"/>
                </a:solidFill>
                <a:latin typeface="Consolas"/>
              </a:rPr>
              <a:t>"</a:t>
            </a:r>
            <a:r>
              <a:rPr lang="en-US" dirty="0">
                <a:solidFill>
                  <a:srgbClr val="000000"/>
                </a:solidFill>
                <a:latin typeface="Consolas"/>
              </a:rPr>
              <a:t>);</a:t>
            </a:r>
          </a:p>
          <a:p>
            <a:pPr lvl="2"/>
            <a:r>
              <a:rPr lang="en-US" dirty="0" err="1">
                <a:solidFill>
                  <a:srgbClr val="6A3E3E"/>
                </a:solidFill>
                <a:latin typeface="Consolas"/>
              </a:rPr>
              <a:t>memberNames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"Salman"</a:t>
            </a:r>
            <a:r>
              <a:rPr lang="en-US" dirty="0">
                <a:solidFill>
                  <a:srgbClr val="000000"/>
                </a:solidFill>
                <a:latin typeface="Consolas"/>
              </a:rPr>
              <a:t>);</a:t>
            </a:r>
          </a:p>
          <a:p>
            <a:pPr lvl="2"/>
            <a:r>
              <a:rPr lang="en-US" dirty="0" err="1">
                <a:solidFill>
                  <a:srgbClr val="6A3E3E"/>
                </a:solidFill>
                <a:latin typeface="Consolas"/>
              </a:rPr>
              <a:t>memberNames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"Yana"</a:t>
            </a:r>
            <a:r>
              <a:rPr lang="en-US" dirty="0">
                <a:solidFill>
                  <a:srgbClr val="000000"/>
                </a:solidFill>
                <a:latin typeface="Consolas"/>
              </a:rPr>
              <a:t>);</a:t>
            </a:r>
          </a:p>
          <a:p>
            <a:pPr lvl="2"/>
            <a:r>
              <a:rPr lang="en-US" dirty="0" err="1">
                <a:solidFill>
                  <a:srgbClr val="6A3E3E"/>
                </a:solidFill>
                <a:latin typeface="Consolas"/>
              </a:rPr>
              <a:t>memberNames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a:t>
            </a:r>
            <a:r>
              <a:rPr lang="en-US" dirty="0" err="1">
                <a:solidFill>
                  <a:srgbClr val="2A00FF"/>
                </a:solidFill>
                <a:latin typeface="Consolas"/>
              </a:rPr>
              <a:t>Lokesh</a:t>
            </a:r>
            <a:r>
              <a:rPr lang="en-US" dirty="0">
                <a:solidFill>
                  <a:srgbClr val="2A00FF"/>
                </a:solidFill>
                <a:latin typeface="Consolas"/>
              </a:rPr>
              <a:t>"</a:t>
            </a:r>
            <a:r>
              <a:rPr lang="en-US" dirty="0">
                <a:solidFill>
                  <a:srgbClr val="000000"/>
                </a:solidFill>
                <a:latin typeface="Consolas"/>
              </a:rPr>
              <a:t>);</a:t>
            </a:r>
          </a:p>
          <a:p>
            <a:r>
              <a:rPr lang="en-US" dirty="0">
                <a:solidFill>
                  <a:srgbClr val="6A3E3E"/>
                </a:solidFill>
                <a:latin typeface="Consolas"/>
              </a:rPr>
              <a:t>	 </a:t>
            </a:r>
            <a:r>
              <a:rPr lang="en-US" dirty="0" err="1">
                <a:solidFill>
                  <a:srgbClr val="6A3E3E"/>
                </a:solidFill>
                <a:latin typeface="Consolas"/>
              </a:rPr>
              <a:t>memberNames</a:t>
            </a:r>
            <a:r>
              <a:rPr lang="en-US" dirty="0" err="1">
                <a:solidFill>
                  <a:srgbClr val="000000"/>
                </a:solidFill>
                <a:latin typeface="Consolas"/>
              </a:rPr>
              <a:t>.stream</a:t>
            </a:r>
            <a:r>
              <a:rPr lang="en-US" dirty="0">
                <a:solidFill>
                  <a:srgbClr val="000000"/>
                </a:solidFill>
                <a:latin typeface="Consolas"/>
              </a:rPr>
              <a:t>().filter((</a:t>
            </a:r>
            <a:r>
              <a:rPr lang="en-US" dirty="0">
                <a:solidFill>
                  <a:srgbClr val="6A3E3E"/>
                </a:solidFill>
                <a:latin typeface="Consolas"/>
              </a:rPr>
              <a:t>s</a:t>
            </a:r>
            <a:r>
              <a:rPr lang="en-US" dirty="0">
                <a:solidFill>
                  <a:srgbClr val="000000"/>
                </a:solidFill>
                <a:latin typeface="Consolas"/>
              </a:rPr>
              <a:t>) -&gt; </a:t>
            </a:r>
            <a:r>
              <a:rPr lang="en-US" dirty="0" err="1">
                <a:solidFill>
                  <a:srgbClr val="6A3E3E"/>
                </a:solidFill>
                <a:latin typeface="Consolas"/>
              </a:rPr>
              <a:t>s</a:t>
            </a:r>
            <a:r>
              <a:rPr lang="en-US" dirty="0" err="1">
                <a:solidFill>
                  <a:srgbClr val="000000"/>
                </a:solidFill>
                <a:latin typeface="Consolas"/>
              </a:rPr>
              <a:t>.startsWith</a:t>
            </a:r>
            <a:r>
              <a:rPr lang="en-US" dirty="0">
                <a:solidFill>
                  <a:srgbClr val="000000"/>
                </a:solidFill>
                <a:latin typeface="Consolas"/>
              </a:rPr>
              <a:t>(</a:t>
            </a:r>
            <a:r>
              <a:rPr lang="en-US" dirty="0">
                <a:solidFill>
                  <a:srgbClr val="2A00FF"/>
                </a:solidFill>
                <a:latin typeface="Consolas"/>
              </a:rPr>
              <a:t>"A"</a:t>
            </a:r>
            <a:r>
              <a:rPr lang="en-US" dirty="0">
                <a:solidFill>
                  <a:srgbClr val="000000"/>
                </a:solidFill>
                <a:latin typeface="Consolas"/>
              </a:rPr>
              <a:t>))</a:t>
            </a:r>
          </a:p>
          <a:p>
            <a:r>
              <a:rPr lang="en-US" dirty="0">
                <a:solidFill>
                  <a:srgbClr val="000000"/>
                </a:solidFill>
                <a:latin typeface="Consolas"/>
              </a:rPr>
              <a:t>        .map(String::</a:t>
            </a:r>
            <a:r>
              <a:rPr lang="en-US" dirty="0" err="1">
                <a:solidFill>
                  <a:srgbClr val="000000"/>
                </a:solidFill>
                <a:latin typeface="Consolas"/>
              </a:rPr>
              <a:t>toUpperCase</a:t>
            </a:r>
            <a:r>
              <a:rPr lang="en-US" dirty="0">
                <a:solidFill>
                  <a:srgbClr val="000000"/>
                </a:solidFill>
                <a:latin typeface="Consolas"/>
              </a:rPr>
              <a:t>)</a:t>
            </a:r>
          </a:p>
          <a:p>
            <a:r>
              <a:rPr lang="en-US" dirty="0">
                <a:solidFill>
                  <a:srgbClr val="000000"/>
                </a:solidFill>
                <a:latin typeface="Consolas"/>
              </a:rPr>
              <a:t>        .</a:t>
            </a:r>
            <a:r>
              <a:rPr lang="en-US" dirty="0" err="1">
                <a:solidFill>
                  <a:srgbClr val="000000"/>
                </a:solidFill>
                <a:latin typeface="Consolas"/>
              </a:rPr>
              <a:t>forEach</a:t>
            </a:r>
            <a:r>
              <a:rPr lang="en-US" dirty="0">
                <a:solidFill>
                  <a:srgbClr val="000000"/>
                </a:solidFill>
                <a:latin typeface="Consolas"/>
              </a:rPr>
              <a:t>(</a:t>
            </a:r>
            <a:r>
              <a:rPr lang="en-US" dirty="0" err="1">
                <a:solidFill>
                  <a:srgbClr val="000000"/>
                </a:solidFill>
                <a:latin typeface="Consolas"/>
              </a:rPr>
              <a:t>System.</a:t>
            </a:r>
            <a:r>
              <a:rPr lang="en-US" b="1" i="1" dirty="0" err="1">
                <a:solidFill>
                  <a:srgbClr val="0000C0"/>
                </a:solidFill>
                <a:latin typeface="Consolas"/>
              </a:rPr>
              <a:t>out</a:t>
            </a:r>
            <a:r>
              <a:rPr lang="en-US" b="1" i="1" dirty="0">
                <a:solidFill>
                  <a:srgbClr val="000000"/>
                </a:solidFill>
                <a:latin typeface="Consolas"/>
              </a:rPr>
              <a:t>::</a:t>
            </a:r>
            <a:r>
              <a:rPr lang="en-US" b="1" i="1" dirty="0" err="1">
                <a:solidFill>
                  <a:srgbClr val="000000"/>
                </a:solidFill>
                <a:latin typeface="Consolas"/>
              </a:rPr>
              <a:t>println</a:t>
            </a:r>
            <a:r>
              <a:rPr lang="en-US" b="1" i="1" dirty="0">
                <a:solidFill>
                  <a:srgbClr val="000000"/>
                </a:solidFill>
                <a:latin typeface="Consolas"/>
              </a:rPr>
              <a:t>);</a:t>
            </a:r>
            <a:endParaRPr lang="en-US" dirty="0">
              <a:latin typeface="Consolas"/>
            </a:endParaRPr>
          </a:p>
          <a:p>
            <a:pPr lvl="1"/>
            <a:r>
              <a:rPr lang="en-US" dirty="0">
                <a:solidFill>
                  <a:srgbClr val="000000"/>
                </a:solidFill>
                <a:latin typeface="Consolas"/>
              </a:rPr>
              <a:t>}</a:t>
            </a:r>
          </a:p>
          <a:p>
            <a:endParaRPr lang="en-US" dirty="0">
              <a:latin typeface="Consolas"/>
            </a:endParaRPr>
          </a:p>
          <a:p>
            <a:r>
              <a:rPr lang="en-US" dirty="0">
                <a:solidFill>
                  <a:srgbClr val="000000"/>
                </a:solidFill>
                <a:latin typeface="Consolas"/>
              </a:rPr>
              <a:t>}</a:t>
            </a:r>
          </a:p>
        </p:txBody>
      </p:sp>
      <p:sp>
        <p:nvSpPr>
          <p:cNvPr id="3" name="Title 2"/>
          <p:cNvSpPr>
            <a:spLocks noGrp="1"/>
          </p:cNvSpPr>
          <p:nvPr>
            <p:ph type="title"/>
          </p:nvPr>
        </p:nvSpPr>
        <p:spPr/>
        <p:txBody>
          <a:bodyPr/>
          <a:lstStyle/>
          <a:p>
            <a:r>
              <a:rPr lang="en-US" dirty="0">
                <a:solidFill>
                  <a:schemeClr val="bg1"/>
                </a:solidFill>
                <a:latin typeface="Consolas"/>
              </a:rPr>
              <a:t>map()</a:t>
            </a:r>
            <a:endParaRPr lang="en-US" dirty="0">
              <a:solidFill>
                <a:schemeClr val="bg1"/>
              </a:solidFill>
            </a:endParaRPr>
          </a:p>
        </p:txBody>
      </p:sp>
      <p:sp>
        <p:nvSpPr>
          <p:cNvPr id="4" name="Footer Placeholder 3"/>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52</a:t>
            </a:fld>
            <a:endParaRPr lang="en-US"/>
          </a:p>
        </p:txBody>
      </p:sp>
    </p:spTree>
    <p:extLst>
      <p:ext uri="{BB962C8B-B14F-4D97-AF65-F5344CB8AC3E}">
        <p14:creationId xmlns:p14="http://schemas.microsoft.com/office/powerpoint/2010/main" val="8527776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447086"/>
            <a:ext cx="8153400" cy="4524315"/>
          </a:xfrm>
          <a:prstGeom prst="rect">
            <a:avLst/>
          </a:prstGeom>
        </p:spPr>
        <p:txBody>
          <a:bodyPr wrap="square">
            <a:spAutoFit/>
          </a:bodyPr>
          <a:lstStyle/>
          <a:p>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StreamBuilders</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dirty="0">
                <a:solidFill>
                  <a:srgbClr val="000000"/>
                </a:solidFill>
                <a:latin typeface="Consolas"/>
              </a:rPr>
              <a:t>List&lt;String&gt; </a:t>
            </a:r>
            <a:r>
              <a:rPr lang="en-US" dirty="0" err="1">
                <a:solidFill>
                  <a:srgbClr val="6A3E3E"/>
                </a:solidFill>
                <a:latin typeface="Consolas"/>
              </a:rPr>
              <a:t>memberNames</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ArrayList</a:t>
            </a:r>
            <a:r>
              <a:rPr lang="en-US" b="1" dirty="0">
                <a:solidFill>
                  <a:srgbClr val="000000"/>
                </a:solidFill>
                <a:latin typeface="Consolas"/>
              </a:rPr>
              <a:t>&lt;&gt;();</a:t>
            </a:r>
          </a:p>
          <a:p>
            <a:pPr lvl="2"/>
            <a:r>
              <a:rPr lang="en-US" dirty="0" err="1">
                <a:solidFill>
                  <a:srgbClr val="6A3E3E"/>
                </a:solidFill>
                <a:latin typeface="Consolas"/>
              </a:rPr>
              <a:t>memberNames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"Amitabh"</a:t>
            </a:r>
            <a:r>
              <a:rPr lang="en-US" dirty="0">
                <a:solidFill>
                  <a:srgbClr val="000000"/>
                </a:solidFill>
                <a:latin typeface="Consolas"/>
              </a:rPr>
              <a:t>);</a:t>
            </a:r>
          </a:p>
          <a:p>
            <a:pPr lvl="2"/>
            <a:r>
              <a:rPr lang="en-US" dirty="0" err="1">
                <a:solidFill>
                  <a:srgbClr val="6A3E3E"/>
                </a:solidFill>
                <a:latin typeface="Consolas"/>
              </a:rPr>
              <a:t>memberNames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a:t>
            </a:r>
            <a:r>
              <a:rPr lang="en-US" dirty="0" err="1">
                <a:solidFill>
                  <a:srgbClr val="2A00FF"/>
                </a:solidFill>
                <a:latin typeface="Consolas"/>
              </a:rPr>
              <a:t>Shekhar</a:t>
            </a:r>
            <a:r>
              <a:rPr lang="en-US" dirty="0">
                <a:solidFill>
                  <a:srgbClr val="2A00FF"/>
                </a:solidFill>
                <a:latin typeface="Consolas"/>
              </a:rPr>
              <a:t>"</a:t>
            </a:r>
            <a:r>
              <a:rPr lang="en-US" dirty="0">
                <a:solidFill>
                  <a:srgbClr val="000000"/>
                </a:solidFill>
                <a:latin typeface="Consolas"/>
              </a:rPr>
              <a:t>);</a:t>
            </a:r>
          </a:p>
          <a:p>
            <a:pPr lvl="2"/>
            <a:r>
              <a:rPr lang="en-US" dirty="0" err="1">
                <a:solidFill>
                  <a:srgbClr val="6A3E3E"/>
                </a:solidFill>
                <a:latin typeface="Consolas"/>
              </a:rPr>
              <a:t>memberNames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"Aman"</a:t>
            </a:r>
            <a:r>
              <a:rPr lang="en-US" dirty="0">
                <a:solidFill>
                  <a:srgbClr val="000000"/>
                </a:solidFill>
                <a:latin typeface="Consolas"/>
              </a:rPr>
              <a:t>);</a:t>
            </a:r>
          </a:p>
          <a:p>
            <a:pPr lvl="2"/>
            <a:r>
              <a:rPr lang="en-US" dirty="0" err="1">
                <a:solidFill>
                  <a:srgbClr val="6A3E3E"/>
                </a:solidFill>
                <a:latin typeface="Consolas"/>
              </a:rPr>
              <a:t>memberNames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"Rahul"</a:t>
            </a:r>
            <a:r>
              <a:rPr lang="en-US" dirty="0">
                <a:solidFill>
                  <a:srgbClr val="000000"/>
                </a:solidFill>
                <a:latin typeface="Consolas"/>
              </a:rPr>
              <a:t>);</a:t>
            </a:r>
          </a:p>
          <a:p>
            <a:pPr lvl="2"/>
            <a:r>
              <a:rPr lang="en-US" dirty="0" err="1">
                <a:solidFill>
                  <a:srgbClr val="6A3E3E"/>
                </a:solidFill>
                <a:latin typeface="Consolas"/>
              </a:rPr>
              <a:t>memberNames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a:t>
            </a:r>
            <a:r>
              <a:rPr lang="en-US" dirty="0" err="1">
                <a:solidFill>
                  <a:srgbClr val="2A00FF"/>
                </a:solidFill>
                <a:latin typeface="Consolas"/>
              </a:rPr>
              <a:t>Shahrukh</a:t>
            </a:r>
            <a:r>
              <a:rPr lang="en-US" dirty="0">
                <a:solidFill>
                  <a:srgbClr val="2A00FF"/>
                </a:solidFill>
                <a:latin typeface="Consolas"/>
              </a:rPr>
              <a:t>"</a:t>
            </a:r>
            <a:r>
              <a:rPr lang="en-US" dirty="0">
                <a:solidFill>
                  <a:srgbClr val="000000"/>
                </a:solidFill>
                <a:latin typeface="Consolas"/>
              </a:rPr>
              <a:t>);</a:t>
            </a:r>
          </a:p>
          <a:p>
            <a:pPr lvl="2"/>
            <a:r>
              <a:rPr lang="en-US" dirty="0" err="1">
                <a:solidFill>
                  <a:srgbClr val="6A3E3E"/>
                </a:solidFill>
                <a:latin typeface="Consolas"/>
              </a:rPr>
              <a:t>memberNames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"Salman"</a:t>
            </a:r>
            <a:r>
              <a:rPr lang="en-US" dirty="0">
                <a:solidFill>
                  <a:srgbClr val="000000"/>
                </a:solidFill>
                <a:latin typeface="Consolas"/>
              </a:rPr>
              <a:t>);</a:t>
            </a:r>
          </a:p>
          <a:p>
            <a:pPr lvl="2"/>
            <a:r>
              <a:rPr lang="en-US" dirty="0" err="1">
                <a:solidFill>
                  <a:srgbClr val="6A3E3E"/>
                </a:solidFill>
                <a:latin typeface="Consolas"/>
              </a:rPr>
              <a:t>memberNames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"Yana"</a:t>
            </a:r>
            <a:r>
              <a:rPr lang="en-US" dirty="0">
                <a:solidFill>
                  <a:srgbClr val="000000"/>
                </a:solidFill>
                <a:latin typeface="Consolas"/>
              </a:rPr>
              <a:t>);</a:t>
            </a:r>
          </a:p>
          <a:p>
            <a:pPr lvl="2"/>
            <a:r>
              <a:rPr lang="en-US" dirty="0" err="1">
                <a:solidFill>
                  <a:srgbClr val="6A3E3E"/>
                </a:solidFill>
                <a:latin typeface="Consolas"/>
              </a:rPr>
              <a:t>memberNames</a:t>
            </a:r>
            <a:r>
              <a:rPr lang="en-US" dirty="0" err="1">
                <a:solidFill>
                  <a:srgbClr val="000000"/>
                </a:solidFill>
                <a:latin typeface="Consolas"/>
              </a:rPr>
              <a:t>.add</a:t>
            </a:r>
            <a:r>
              <a:rPr lang="en-US" dirty="0">
                <a:solidFill>
                  <a:srgbClr val="000000"/>
                </a:solidFill>
                <a:latin typeface="Consolas"/>
              </a:rPr>
              <a:t>(</a:t>
            </a:r>
            <a:r>
              <a:rPr lang="en-US" dirty="0">
                <a:solidFill>
                  <a:srgbClr val="2A00FF"/>
                </a:solidFill>
                <a:latin typeface="Consolas"/>
              </a:rPr>
              <a:t>"</a:t>
            </a:r>
            <a:r>
              <a:rPr lang="en-US" dirty="0" err="1">
                <a:solidFill>
                  <a:srgbClr val="2A00FF"/>
                </a:solidFill>
                <a:latin typeface="Consolas"/>
              </a:rPr>
              <a:t>Lokesh</a:t>
            </a:r>
            <a:r>
              <a:rPr lang="en-US" dirty="0">
                <a:solidFill>
                  <a:srgbClr val="2A00FF"/>
                </a:solidFill>
                <a:latin typeface="Consolas"/>
              </a:rPr>
              <a:t>"</a:t>
            </a:r>
            <a:r>
              <a:rPr lang="en-US" dirty="0">
                <a:solidFill>
                  <a:srgbClr val="000000"/>
                </a:solidFill>
                <a:latin typeface="Consolas"/>
              </a:rPr>
              <a:t>);</a:t>
            </a:r>
          </a:p>
          <a:p>
            <a:r>
              <a:rPr lang="en-US" dirty="0">
                <a:solidFill>
                  <a:srgbClr val="6A3E3E"/>
                </a:solidFill>
                <a:latin typeface="Consolas"/>
              </a:rPr>
              <a:t>	</a:t>
            </a:r>
            <a:r>
              <a:rPr lang="en-US" dirty="0" err="1">
                <a:solidFill>
                  <a:srgbClr val="6A3E3E"/>
                </a:solidFill>
                <a:latin typeface="Consolas"/>
              </a:rPr>
              <a:t>memberNames</a:t>
            </a:r>
            <a:r>
              <a:rPr lang="en-US" dirty="0" err="1">
                <a:solidFill>
                  <a:srgbClr val="000000"/>
                </a:solidFill>
                <a:latin typeface="Consolas"/>
              </a:rPr>
              <a:t>.stream</a:t>
            </a:r>
            <a:r>
              <a:rPr lang="en-US" dirty="0">
                <a:solidFill>
                  <a:srgbClr val="000000"/>
                </a:solidFill>
                <a:latin typeface="Consolas"/>
              </a:rPr>
              <a:t>().sorted()</a:t>
            </a:r>
          </a:p>
          <a:p>
            <a:r>
              <a:rPr lang="en-US" dirty="0">
                <a:solidFill>
                  <a:srgbClr val="000000"/>
                </a:solidFill>
                <a:latin typeface="Consolas"/>
              </a:rPr>
              <a:t>        .map(String::</a:t>
            </a:r>
            <a:r>
              <a:rPr lang="en-US" dirty="0" err="1">
                <a:solidFill>
                  <a:srgbClr val="000000"/>
                </a:solidFill>
                <a:latin typeface="Consolas"/>
              </a:rPr>
              <a:t>toUpperCase</a:t>
            </a:r>
            <a:r>
              <a:rPr lang="en-US" dirty="0">
                <a:solidFill>
                  <a:srgbClr val="000000"/>
                </a:solidFill>
                <a:latin typeface="Consolas"/>
              </a:rPr>
              <a:t>)</a:t>
            </a:r>
          </a:p>
          <a:p>
            <a:r>
              <a:rPr lang="en-US" dirty="0">
                <a:solidFill>
                  <a:srgbClr val="000000"/>
                </a:solidFill>
                <a:latin typeface="Consolas"/>
              </a:rPr>
              <a:t>        .</a:t>
            </a:r>
            <a:r>
              <a:rPr lang="en-US" dirty="0" err="1">
                <a:solidFill>
                  <a:srgbClr val="000000"/>
                </a:solidFill>
                <a:latin typeface="Consolas"/>
              </a:rPr>
              <a:t>forEach</a:t>
            </a:r>
            <a:r>
              <a:rPr lang="en-US" dirty="0">
                <a:solidFill>
                  <a:srgbClr val="000000"/>
                </a:solidFill>
                <a:latin typeface="Consolas"/>
              </a:rPr>
              <a:t>(</a:t>
            </a:r>
            <a:r>
              <a:rPr lang="en-US" dirty="0" err="1">
                <a:solidFill>
                  <a:srgbClr val="000000"/>
                </a:solidFill>
                <a:latin typeface="Consolas"/>
              </a:rPr>
              <a:t>System.</a:t>
            </a:r>
            <a:r>
              <a:rPr lang="en-US" b="1" i="1" dirty="0" err="1">
                <a:solidFill>
                  <a:srgbClr val="0000C0"/>
                </a:solidFill>
                <a:latin typeface="Consolas"/>
              </a:rPr>
              <a:t>out</a:t>
            </a:r>
            <a:r>
              <a:rPr lang="en-US" b="1" i="1" dirty="0">
                <a:solidFill>
                  <a:srgbClr val="000000"/>
                </a:solidFill>
                <a:latin typeface="Consolas"/>
              </a:rPr>
              <a:t>::</a:t>
            </a:r>
            <a:r>
              <a:rPr lang="en-US" b="1" i="1" dirty="0" err="1">
                <a:solidFill>
                  <a:srgbClr val="000000"/>
                </a:solidFill>
                <a:latin typeface="Consolas"/>
              </a:rPr>
              <a:t>println</a:t>
            </a:r>
            <a:r>
              <a:rPr lang="en-US" b="1" i="1" dirty="0">
                <a:solidFill>
                  <a:srgbClr val="000000"/>
                </a:solidFill>
                <a:latin typeface="Consolas"/>
              </a:rPr>
              <a:t>);</a:t>
            </a:r>
            <a:r>
              <a:rPr lang="en-US" dirty="0">
                <a:solidFill>
                  <a:srgbClr val="000000"/>
                </a:solidFill>
                <a:latin typeface="Consolas"/>
              </a:rPr>
              <a:t>}</a:t>
            </a:r>
          </a:p>
          <a:p>
            <a:endParaRPr lang="en-US" dirty="0">
              <a:latin typeface="Consolas"/>
            </a:endParaRPr>
          </a:p>
          <a:p>
            <a:r>
              <a:rPr lang="en-US" dirty="0">
                <a:solidFill>
                  <a:srgbClr val="000000"/>
                </a:solidFill>
                <a:latin typeface="Consolas"/>
              </a:rPr>
              <a:t>}</a:t>
            </a:r>
          </a:p>
        </p:txBody>
      </p:sp>
      <p:sp>
        <p:nvSpPr>
          <p:cNvPr id="3" name="Title 2"/>
          <p:cNvSpPr>
            <a:spLocks noGrp="1"/>
          </p:cNvSpPr>
          <p:nvPr>
            <p:ph type="title"/>
          </p:nvPr>
        </p:nvSpPr>
        <p:spPr/>
        <p:txBody>
          <a:bodyPr/>
          <a:lstStyle/>
          <a:p>
            <a:r>
              <a:rPr lang="en-US" dirty="0">
                <a:solidFill>
                  <a:schemeClr val="bg1"/>
                </a:solidFill>
                <a:latin typeface="Consolas"/>
              </a:rPr>
              <a:t>sorted()</a:t>
            </a:r>
            <a:endParaRPr lang="en-US" dirty="0">
              <a:solidFill>
                <a:schemeClr val="bg1"/>
              </a:solidFill>
            </a:endParaRPr>
          </a:p>
        </p:txBody>
      </p:sp>
      <p:sp>
        <p:nvSpPr>
          <p:cNvPr id="4" name="Footer Placeholder 3"/>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53</a:t>
            </a:fld>
            <a:endParaRPr lang="en-US"/>
          </a:p>
        </p:txBody>
      </p:sp>
    </p:spTree>
    <p:extLst>
      <p:ext uri="{BB962C8B-B14F-4D97-AF65-F5344CB8AC3E}">
        <p14:creationId xmlns:p14="http://schemas.microsoft.com/office/powerpoint/2010/main" val="26173995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 with Complex Object</a:t>
            </a:r>
          </a:p>
        </p:txBody>
      </p:sp>
      <p:sp>
        <p:nvSpPr>
          <p:cNvPr id="3" name="Footer Placeholder 2"/>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54</a:t>
            </a:fld>
            <a:endParaRPr lang="en-US"/>
          </a:p>
        </p:txBody>
      </p:sp>
      <p:sp>
        <p:nvSpPr>
          <p:cNvPr id="4" name="Rectangle 3"/>
          <p:cNvSpPr/>
          <p:nvPr/>
        </p:nvSpPr>
        <p:spPr>
          <a:xfrm>
            <a:off x="264395" y="1142865"/>
            <a:ext cx="8458200" cy="5424562"/>
          </a:xfrm>
          <a:prstGeom prst="rect">
            <a:avLst/>
          </a:prstGeom>
        </p:spPr>
        <p:txBody>
          <a:bodyPr wrap="square">
            <a:spAutoFit/>
          </a:bodyPr>
          <a:lstStyle/>
          <a:p>
            <a:r>
              <a:rPr lang="en-US" sz="1650" b="1" dirty="0">
                <a:solidFill>
                  <a:srgbClr val="7F0055"/>
                </a:solidFill>
                <a:latin typeface="Consolas"/>
              </a:rPr>
              <a:t>public</a:t>
            </a:r>
            <a:r>
              <a:rPr lang="en-US" sz="1650" b="1" dirty="0">
                <a:solidFill>
                  <a:srgbClr val="000000"/>
                </a:solidFill>
                <a:latin typeface="Consolas"/>
              </a:rPr>
              <a:t> </a:t>
            </a:r>
            <a:r>
              <a:rPr lang="en-US" sz="1650" b="1" dirty="0">
                <a:solidFill>
                  <a:srgbClr val="7F0055"/>
                </a:solidFill>
                <a:latin typeface="Consolas"/>
              </a:rPr>
              <a:t>static</a:t>
            </a:r>
            <a:r>
              <a:rPr lang="en-US" sz="1650" b="1" dirty="0">
                <a:solidFill>
                  <a:srgbClr val="000000"/>
                </a:solidFill>
                <a:latin typeface="Consolas"/>
              </a:rPr>
              <a:t> </a:t>
            </a:r>
            <a:r>
              <a:rPr lang="en-US" sz="1650" b="1" dirty="0">
                <a:solidFill>
                  <a:srgbClr val="7F0055"/>
                </a:solidFill>
                <a:latin typeface="Consolas"/>
              </a:rPr>
              <a:t>void</a:t>
            </a:r>
            <a:r>
              <a:rPr lang="en-US" sz="1650" b="1" dirty="0">
                <a:solidFill>
                  <a:srgbClr val="000000"/>
                </a:solidFill>
                <a:latin typeface="Consolas"/>
              </a:rPr>
              <a:t> main(String[] </a:t>
            </a:r>
            <a:r>
              <a:rPr lang="en-US" sz="1650" b="1" dirty="0" err="1">
                <a:solidFill>
                  <a:srgbClr val="6A3E3E"/>
                </a:solidFill>
                <a:latin typeface="Consolas"/>
              </a:rPr>
              <a:t>args</a:t>
            </a:r>
            <a:r>
              <a:rPr lang="en-US" sz="1650" b="1" dirty="0">
                <a:solidFill>
                  <a:srgbClr val="000000"/>
                </a:solidFill>
                <a:latin typeface="Consolas"/>
              </a:rPr>
              <a:t>) {</a:t>
            </a:r>
          </a:p>
          <a:p>
            <a:pPr lvl="1"/>
            <a:r>
              <a:rPr lang="en-US" sz="1650" dirty="0" err="1">
                <a:solidFill>
                  <a:srgbClr val="000000"/>
                </a:solidFill>
                <a:latin typeface="Consolas"/>
              </a:rPr>
              <a:t>ArrayList</a:t>
            </a:r>
            <a:r>
              <a:rPr lang="en-US" sz="1650" dirty="0">
                <a:solidFill>
                  <a:srgbClr val="000000"/>
                </a:solidFill>
                <a:latin typeface="Consolas"/>
              </a:rPr>
              <a:t>&lt;Employee&gt; </a:t>
            </a:r>
            <a:r>
              <a:rPr lang="en-US" sz="1650" dirty="0" err="1">
                <a:solidFill>
                  <a:srgbClr val="6A3E3E"/>
                </a:solidFill>
                <a:latin typeface="Consolas"/>
              </a:rPr>
              <a:t>empList</a:t>
            </a:r>
            <a:r>
              <a:rPr lang="en-US" sz="1650" dirty="0">
                <a:solidFill>
                  <a:srgbClr val="000000"/>
                </a:solidFill>
                <a:latin typeface="Consolas"/>
              </a:rPr>
              <a:t>= </a:t>
            </a:r>
            <a:r>
              <a:rPr lang="en-US" sz="1650" b="1" dirty="0">
                <a:solidFill>
                  <a:srgbClr val="7F0055"/>
                </a:solidFill>
                <a:latin typeface="Consolas"/>
              </a:rPr>
              <a:t>new</a:t>
            </a:r>
            <a:r>
              <a:rPr lang="en-US" sz="1650" b="1" dirty="0">
                <a:solidFill>
                  <a:srgbClr val="000000"/>
                </a:solidFill>
                <a:latin typeface="Consolas"/>
              </a:rPr>
              <a:t> </a:t>
            </a:r>
            <a:r>
              <a:rPr lang="en-US" sz="1650" b="1" dirty="0" err="1">
                <a:solidFill>
                  <a:srgbClr val="000000"/>
                </a:solidFill>
                <a:latin typeface="Consolas"/>
              </a:rPr>
              <a:t>ArrayList</a:t>
            </a:r>
            <a:r>
              <a:rPr lang="en-US" sz="1650" b="1" dirty="0">
                <a:solidFill>
                  <a:srgbClr val="000000"/>
                </a:solidFill>
                <a:latin typeface="Consolas"/>
              </a:rPr>
              <a:t>&lt;Employee&gt;();</a:t>
            </a:r>
          </a:p>
          <a:p>
            <a:pPr lvl="1"/>
            <a:r>
              <a:rPr lang="en-US" sz="1650" dirty="0" err="1">
                <a:solidFill>
                  <a:srgbClr val="6A3E3E"/>
                </a:solidFill>
                <a:latin typeface="Consolas"/>
              </a:rPr>
              <a:t>empList</a:t>
            </a:r>
            <a:r>
              <a:rPr lang="en-US" sz="1650" dirty="0" err="1">
                <a:solidFill>
                  <a:srgbClr val="000000"/>
                </a:solidFill>
                <a:latin typeface="Consolas"/>
              </a:rPr>
              <a:t>.add</a:t>
            </a:r>
            <a:r>
              <a:rPr lang="en-US" sz="1650" dirty="0">
                <a:solidFill>
                  <a:srgbClr val="000000"/>
                </a:solidFill>
                <a:latin typeface="Consolas"/>
              </a:rPr>
              <a:t>(</a:t>
            </a:r>
            <a:r>
              <a:rPr lang="en-US" sz="1650" b="1" dirty="0">
                <a:solidFill>
                  <a:srgbClr val="7F0055"/>
                </a:solidFill>
                <a:latin typeface="Consolas"/>
              </a:rPr>
              <a:t>new</a:t>
            </a:r>
            <a:r>
              <a:rPr lang="en-US" sz="1650" b="1" dirty="0">
                <a:solidFill>
                  <a:srgbClr val="000000"/>
                </a:solidFill>
                <a:latin typeface="Consolas"/>
              </a:rPr>
              <a:t> Employee(1, </a:t>
            </a:r>
            <a:r>
              <a:rPr lang="en-US" sz="1650" b="1" dirty="0">
                <a:solidFill>
                  <a:srgbClr val="2A00FF"/>
                </a:solidFill>
                <a:latin typeface="Consolas"/>
              </a:rPr>
              <a:t>"</a:t>
            </a:r>
            <a:r>
              <a:rPr lang="en-US" sz="1650" b="1" dirty="0" err="1">
                <a:solidFill>
                  <a:srgbClr val="2A00FF"/>
                </a:solidFill>
                <a:latin typeface="Consolas"/>
              </a:rPr>
              <a:t>xoriant</a:t>
            </a:r>
            <a:r>
              <a:rPr lang="en-US" sz="1650" b="1" dirty="0">
                <a:solidFill>
                  <a:srgbClr val="2A00FF"/>
                </a:solidFill>
                <a:latin typeface="Consolas"/>
              </a:rPr>
              <a:t>"</a:t>
            </a:r>
            <a:r>
              <a:rPr lang="en-US" sz="1650" b="1" dirty="0">
                <a:solidFill>
                  <a:srgbClr val="000000"/>
                </a:solidFill>
                <a:latin typeface="Consolas"/>
              </a:rPr>
              <a:t>, </a:t>
            </a:r>
            <a:r>
              <a:rPr lang="en-US" sz="1650" b="1" dirty="0">
                <a:solidFill>
                  <a:srgbClr val="2A00FF"/>
                </a:solidFill>
                <a:latin typeface="Consolas"/>
              </a:rPr>
              <a:t>"Trainer"</a:t>
            </a:r>
            <a:r>
              <a:rPr lang="en-US" sz="1650" b="1" dirty="0">
                <a:solidFill>
                  <a:srgbClr val="000000"/>
                </a:solidFill>
                <a:latin typeface="Consolas"/>
              </a:rPr>
              <a:t>, 5000,10));</a:t>
            </a:r>
          </a:p>
          <a:p>
            <a:pPr lvl="1"/>
            <a:r>
              <a:rPr lang="en-US" sz="1650" dirty="0" err="1">
                <a:solidFill>
                  <a:srgbClr val="6A3E3E"/>
                </a:solidFill>
                <a:latin typeface="Consolas"/>
              </a:rPr>
              <a:t>empList</a:t>
            </a:r>
            <a:r>
              <a:rPr lang="en-US" sz="1650" dirty="0" err="1">
                <a:solidFill>
                  <a:srgbClr val="000000"/>
                </a:solidFill>
                <a:latin typeface="Consolas"/>
              </a:rPr>
              <a:t>.add</a:t>
            </a:r>
            <a:r>
              <a:rPr lang="en-US" sz="1650" dirty="0">
                <a:solidFill>
                  <a:srgbClr val="000000"/>
                </a:solidFill>
                <a:latin typeface="Consolas"/>
              </a:rPr>
              <a:t>(</a:t>
            </a:r>
            <a:r>
              <a:rPr lang="en-US" sz="1650" b="1" dirty="0">
                <a:solidFill>
                  <a:srgbClr val="7F0055"/>
                </a:solidFill>
                <a:latin typeface="Consolas"/>
              </a:rPr>
              <a:t>new</a:t>
            </a:r>
            <a:r>
              <a:rPr lang="en-US" sz="1650" b="1" dirty="0">
                <a:solidFill>
                  <a:srgbClr val="000000"/>
                </a:solidFill>
                <a:latin typeface="Consolas"/>
              </a:rPr>
              <a:t> Employee(2, </a:t>
            </a:r>
            <a:r>
              <a:rPr lang="en-US" sz="1650" b="1" dirty="0">
                <a:solidFill>
                  <a:srgbClr val="2A00FF"/>
                </a:solidFill>
                <a:latin typeface="Consolas"/>
              </a:rPr>
              <a:t>"Amit"</a:t>
            </a:r>
            <a:r>
              <a:rPr lang="en-US" sz="1650" b="1" dirty="0">
                <a:solidFill>
                  <a:srgbClr val="000000"/>
                </a:solidFill>
                <a:latin typeface="Consolas"/>
              </a:rPr>
              <a:t>, </a:t>
            </a:r>
            <a:r>
              <a:rPr lang="en-US" sz="1650" b="1" dirty="0">
                <a:solidFill>
                  <a:srgbClr val="2A00FF"/>
                </a:solidFill>
                <a:latin typeface="Consolas"/>
              </a:rPr>
              <a:t>"Admin"</a:t>
            </a:r>
            <a:r>
              <a:rPr lang="en-US" sz="1650" b="1" dirty="0">
                <a:solidFill>
                  <a:srgbClr val="000000"/>
                </a:solidFill>
                <a:latin typeface="Consolas"/>
              </a:rPr>
              <a:t>, 3000,20));</a:t>
            </a:r>
          </a:p>
          <a:p>
            <a:pPr lvl="1"/>
            <a:r>
              <a:rPr lang="en-US" sz="1650" dirty="0" err="1">
                <a:solidFill>
                  <a:srgbClr val="6A3E3E"/>
                </a:solidFill>
                <a:latin typeface="Consolas"/>
              </a:rPr>
              <a:t>empList</a:t>
            </a:r>
            <a:r>
              <a:rPr lang="en-US" sz="1650" dirty="0" err="1">
                <a:solidFill>
                  <a:srgbClr val="000000"/>
                </a:solidFill>
                <a:latin typeface="Consolas"/>
              </a:rPr>
              <a:t>.add</a:t>
            </a:r>
            <a:r>
              <a:rPr lang="en-US" sz="1650" dirty="0">
                <a:solidFill>
                  <a:srgbClr val="000000"/>
                </a:solidFill>
                <a:latin typeface="Consolas"/>
              </a:rPr>
              <a:t>(</a:t>
            </a:r>
            <a:r>
              <a:rPr lang="en-US" sz="1650" b="1" dirty="0">
                <a:solidFill>
                  <a:srgbClr val="7F0055"/>
                </a:solidFill>
                <a:latin typeface="Consolas"/>
              </a:rPr>
              <a:t>new</a:t>
            </a:r>
            <a:r>
              <a:rPr lang="en-US" sz="1650" b="1" dirty="0">
                <a:solidFill>
                  <a:srgbClr val="000000"/>
                </a:solidFill>
                <a:latin typeface="Consolas"/>
              </a:rPr>
              <a:t> Employee(3, </a:t>
            </a:r>
            <a:r>
              <a:rPr lang="en-US" sz="1650" b="1" dirty="0">
                <a:solidFill>
                  <a:srgbClr val="2A00FF"/>
                </a:solidFill>
                <a:latin typeface="Consolas"/>
              </a:rPr>
              <a:t>"Rahul"</a:t>
            </a:r>
            <a:r>
              <a:rPr lang="en-US" sz="1650" b="1" dirty="0">
                <a:solidFill>
                  <a:srgbClr val="000000"/>
                </a:solidFill>
                <a:latin typeface="Consolas"/>
              </a:rPr>
              <a:t>, </a:t>
            </a:r>
            <a:r>
              <a:rPr lang="en-US" sz="1650" b="1" dirty="0">
                <a:solidFill>
                  <a:srgbClr val="2A00FF"/>
                </a:solidFill>
                <a:latin typeface="Consolas"/>
              </a:rPr>
              <a:t>"HR"</a:t>
            </a:r>
            <a:r>
              <a:rPr lang="en-US" sz="1650" b="1" dirty="0">
                <a:solidFill>
                  <a:srgbClr val="000000"/>
                </a:solidFill>
                <a:latin typeface="Consolas"/>
              </a:rPr>
              <a:t>, 6000,30));</a:t>
            </a:r>
          </a:p>
          <a:p>
            <a:pPr lvl="1"/>
            <a:r>
              <a:rPr lang="en-US" sz="1650" dirty="0" err="1">
                <a:solidFill>
                  <a:srgbClr val="6A3E3E"/>
                </a:solidFill>
                <a:latin typeface="Consolas"/>
              </a:rPr>
              <a:t>empList</a:t>
            </a:r>
            <a:r>
              <a:rPr lang="en-US" sz="1650" dirty="0" err="1">
                <a:solidFill>
                  <a:srgbClr val="000000"/>
                </a:solidFill>
                <a:latin typeface="Consolas"/>
              </a:rPr>
              <a:t>.add</a:t>
            </a:r>
            <a:r>
              <a:rPr lang="en-US" sz="1650" dirty="0">
                <a:solidFill>
                  <a:srgbClr val="000000"/>
                </a:solidFill>
                <a:latin typeface="Consolas"/>
              </a:rPr>
              <a:t>(</a:t>
            </a:r>
            <a:r>
              <a:rPr lang="en-US" sz="1650" b="1" dirty="0">
                <a:solidFill>
                  <a:srgbClr val="7F0055"/>
                </a:solidFill>
                <a:latin typeface="Consolas"/>
              </a:rPr>
              <a:t>new</a:t>
            </a:r>
            <a:r>
              <a:rPr lang="en-US" sz="1650" b="1" dirty="0">
                <a:solidFill>
                  <a:srgbClr val="000000"/>
                </a:solidFill>
                <a:latin typeface="Consolas"/>
              </a:rPr>
              <a:t> Employee(4, </a:t>
            </a:r>
            <a:r>
              <a:rPr lang="en-US" sz="1650" b="1" dirty="0">
                <a:solidFill>
                  <a:srgbClr val="2A00FF"/>
                </a:solidFill>
                <a:latin typeface="Consolas"/>
              </a:rPr>
              <a:t>"Ajay"</a:t>
            </a:r>
            <a:r>
              <a:rPr lang="en-US" sz="1650" b="1" dirty="0">
                <a:solidFill>
                  <a:srgbClr val="000000"/>
                </a:solidFill>
                <a:latin typeface="Consolas"/>
              </a:rPr>
              <a:t>, </a:t>
            </a:r>
            <a:r>
              <a:rPr lang="en-US" sz="1650" b="1" dirty="0">
                <a:solidFill>
                  <a:srgbClr val="2A00FF"/>
                </a:solidFill>
                <a:latin typeface="Consolas"/>
              </a:rPr>
              <a:t>"Trainer"</a:t>
            </a:r>
            <a:r>
              <a:rPr lang="en-US" sz="1650" b="1" dirty="0">
                <a:solidFill>
                  <a:srgbClr val="000000"/>
                </a:solidFill>
                <a:latin typeface="Consolas"/>
              </a:rPr>
              <a:t>, 5500,10));</a:t>
            </a:r>
          </a:p>
          <a:p>
            <a:pPr lvl="1"/>
            <a:r>
              <a:rPr lang="en-US" sz="1650" dirty="0" err="1">
                <a:solidFill>
                  <a:srgbClr val="6A3E3E"/>
                </a:solidFill>
                <a:latin typeface="Consolas"/>
              </a:rPr>
              <a:t>empList</a:t>
            </a:r>
            <a:r>
              <a:rPr lang="en-US" sz="1650" dirty="0" err="1">
                <a:solidFill>
                  <a:srgbClr val="000000"/>
                </a:solidFill>
                <a:latin typeface="Consolas"/>
              </a:rPr>
              <a:t>.add</a:t>
            </a:r>
            <a:r>
              <a:rPr lang="en-US" sz="1650" dirty="0">
                <a:solidFill>
                  <a:srgbClr val="000000"/>
                </a:solidFill>
                <a:latin typeface="Consolas"/>
              </a:rPr>
              <a:t>(</a:t>
            </a:r>
            <a:r>
              <a:rPr lang="en-US" sz="1650" b="1" dirty="0">
                <a:solidFill>
                  <a:srgbClr val="7F0055"/>
                </a:solidFill>
                <a:latin typeface="Consolas"/>
              </a:rPr>
              <a:t>new</a:t>
            </a:r>
            <a:r>
              <a:rPr lang="en-US" sz="1650" b="1" dirty="0">
                <a:solidFill>
                  <a:srgbClr val="000000"/>
                </a:solidFill>
                <a:latin typeface="Consolas"/>
              </a:rPr>
              <a:t> Employee(5, </a:t>
            </a:r>
            <a:r>
              <a:rPr lang="en-US" sz="1650" b="1" dirty="0">
                <a:solidFill>
                  <a:srgbClr val="2A00FF"/>
                </a:solidFill>
                <a:latin typeface="Consolas"/>
              </a:rPr>
              <a:t>"</a:t>
            </a:r>
            <a:r>
              <a:rPr lang="en-US" sz="1650" b="1" dirty="0" err="1">
                <a:solidFill>
                  <a:srgbClr val="2A00FF"/>
                </a:solidFill>
                <a:latin typeface="Consolas"/>
              </a:rPr>
              <a:t>Kiran</a:t>
            </a:r>
            <a:r>
              <a:rPr lang="en-US" sz="1650" b="1" dirty="0">
                <a:solidFill>
                  <a:srgbClr val="2A00FF"/>
                </a:solidFill>
                <a:latin typeface="Consolas"/>
              </a:rPr>
              <a:t>"</a:t>
            </a:r>
            <a:r>
              <a:rPr lang="en-US" sz="1650" b="1" dirty="0">
                <a:solidFill>
                  <a:srgbClr val="000000"/>
                </a:solidFill>
                <a:latin typeface="Consolas"/>
              </a:rPr>
              <a:t>, </a:t>
            </a:r>
            <a:r>
              <a:rPr lang="en-US" sz="1650" b="1" dirty="0">
                <a:solidFill>
                  <a:srgbClr val="2A00FF"/>
                </a:solidFill>
                <a:latin typeface="Consolas"/>
              </a:rPr>
              <a:t>"Admin"</a:t>
            </a:r>
            <a:r>
              <a:rPr lang="en-US" sz="1650" b="1" dirty="0">
                <a:solidFill>
                  <a:srgbClr val="000000"/>
                </a:solidFill>
                <a:latin typeface="Consolas"/>
              </a:rPr>
              <a:t>, 4000,20));</a:t>
            </a:r>
          </a:p>
          <a:p>
            <a:pPr lvl="1"/>
            <a:r>
              <a:rPr lang="en-US" sz="1650" dirty="0" err="1">
                <a:solidFill>
                  <a:srgbClr val="6A3E3E"/>
                </a:solidFill>
                <a:latin typeface="Consolas"/>
              </a:rPr>
              <a:t>empList</a:t>
            </a:r>
            <a:r>
              <a:rPr lang="en-US" sz="1650" dirty="0" err="1">
                <a:solidFill>
                  <a:srgbClr val="000000"/>
                </a:solidFill>
                <a:latin typeface="Consolas"/>
              </a:rPr>
              <a:t>.add</a:t>
            </a:r>
            <a:r>
              <a:rPr lang="en-US" sz="1650" dirty="0">
                <a:solidFill>
                  <a:srgbClr val="000000"/>
                </a:solidFill>
                <a:latin typeface="Consolas"/>
              </a:rPr>
              <a:t>(</a:t>
            </a:r>
            <a:r>
              <a:rPr lang="en-US" sz="1650" b="1" dirty="0">
                <a:solidFill>
                  <a:srgbClr val="7F0055"/>
                </a:solidFill>
                <a:latin typeface="Consolas"/>
              </a:rPr>
              <a:t>new</a:t>
            </a:r>
            <a:r>
              <a:rPr lang="en-US" sz="1650" b="1" dirty="0">
                <a:solidFill>
                  <a:srgbClr val="000000"/>
                </a:solidFill>
                <a:latin typeface="Consolas"/>
              </a:rPr>
              <a:t> Employee(6, </a:t>
            </a:r>
            <a:r>
              <a:rPr lang="en-US" sz="1650" b="1" dirty="0">
                <a:solidFill>
                  <a:srgbClr val="2A00FF"/>
                </a:solidFill>
                <a:latin typeface="Consolas"/>
              </a:rPr>
              <a:t>"Kumar"</a:t>
            </a:r>
            <a:r>
              <a:rPr lang="en-US" sz="1650" b="1" dirty="0">
                <a:solidFill>
                  <a:srgbClr val="000000"/>
                </a:solidFill>
                <a:latin typeface="Consolas"/>
              </a:rPr>
              <a:t>, </a:t>
            </a:r>
            <a:r>
              <a:rPr lang="en-US" sz="1650" b="1" dirty="0">
                <a:solidFill>
                  <a:srgbClr val="2A00FF"/>
                </a:solidFill>
                <a:latin typeface="Consolas"/>
              </a:rPr>
              <a:t>"HR"</a:t>
            </a:r>
            <a:r>
              <a:rPr lang="en-US" sz="1650" b="1" dirty="0">
                <a:solidFill>
                  <a:srgbClr val="000000"/>
                </a:solidFill>
                <a:latin typeface="Consolas"/>
              </a:rPr>
              <a:t>, 6500,30));</a:t>
            </a:r>
          </a:p>
          <a:p>
            <a:pPr lvl="1"/>
            <a:r>
              <a:rPr lang="en-US" sz="1650" dirty="0" err="1">
                <a:solidFill>
                  <a:srgbClr val="6A3E3E"/>
                </a:solidFill>
                <a:latin typeface="Consolas"/>
              </a:rPr>
              <a:t>empList</a:t>
            </a:r>
            <a:r>
              <a:rPr lang="en-US" sz="1650" dirty="0" err="1">
                <a:solidFill>
                  <a:srgbClr val="000000"/>
                </a:solidFill>
                <a:latin typeface="Consolas"/>
              </a:rPr>
              <a:t>.add</a:t>
            </a:r>
            <a:r>
              <a:rPr lang="en-US" sz="1650" dirty="0">
                <a:solidFill>
                  <a:srgbClr val="000000"/>
                </a:solidFill>
                <a:latin typeface="Consolas"/>
              </a:rPr>
              <a:t>(</a:t>
            </a:r>
            <a:r>
              <a:rPr lang="en-US" sz="1650" b="1" dirty="0">
                <a:solidFill>
                  <a:srgbClr val="7F0055"/>
                </a:solidFill>
                <a:latin typeface="Consolas"/>
              </a:rPr>
              <a:t>new</a:t>
            </a:r>
            <a:r>
              <a:rPr lang="en-US" sz="1650" b="1" dirty="0">
                <a:solidFill>
                  <a:srgbClr val="000000"/>
                </a:solidFill>
                <a:latin typeface="Consolas"/>
              </a:rPr>
              <a:t> Employee(7, </a:t>
            </a:r>
            <a:r>
              <a:rPr lang="en-US" sz="1650" b="1" dirty="0">
                <a:solidFill>
                  <a:srgbClr val="2A00FF"/>
                </a:solidFill>
                <a:latin typeface="Consolas"/>
              </a:rPr>
              <a:t>"</a:t>
            </a:r>
            <a:r>
              <a:rPr lang="en-US" sz="1650" b="1" dirty="0" err="1">
                <a:solidFill>
                  <a:srgbClr val="2A00FF"/>
                </a:solidFill>
                <a:latin typeface="Consolas"/>
              </a:rPr>
              <a:t>Ajit</a:t>
            </a:r>
            <a:r>
              <a:rPr lang="en-US" sz="1650" b="1" dirty="0">
                <a:solidFill>
                  <a:srgbClr val="2A00FF"/>
                </a:solidFill>
                <a:latin typeface="Consolas"/>
              </a:rPr>
              <a:t>"</a:t>
            </a:r>
            <a:r>
              <a:rPr lang="en-US" sz="1650" b="1" dirty="0">
                <a:solidFill>
                  <a:srgbClr val="000000"/>
                </a:solidFill>
                <a:latin typeface="Consolas"/>
              </a:rPr>
              <a:t>, </a:t>
            </a:r>
            <a:r>
              <a:rPr lang="en-US" sz="1650" b="1" dirty="0">
                <a:solidFill>
                  <a:srgbClr val="2A00FF"/>
                </a:solidFill>
                <a:latin typeface="Consolas"/>
              </a:rPr>
              <a:t>"CEO"</a:t>
            </a:r>
            <a:r>
              <a:rPr lang="en-US" sz="1650" b="1" dirty="0">
                <a:solidFill>
                  <a:srgbClr val="000000"/>
                </a:solidFill>
                <a:latin typeface="Consolas"/>
              </a:rPr>
              <a:t>, 50000,100));</a:t>
            </a:r>
          </a:p>
          <a:p>
            <a:pPr lvl="1"/>
            <a:r>
              <a:rPr lang="en-US" sz="1650" dirty="0" err="1">
                <a:solidFill>
                  <a:srgbClr val="6A3E3E"/>
                </a:solidFill>
                <a:latin typeface="Consolas"/>
              </a:rPr>
              <a:t>empList</a:t>
            </a:r>
            <a:r>
              <a:rPr lang="en-US" sz="1650" dirty="0" err="1">
                <a:solidFill>
                  <a:srgbClr val="000000"/>
                </a:solidFill>
                <a:latin typeface="Consolas"/>
              </a:rPr>
              <a:t>.add</a:t>
            </a:r>
            <a:r>
              <a:rPr lang="en-US" sz="1650" dirty="0">
                <a:solidFill>
                  <a:srgbClr val="000000"/>
                </a:solidFill>
                <a:latin typeface="Consolas"/>
              </a:rPr>
              <a:t>(</a:t>
            </a:r>
            <a:r>
              <a:rPr lang="en-US" sz="1650" b="1" dirty="0">
                <a:solidFill>
                  <a:srgbClr val="7F0055"/>
                </a:solidFill>
                <a:latin typeface="Consolas"/>
              </a:rPr>
              <a:t>new</a:t>
            </a:r>
            <a:r>
              <a:rPr lang="en-US" sz="1650" b="1" dirty="0">
                <a:solidFill>
                  <a:srgbClr val="000000"/>
                </a:solidFill>
                <a:latin typeface="Consolas"/>
              </a:rPr>
              <a:t> Employee(8, </a:t>
            </a:r>
            <a:r>
              <a:rPr lang="en-US" sz="1650" b="1" dirty="0">
                <a:solidFill>
                  <a:srgbClr val="2A00FF"/>
                </a:solidFill>
                <a:latin typeface="Consolas"/>
              </a:rPr>
              <a:t>"</a:t>
            </a:r>
            <a:r>
              <a:rPr lang="en-US" sz="1650" b="1" dirty="0" err="1">
                <a:solidFill>
                  <a:srgbClr val="2A00FF"/>
                </a:solidFill>
                <a:latin typeface="Consolas"/>
              </a:rPr>
              <a:t>Laxman</a:t>
            </a:r>
            <a:r>
              <a:rPr lang="en-US" sz="1650" b="1" dirty="0">
                <a:solidFill>
                  <a:srgbClr val="2A00FF"/>
                </a:solidFill>
                <a:latin typeface="Consolas"/>
              </a:rPr>
              <a:t>"</a:t>
            </a:r>
            <a:r>
              <a:rPr lang="en-US" sz="1650" b="1" dirty="0">
                <a:solidFill>
                  <a:srgbClr val="000000"/>
                </a:solidFill>
                <a:latin typeface="Consolas"/>
              </a:rPr>
              <a:t>, </a:t>
            </a:r>
            <a:r>
              <a:rPr lang="en-US" sz="1650" b="1" dirty="0">
                <a:solidFill>
                  <a:srgbClr val="2A00FF"/>
                </a:solidFill>
                <a:latin typeface="Consolas"/>
              </a:rPr>
              <a:t>"Trainer"</a:t>
            </a:r>
            <a:r>
              <a:rPr lang="en-US" sz="1650" b="1" dirty="0">
                <a:solidFill>
                  <a:srgbClr val="000000"/>
                </a:solidFill>
                <a:latin typeface="Consolas"/>
              </a:rPr>
              <a:t>, 9000,10));</a:t>
            </a:r>
          </a:p>
          <a:p>
            <a:pPr lvl="1"/>
            <a:endParaRPr lang="en-US" sz="1650" dirty="0">
              <a:latin typeface="Consolas"/>
            </a:endParaRPr>
          </a:p>
          <a:p>
            <a:pPr lvl="1"/>
            <a:r>
              <a:rPr lang="en-US" sz="1650" dirty="0" err="1">
                <a:solidFill>
                  <a:srgbClr val="6A3E3E"/>
                </a:solidFill>
                <a:latin typeface="Consolas"/>
              </a:rPr>
              <a:t>empList</a:t>
            </a:r>
            <a:r>
              <a:rPr lang="en-US" sz="1650" dirty="0" err="1">
                <a:solidFill>
                  <a:srgbClr val="000000"/>
                </a:solidFill>
                <a:latin typeface="Consolas"/>
              </a:rPr>
              <a:t>.stream</a:t>
            </a:r>
            <a:r>
              <a:rPr lang="en-US" sz="1650" dirty="0">
                <a:solidFill>
                  <a:srgbClr val="000000"/>
                </a:solidFill>
                <a:latin typeface="Consolas"/>
              </a:rPr>
              <a:t>()</a:t>
            </a:r>
          </a:p>
          <a:p>
            <a:pPr lvl="1"/>
            <a:r>
              <a:rPr lang="en-US" sz="1650" dirty="0">
                <a:solidFill>
                  <a:srgbClr val="3F7F5F"/>
                </a:solidFill>
                <a:latin typeface="Consolas"/>
              </a:rPr>
              <a:t>//Sort by Name</a:t>
            </a:r>
          </a:p>
          <a:p>
            <a:pPr lvl="1"/>
            <a:r>
              <a:rPr lang="it-IT" sz="1650" dirty="0">
                <a:solidFill>
                  <a:srgbClr val="000000"/>
                </a:solidFill>
                <a:latin typeface="Consolas"/>
              </a:rPr>
              <a:t>.sorted(( </a:t>
            </a:r>
            <a:r>
              <a:rPr lang="it-IT" sz="1650" dirty="0">
                <a:solidFill>
                  <a:srgbClr val="6A3E3E"/>
                </a:solidFill>
                <a:latin typeface="Consolas"/>
              </a:rPr>
              <a:t>e1</a:t>
            </a:r>
            <a:r>
              <a:rPr lang="it-IT" sz="1650" dirty="0">
                <a:solidFill>
                  <a:srgbClr val="000000"/>
                </a:solidFill>
                <a:latin typeface="Consolas"/>
              </a:rPr>
              <a:t>,  </a:t>
            </a:r>
            <a:r>
              <a:rPr lang="it-IT" sz="1650" dirty="0">
                <a:solidFill>
                  <a:srgbClr val="6A3E3E"/>
                </a:solidFill>
                <a:latin typeface="Consolas"/>
              </a:rPr>
              <a:t>e2</a:t>
            </a:r>
            <a:r>
              <a:rPr lang="it-IT" sz="1650" dirty="0">
                <a:solidFill>
                  <a:srgbClr val="000000"/>
                </a:solidFill>
                <a:latin typeface="Consolas"/>
              </a:rPr>
              <a:t>) -&gt; </a:t>
            </a:r>
            <a:r>
              <a:rPr lang="it-IT" sz="1650" dirty="0">
                <a:solidFill>
                  <a:srgbClr val="6A3E3E"/>
                </a:solidFill>
                <a:latin typeface="Consolas"/>
              </a:rPr>
              <a:t>e1</a:t>
            </a:r>
            <a:r>
              <a:rPr lang="it-IT" sz="1650" dirty="0">
                <a:solidFill>
                  <a:srgbClr val="000000"/>
                </a:solidFill>
                <a:latin typeface="Consolas"/>
              </a:rPr>
              <a:t>.getEname().compareTo(</a:t>
            </a:r>
            <a:r>
              <a:rPr lang="it-IT" sz="1650" dirty="0">
                <a:solidFill>
                  <a:srgbClr val="6A3E3E"/>
                </a:solidFill>
                <a:latin typeface="Consolas"/>
              </a:rPr>
              <a:t>e2</a:t>
            </a:r>
            <a:r>
              <a:rPr lang="it-IT" sz="1650" dirty="0">
                <a:solidFill>
                  <a:srgbClr val="000000"/>
                </a:solidFill>
                <a:latin typeface="Consolas"/>
              </a:rPr>
              <a:t>.getEname()))</a:t>
            </a:r>
          </a:p>
          <a:p>
            <a:pPr lvl="1"/>
            <a:r>
              <a:rPr lang="en-US" sz="1650" dirty="0">
                <a:solidFill>
                  <a:srgbClr val="3F7F5F"/>
                </a:solidFill>
                <a:latin typeface="Consolas"/>
              </a:rPr>
              <a:t>//Filter by Salary</a:t>
            </a:r>
          </a:p>
          <a:p>
            <a:pPr lvl="1"/>
            <a:r>
              <a:rPr lang="en-US" sz="1650" dirty="0">
                <a:solidFill>
                  <a:srgbClr val="000000"/>
                </a:solidFill>
                <a:latin typeface="Consolas"/>
              </a:rPr>
              <a:t>.filter(</a:t>
            </a:r>
            <a:r>
              <a:rPr lang="en-US" sz="1650" dirty="0">
                <a:solidFill>
                  <a:srgbClr val="6A3E3E"/>
                </a:solidFill>
                <a:latin typeface="Consolas"/>
              </a:rPr>
              <a:t>e</a:t>
            </a:r>
            <a:r>
              <a:rPr lang="en-US" sz="1650" dirty="0">
                <a:solidFill>
                  <a:srgbClr val="000000"/>
                </a:solidFill>
                <a:latin typeface="Consolas"/>
              </a:rPr>
              <a:t> -&gt; </a:t>
            </a:r>
            <a:r>
              <a:rPr lang="en-US" sz="1650" dirty="0" err="1">
                <a:solidFill>
                  <a:srgbClr val="6A3E3E"/>
                </a:solidFill>
                <a:latin typeface="Consolas"/>
              </a:rPr>
              <a:t>e</a:t>
            </a:r>
            <a:r>
              <a:rPr lang="en-US" sz="1650" dirty="0" err="1">
                <a:solidFill>
                  <a:srgbClr val="000000"/>
                </a:solidFill>
                <a:latin typeface="Consolas"/>
              </a:rPr>
              <a:t>.getSalary</a:t>
            </a:r>
            <a:r>
              <a:rPr lang="en-US" sz="1650" dirty="0">
                <a:solidFill>
                  <a:srgbClr val="000000"/>
                </a:solidFill>
                <a:latin typeface="Consolas"/>
              </a:rPr>
              <a:t>()&gt;5000)</a:t>
            </a:r>
          </a:p>
          <a:p>
            <a:pPr lvl="1"/>
            <a:r>
              <a:rPr lang="en-US" sz="1650" dirty="0">
                <a:solidFill>
                  <a:srgbClr val="3F7F5F"/>
                </a:solidFill>
                <a:latin typeface="Consolas"/>
              </a:rPr>
              <a:t>//Nested Filter by </a:t>
            </a:r>
            <a:r>
              <a:rPr lang="en-US" sz="1650" u="sng" dirty="0" err="1">
                <a:solidFill>
                  <a:srgbClr val="3F7F5F"/>
                </a:solidFill>
                <a:latin typeface="Consolas"/>
              </a:rPr>
              <a:t>Deptno</a:t>
            </a:r>
            <a:endParaRPr lang="en-US" sz="1650" u="sng" dirty="0">
              <a:solidFill>
                <a:srgbClr val="3F7F5F"/>
              </a:solidFill>
              <a:latin typeface="Consolas"/>
            </a:endParaRPr>
          </a:p>
          <a:p>
            <a:pPr lvl="1"/>
            <a:r>
              <a:rPr lang="en-US" sz="1650" dirty="0">
                <a:solidFill>
                  <a:srgbClr val="000000"/>
                </a:solidFill>
                <a:latin typeface="Consolas"/>
              </a:rPr>
              <a:t>.filter(</a:t>
            </a:r>
            <a:r>
              <a:rPr lang="en-US" sz="1650" dirty="0">
                <a:solidFill>
                  <a:srgbClr val="6A3E3E"/>
                </a:solidFill>
                <a:latin typeface="Consolas"/>
              </a:rPr>
              <a:t>e</a:t>
            </a:r>
            <a:r>
              <a:rPr lang="en-US" sz="1650" dirty="0">
                <a:solidFill>
                  <a:srgbClr val="000000"/>
                </a:solidFill>
                <a:latin typeface="Consolas"/>
              </a:rPr>
              <a:t> -&gt; </a:t>
            </a:r>
            <a:r>
              <a:rPr lang="en-US" sz="1650" dirty="0" err="1">
                <a:solidFill>
                  <a:srgbClr val="6A3E3E"/>
                </a:solidFill>
                <a:latin typeface="Consolas"/>
              </a:rPr>
              <a:t>e</a:t>
            </a:r>
            <a:r>
              <a:rPr lang="en-US" sz="1650" dirty="0" err="1">
                <a:solidFill>
                  <a:srgbClr val="000000"/>
                </a:solidFill>
                <a:latin typeface="Consolas"/>
              </a:rPr>
              <a:t>.getDeptNo</a:t>
            </a:r>
            <a:r>
              <a:rPr lang="en-US" sz="1650" dirty="0">
                <a:solidFill>
                  <a:srgbClr val="000000"/>
                </a:solidFill>
                <a:latin typeface="Consolas"/>
              </a:rPr>
              <a:t>()==10)</a:t>
            </a:r>
          </a:p>
          <a:p>
            <a:pPr lvl="1"/>
            <a:r>
              <a:rPr lang="en-US" sz="1650" dirty="0">
                <a:solidFill>
                  <a:srgbClr val="000000"/>
                </a:solidFill>
                <a:latin typeface="Consolas"/>
              </a:rPr>
              <a:t>      .</a:t>
            </a:r>
            <a:r>
              <a:rPr lang="en-US" sz="1650" dirty="0" err="1">
                <a:solidFill>
                  <a:srgbClr val="000000"/>
                </a:solidFill>
                <a:latin typeface="Consolas"/>
              </a:rPr>
              <a:t>forEach</a:t>
            </a:r>
            <a:r>
              <a:rPr lang="en-US" sz="1650" dirty="0">
                <a:solidFill>
                  <a:srgbClr val="000000"/>
                </a:solidFill>
                <a:latin typeface="Consolas"/>
              </a:rPr>
              <a:t>(</a:t>
            </a:r>
            <a:r>
              <a:rPr lang="en-US" sz="1650" dirty="0" err="1">
                <a:solidFill>
                  <a:srgbClr val="000000"/>
                </a:solidFill>
                <a:latin typeface="Consolas"/>
              </a:rPr>
              <a:t>System.</a:t>
            </a:r>
            <a:r>
              <a:rPr lang="en-US" sz="1650" b="1" i="1" dirty="0" err="1">
                <a:solidFill>
                  <a:srgbClr val="0000C0"/>
                </a:solidFill>
                <a:latin typeface="Consolas"/>
              </a:rPr>
              <a:t>out</a:t>
            </a:r>
            <a:r>
              <a:rPr lang="en-US" sz="1650" b="1" i="1" dirty="0">
                <a:solidFill>
                  <a:srgbClr val="000000"/>
                </a:solidFill>
                <a:latin typeface="Consolas"/>
              </a:rPr>
              <a:t>::</a:t>
            </a:r>
            <a:r>
              <a:rPr lang="en-US" sz="1650" b="1" i="1" dirty="0" err="1">
                <a:solidFill>
                  <a:srgbClr val="000000"/>
                </a:solidFill>
                <a:latin typeface="Consolas"/>
              </a:rPr>
              <a:t>println</a:t>
            </a:r>
            <a:r>
              <a:rPr lang="en-US" sz="1650" b="1" i="1" dirty="0">
                <a:solidFill>
                  <a:srgbClr val="000000"/>
                </a:solidFill>
                <a:latin typeface="Consolas"/>
              </a:rPr>
              <a:t>);</a:t>
            </a:r>
          </a:p>
          <a:p>
            <a:endParaRPr lang="en-US" sz="1650" dirty="0">
              <a:latin typeface="Consolas"/>
            </a:endParaRPr>
          </a:p>
          <a:p>
            <a:r>
              <a:rPr lang="en-US" sz="1650" dirty="0">
                <a:solidFill>
                  <a:srgbClr val="000000"/>
                </a:solidFill>
                <a:latin typeface="Consolas"/>
              </a:rPr>
              <a:t>}</a:t>
            </a:r>
          </a:p>
        </p:txBody>
      </p:sp>
    </p:spTree>
    <p:extLst>
      <p:ext uri="{BB962C8B-B14F-4D97-AF65-F5344CB8AC3E}">
        <p14:creationId xmlns:p14="http://schemas.microsoft.com/office/powerpoint/2010/main" val="36558972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Summarize, the Streams API in Java 8</a:t>
            </a:r>
          </a:p>
        </p:txBody>
      </p:sp>
      <p:sp>
        <p:nvSpPr>
          <p:cNvPr id="3" name="Content Placeholder 2"/>
          <p:cNvSpPr>
            <a:spLocks noGrp="1"/>
          </p:cNvSpPr>
          <p:nvPr>
            <p:ph idx="13"/>
          </p:nvPr>
        </p:nvSpPr>
        <p:spPr/>
        <p:txBody>
          <a:bodyPr/>
          <a:lstStyle/>
          <a:p>
            <a:r>
              <a:rPr lang="en-US" dirty="0"/>
              <a:t> </a:t>
            </a:r>
            <a:r>
              <a:rPr lang="en-US" b="1" i="1" dirty="0"/>
              <a:t>Declarative</a:t>
            </a:r>
            <a:r>
              <a:rPr lang="en-US" b="1" dirty="0"/>
              <a:t>— </a:t>
            </a:r>
            <a:r>
              <a:rPr lang="en-US" dirty="0"/>
              <a:t>More concise and readable</a:t>
            </a:r>
          </a:p>
          <a:p>
            <a:r>
              <a:rPr lang="en-US" dirty="0"/>
              <a:t> </a:t>
            </a:r>
            <a:r>
              <a:rPr lang="en-US" b="1" i="1" dirty="0" err="1"/>
              <a:t>Composable</a:t>
            </a:r>
            <a:r>
              <a:rPr lang="en-US" b="1" dirty="0"/>
              <a:t>— </a:t>
            </a:r>
            <a:r>
              <a:rPr lang="en-US" dirty="0"/>
              <a:t>Greater flexibility</a:t>
            </a:r>
          </a:p>
          <a:p>
            <a:r>
              <a:rPr lang="en-US" dirty="0"/>
              <a:t> </a:t>
            </a:r>
            <a:r>
              <a:rPr lang="en-US" b="1" i="1" dirty="0"/>
              <a:t>Parallelizable</a:t>
            </a:r>
            <a:r>
              <a:rPr lang="en-US" b="1" dirty="0"/>
              <a:t>— </a:t>
            </a:r>
            <a:r>
              <a:rPr lang="en-US" dirty="0"/>
              <a:t>Better performance</a:t>
            </a:r>
          </a:p>
        </p:txBody>
      </p:sp>
      <p:sp>
        <p:nvSpPr>
          <p:cNvPr id="4" name="Footer Placeholder 3"/>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55</a:t>
            </a:fld>
            <a:endParaRPr lang="en-US"/>
          </a:p>
        </p:txBody>
      </p:sp>
    </p:spTree>
    <p:extLst>
      <p:ext uri="{BB962C8B-B14F-4D97-AF65-F5344CB8AC3E}">
        <p14:creationId xmlns:p14="http://schemas.microsoft.com/office/powerpoint/2010/main" val="14506319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on your Machine</a:t>
            </a:r>
          </a:p>
        </p:txBody>
      </p:sp>
      <p:sp>
        <p:nvSpPr>
          <p:cNvPr id="3" name="Content Placeholder 2"/>
          <p:cNvSpPr>
            <a:spLocks noGrp="1"/>
          </p:cNvSpPr>
          <p:nvPr>
            <p:ph idx="13"/>
          </p:nvPr>
        </p:nvSpPr>
        <p:spPr/>
        <p:txBody>
          <a:bodyPr>
            <a:normAutofit/>
          </a:bodyPr>
          <a:lstStyle/>
          <a:p>
            <a:r>
              <a:rPr lang="en-US" dirty="0"/>
              <a:t>Create </a:t>
            </a:r>
            <a:r>
              <a:rPr lang="en-US" dirty="0" err="1"/>
              <a:t>BankAccount</a:t>
            </a:r>
            <a:r>
              <a:rPr lang="en-US" dirty="0"/>
              <a:t> </a:t>
            </a:r>
            <a:r>
              <a:rPr lang="en-US" dirty="0" err="1"/>
              <a:t>Pojo</a:t>
            </a:r>
            <a:r>
              <a:rPr lang="en-US" dirty="0"/>
              <a:t> class with the field </a:t>
            </a:r>
            <a:r>
              <a:rPr lang="en-US" dirty="0" err="1"/>
              <a:t>accNo</a:t>
            </a:r>
            <a:r>
              <a:rPr lang="en-US" dirty="0"/>
              <a:t>, </a:t>
            </a:r>
            <a:r>
              <a:rPr lang="en-US" dirty="0" err="1"/>
              <a:t>accName</a:t>
            </a:r>
            <a:r>
              <a:rPr lang="en-US" dirty="0"/>
              <a:t>, </a:t>
            </a:r>
            <a:r>
              <a:rPr lang="en-US" dirty="0" err="1"/>
              <a:t>accBal</a:t>
            </a:r>
            <a:r>
              <a:rPr lang="en-US" dirty="0"/>
              <a:t> along with that also create getter, constructor and add </a:t>
            </a:r>
            <a:r>
              <a:rPr lang="en-US" dirty="0" err="1"/>
              <a:t>toString</a:t>
            </a:r>
            <a:r>
              <a:rPr lang="en-US" dirty="0"/>
              <a:t> method.</a:t>
            </a:r>
          </a:p>
          <a:p>
            <a:r>
              <a:rPr lang="en-US" dirty="0"/>
              <a:t>Create </a:t>
            </a:r>
            <a:r>
              <a:rPr lang="en-US" dirty="0" err="1"/>
              <a:t>BankAccountList</a:t>
            </a:r>
            <a:r>
              <a:rPr lang="en-US" dirty="0"/>
              <a:t> class </a:t>
            </a:r>
          </a:p>
          <a:p>
            <a:r>
              <a:rPr lang="en-US" dirty="0"/>
              <a:t>Add main method</a:t>
            </a:r>
          </a:p>
          <a:p>
            <a:r>
              <a:rPr lang="en-US" dirty="0"/>
              <a:t>Create </a:t>
            </a:r>
            <a:r>
              <a:rPr lang="en-US" dirty="0" err="1"/>
              <a:t>ArrayList</a:t>
            </a:r>
            <a:r>
              <a:rPr lang="en-US" dirty="0"/>
              <a:t> type </a:t>
            </a:r>
            <a:r>
              <a:rPr lang="en-US" dirty="0" err="1"/>
              <a:t>BankAccount</a:t>
            </a:r>
            <a:r>
              <a:rPr lang="en-US" dirty="0"/>
              <a:t> and add 5 to 7 dummy </a:t>
            </a:r>
            <a:r>
              <a:rPr lang="en-US" dirty="0" err="1"/>
              <a:t>bankAccount</a:t>
            </a:r>
            <a:r>
              <a:rPr lang="en-US" dirty="0"/>
              <a:t> objects</a:t>
            </a:r>
          </a:p>
          <a:p>
            <a:r>
              <a:rPr lang="en-US" dirty="0"/>
              <a:t>Now using stream </a:t>
            </a:r>
          </a:p>
          <a:p>
            <a:pPr lvl="1"/>
            <a:r>
              <a:rPr lang="en-US" dirty="0"/>
              <a:t>find highest balance account holder</a:t>
            </a:r>
          </a:p>
          <a:p>
            <a:pPr lvl="1"/>
            <a:r>
              <a:rPr lang="en-US" dirty="0"/>
              <a:t>Find account holder name starts from A</a:t>
            </a:r>
          </a:p>
          <a:p>
            <a:pPr lvl="1"/>
            <a:r>
              <a:rPr lang="en-US" dirty="0"/>
              <a:t>Find out who holds the less balance</a:t>
            </a:r>
          </a:p>
          <a:p>
            <a:pPr lvl="1"/>
            <a:r>
              <a:rPr lang="en-US" dirty="0"/>
              <a:t>Find out account holder name who’s name start with A and in that group highest account balance</a:t>
            </a:r>
          </a:p>
          <a:p>
            <a:pPr lvl="1"/>
            <a:r>
              <a:rPr lang="en-US" dirty="0"/>
              <a:t>Sort the account object based on the balance</a:t>
            </a:r>
          </a:p>
        </p:txBody>
      </p:sp>
      <p:sp>
        <p:nvSpPr>
          <p:cNvPr id="4" name="Footer Placeholder 3"/>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56</a:t>
            </a:fld>
            <a:endParaRPr lang="en-US"/>
          </a:p>
        </p:txBody>
      </p:sp>
    </p:spTree>
    <p:extLst>
      <p:ext uri="{BB962C8B-B14F-4D97-AF65-F5344CB8AC3E}">
        <p14:creationId xmlns:p14="http://schemas.microsoft.com/office/powerpoint/2010/main" val="28842053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951A194-9874-40CE-ACFA-C03E7B8CCC0A}"/>
              </a:ext>
            </a:extLst>
          </p:cNvPr>
          <p:cNvSpPr/>
          <p:nvPr/>
        </p:nvSpPr>
        <p:spPr>
          <a:xfrm>
            <a:off x="3276600" y="304800"/>
            <a:ext cx="4495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3CB02BBE-BF2A-44BC-9406-4A70A57F3FD1}"/>
              </a:ext>
            </a:extLst>
          </p:cNvPr>
          <p:cNvPicPr>
            <a:picLocks noChangeAspect="1"/>
          </p:cNvPicPr>
          <p:nvPr/>
        </p:nvPicPr>
        <p:blipFill>
          <a:blip r:embed="rId2"/>
          <a:stretch>
            <a:fillRect/>
          </a:stretch>
        </p:blipFill>
        <p:spPr>
          <a:xfrm>
            <a:off x="0" y="0"/>
            <a:ext cx="9143999" cy="6858000"/>
          </a:xfrm>
          <a:prstGeom prst="rect">
            <a:avLst/>
          </a:prstGeom>
        </p:spPr>
      </p:pic>
      <p:sp>
        <p:nvSpPr>
          <p:cNvPr id="7" name="Rectangle 6">
            <a:extLst>
              <a:ext uri="{FF2B5EF4-FFF2-40B4-BE49-F238E27FC236}">
                <a16:creationId xmlns:a16="http://schemas.microsoft.com/office/drawing/2014/main" id="{9839B963-8B46-4FFA-B893-68A06E136EC2}"/>
              </a:ext>
            </a:extLst>
          </p:cNvPr>
          <p:cNvSpPr/>
          <p:nvPr/>
        </p:nvSpPr>
        <p:spPr>
          <a:xfrm>
            <a:off x="805720" y="52466"/>
            <a:ext cx="7423879"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A349F300-2BD6-4C2A-ABB7-895311AA8427}"/>
              </a:ext>
            </a:extLst>
          </p:cNvPr>
          <p:cNvSpPr/>
          <p:nvPr/>
        </p:nvSpPr>
        <p:spPr>
          <a:xfrm>
            <a:off x="6940445" y="6324600"/>
            <a:ext cx="2121108"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39723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AD646-A594-4A63-A570-AAAFB2A236AF}"/>
              </a:ext>
            </a:extLst>
          </p:cNvPr>
          <p:cNvSpPr>
            <a:spLocks noGrp="1"/>
          </p:cNvSpPr>
          <p:nvPr>
            <p:ph type="title"/>
          </p:nvPr>
        </p:nvSpPr>
        <p:spPr/>
        <p:txBody>
          <a:bodyPr/>
          <a:lstStyle/>
          <a:p>
            <a:r>
              <a:rPr lang="en-IN" dirty="0"/>
              <a:t>Parallel streams</a:t>
            </a:r>
          </a:p>
        </p:txBody>
      </p:sp>
      <p:sp>
        <p:nvSpPr>
          <p:cNvPr id="3" name="Content Placeholder 2">
            <a:extLst>
              <a:ext uri="{FF2B5EF4-FFF2-40B4-BE49-F238E27FC236}">
                <a16:creationId xmlns:a16="http://schemas.microsoft.com/office/drawing/2014/main" id="{E4223990-2A32-4D55-8DB1-CB09B36E3F80}"/>
              </a:ext>
            </a:extLst>
          </p:cNvPr>
          <p:cNvSpPr>
            <a:spLocks noGrp="1"/>
          </p:cNvSpPr>
          <p:nvPr>
            <p:ph idx="13"/>
          </p:nvPr>
        </p:nvSpPr>
        <p:spPr/>
        <p:txBody>
          <a:bodyPr/>
          <a:lstStyle/>
          <a:p>
            <a:r>
              <a:rPr lang="en-US" dirty="0"/>
              <a:t>Streams give us the flexibility to iterate over the list in a parallel pattern and can give the total in quick fashion. </a:t>
            </a:r>
          </a:p>
          <a:p>
            <a:endParaRPr lang="en-US" dirty="0"/>
          </a:p>
          <a:p>
            <a:r>
              <a:rPr lang="en-US" dirty="0"/>
              <a:t>Stream implementation in Java is by default sequential unless until it is explicitly mentioned in parallel. </a:t>
            </a:r>
          </a:p>
          <a:p>
            <a:endParaRPr lang="en-US" dirty="0"/>
          </a:p>
          <a:p>
            <a:r>
              <a:rPr lang="en-US" dirty="0"/>
              <a:t>When a stream executes in parallel, the Java runtime partitions the stream into multiple sub-streams. </a:t>
            </a:r>
          </a:p>
          <a:p>
            <a:endParaRPr lang="en-US" dirty="0"/>
          </a:p>
          <a:p>
            <a:r>
              <a:rPr lang="en-US" dirty="0"/>
              <a:t>Aggregate operations iterate over and process these sub-streams in parallel and then combine the results.</a:t>
            </a:r>
            <a:endParaRPr lang="en-IN" dirty="0"/>
          </a:p>
        </p:txBody>
      </p:sp>
    </p:spTree>
    <p:extLst>
      <p:ext uri="{BB962C8B-B14F-4D97-AF65-F5344CB8AC3E}">
        <p14:creationId xmlns:p14="http://schemas.microsoft.com/office/powerpoint/2010/main" val="33193077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FDAA9-4AF0-4059-8260-E5389D0BDB46}"/>
              </a:ext>
            </a:extLst>
          </p:cNvPr>
          <p:cNvSpPr>
            <a:spLocks noGrp="1"/>
          </p:cNvSpPr>
          <p:nvPr>
            <p:ph type="title"/>
          </p:nvPr>
        </p:nvSpPr>
        <p:spPr/>
        <p:txBody>
          <a:bodyPr/>
          <a:lstStyle/>
          <a:p>
            <a:r>
              <a:rPr lang="en-IN" dirty="0"/>
              <a:t>Parallel streams </a:t>
            </a:r>
          </a:p>
        </p:txBody>
      </p:sp>
      <p:sp>
        <p:nvSpPr>
          <p:cNvPr id="3" name="Content Placeholder 2">
            <a:extLst>
              <a:ext uri="{FF2B5EF4-FFF2-40B4-BE49-F238E27FC236}">
                <a16:creationId xmlns:a16="http://schemas.microsoft.com/office/drawing/2014/main" id="{72993FD7-883F-466F-BC92-73DB6E15CFA7}"/>
              </a:ext>
            </a:extLst>
          </p:cNvPr>
          <p:cNvSpPr>
            <a:spLocks noGrp="1"/>
          </p:cNvSpPr>
          <p:nvPr>
            <p:ph idx="13"/>
          </p:nvPr>
        </p:nvSpPr>
        <p:spPr/>
        <p:txBody>
          <a:bodyPr/>
          <a:lstStyle/>
          <a:p>
            <a:pPr fontAlgn="base"/>
            <a:r>
              <a:rPr lang="en-US" dirty="0"/>
              <a:t>They should be used when the output of the operation is not needed to be dependent on the order of elements present in source collection (i.e. on which the stream is created)</a:t>
            </a:r>
          </a:p>
          <a:p>
            <a:pPr fontAlgn="base"/>
            <a:r>
              <a:rPr lang="en-US" dirty="0"/>
              <a:t>Parallel Streams can be used in case of aggregate functions</a:t>
            </a:r>
          </a:p>
          <a:p>
            <a:pPr fontAlgn="base"/>
            <a:r>
              <a:rPr lang="en-US" dirty="0"/>
              <a:t>Parallel Streams quickly iterate over the large-sized collections</a:t>
            </a:r>
          </a:p>
          <a:p>
            <a:pPr fontAlgn="base"/>
            <a:r>
              <a:rPr lang="en-US" dirty="0"/>
              <a:t>Parallel Streams can be used if developers have performance implications with the Sequential Streams</a:t>
            </a:r>
          </a:p>
          <a:p>
            <a:endParaRPr lang="en-IN" dirty="0"/>
          </a:p>
        </p:txBody>
      </p:sp>
    </p:spTree>
    <p:extLst>
      <p:ext uri="{BB962C8B-B14F-4D97-AF65-F5344CB8AC3E}">
        <p14:creationId xmlns:p14="http://schemas.microsoft.com/office/powerpoint/2010/main" val="1679973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4000" b="1" dirty="0">
                <a:effectLst>
                  <a:outerShdw blurRad="38100" dist="38100" dir="2700000" algn="tl">
                    <a:srgbClr val="000000">
                      <a:alpha val="43137"/>
                    </a:srgbClr>
                  </a:outerShdw>
                </a:effectLst>
              </a:rPr>
              <a:t>Java 8 : Functional Interfaces</a:t>
            </a:r>
          </a:p>
        </p:txBody>
      </p:sp>
      <p:sp>
        <p:nvSpPr>
          <p:cNvPr id="3" name="Footer Placeholder 2"/>
          <p:cNvSpPr>
            <a:spLocks noGrp="1"/>
          </p:cNvSpPr>
          <p:nvPr>
            <p:ph type="ftr" sz="quarter" idx="4294967295"/>
          </p:nvPr>
        </p:nvSpPr>
        <p:spPr>
          <a:xfrm>
            <a:off x="0" y="6354763"/>
            <a:ext cx="3475038" cy="366712"/>
          </a:xfrm>
        </p:spPr>
        <p:txBody>
          <a:bodyPr/>
          <a:lstStyle/>
          <a:p>
            <a:r>
              <a:rPr lang="en-US"/>
              <a:t>Xoriant Soultions Pvt. Ltd.</a:t>
            </a:r>
          </a:p>
        </p:txBody>
      </p:sp>
      <p:sp>
        <p:nvSpPr>
          <p:cNvPr id="4" name="Slide Number Placeholder 3"/>
          <p:cNvSpPr>
            <a:spLocks noGrp="1"/>
          </p:cNvSpPr>
          <p:nvPr>
            <p:ph type="sldNum" sz="quarter" idx="4294967295"/>
          </p:nvPr>
        </p:nvSpPr>
        <p:spPr>
          <a:xfrm>
            <a:off x="8534400" y="6354763"/>
            <a:ext cx="609600" cy="366712"/>
          </a:xfrm>
        </p:spPr>
        <p:txBody>
          <a:bodyPr/>
          <a:lstStyle/>
          <a:p>
            <a:fld id="{524ABC57-8A90-452A-BBE3-F167992EC22D}" type="slidenum">
              <a:rPr lang="en-US" smtClean="0"/>
              <a:t>6</a:t>
            </a:fld>
            <a:endParaRPr lang="en-US"/>
          </a:p>
        </p:txBody>
      </p:sp>
    </p:spTree>
    <p:extLst>
      <p:ext uri="{BB962C8B-B14F-4D97-AF65-F5344CB8AC3E}">
        <p14:creationId xmlns:p14="http://schemas.microsoft.com/office/powerpoint/2010/main" val="25378460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4000" b="1" dirty="0">
                <a:effectLst>
                  <a:outerShdw blurRad="38100" dist="38100" dir="2700000" algn="tl">
                    <a:srgbClr val="000000">
                      <a:alpha val="43137"/>
                    </a:srgbClr>
                  </a:outerShdw>
                </a:effectLst>
              </a:rPr>
              <a:t>Java 8 - New Date/Time API</a:t>
            </a:r>
          </a:p>
        </p:txBody>
      </p:sp>
      <p:sp>
        <p:nvSpPr>
          <p:cNvPr id="3" name="Footer Placeholder 2"/>
          <p:cNvSpPr>
            <a:spLocks noGrp="1"/>
          </p:cNvSpPr>
          <p:nvPr>
            <p:ph type="ftr" sz="quarter" idx="4294967295"/>
          </p:nvPr>
        </p:nvSpPr>
        <p:spPr>
          <a:xfrm>
            <a:off x="0" y="6354763"/>
            <a:ext cx="3475038" cy="366712"/>
          </a:xfrm>
        </p:spPr>
        <p:txBody>
          <a:bodyPr/>
          <a:lstStyle/>
          <a:p>
            <a:r>
              <a:rPr lang="en-US"/>
              <a:t>Xoriant Soultions Pvt. Ltd.</a:t>
            </a:r>
          </a:p>
        </p:txBody>
      </p:sp>
      <p:sp>
        <p:nvSpPr>
          <p:cNvPr id="4" name="Slide Number Placeholder 3"/>
          <p:cNvSpPr>
            <a:spLocks noGrp="1"/>
          </p:cNvSpPr>
          <p:nvPr>
            <p:ph type="sldNum" sz="quarter" idx="4294967295"/>
          </p:nvPr>
        </p:nvSpPr>
        <p:spPr>
          <a:xfrm>
            <a:off x="8534400" y="6354763"/>
            <a:ext cx="609600" cy="366712"/>
          </a:xfrm>
        </p:spPr>
        <p:txBody>
          <a:bodyPr/>
          <a:lstStyle/>
          <a:p>
            <a:fld id="{524ABC57-8A90-452A-BBE3-F167992EC22D}" type="slidenum">
              <a:rPr lang="en-US" smtClean="0"/>
              <a:t>60</a:t>
            </a:fld>
            <a:endParaRPr lang="en-US"/>
          </a:p>
        </p:txBody>
      </p:sp>
    </p:spTree>
    <p:extLst>
      <p:ext uri="{BB962C8B-B14F-4D97-AF65-F5344CB8AC3E}">
        <p14:creationId xmlns:p14="http://schemas.microsoft.com/office/powerpoint/2010/main" val="11489734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1F548-66C8-4003-BC51-34C8F607F912}"/>
              </a:ext>
            </a:extLst>
          </p:cNvPr>
          <p:cNvSpPr>
            <a:spLocks noGrp="1"/>
          </p:cNvSpPr>
          <p:nvPr>
            <p:ph type="title"/>
          </p:nvPr>
        </p:nvSpPr>
        <p:spPr/>
        <p:txBody>
          <a:bodyPr/>
          <a:lstStyle/>
          <a:p>
            <a:r>
              <a:rPr lang="en-US" dirty="0"/>
              <a:t>Issues with existing Date/Time API</a:t>
            </a:r>
            <a:endParaRPr lang="en-IN" dirty="0"/>
          </a:p>
        </p:txBody>
      </p:sp>
      <p:sp>
        <p:nvSpPr>
          <p:cNvPr id="5" name="Content Placeholder 4">
            <a:extLst>
              <a:ext uri="{FF2B5EF4-FFF2-40B4-BE49-F238E27FC236}">
                <a16:creationId xmlns:a16="http://schemas.microsoft.com/office/drawing/2014/main" id="{CE1BA9D1-D139-4911-BD75-1B40058AF0EB}"/>
              </a:ext>
            </a:extLst>
          </p:cNvPr>
          <p:cNvSpPr>
            <a:spLocks noGrp="1"/>
          </p:cNvSpPr>
          <p:nvPr>
            <p:ph idx="13"/>
          </p:nvPr>
        </p:nvSpPr>
        <p:spPr/>
        <p:txBody>
          <a:bodyPr/>
          <a:lstStyle/>
          <a:p>
            <a:r>
              <a:rPr lang="en-US" altLang="en-US" dirty="0"/>
              <a:t>Java Date Time classes are not defined consistently, we have Date Class in both </a:t>
            </a:r>
            <a:r>
              <a:rPr lang="en-US" altLang="en-US" dirty="0" err="1"/>
              <a:t>java.util</a:t>
            </a:r>
            <a:r>
              <a:rPr lang="en-US" altLang="en-US" dirty="0"/>
              <a:t> as well as </a:t>
            </a:r>
            <a:r>
              <a:rPr lang="en-US" altLang="en-US" dirty="0" err="1"/>
              <a:t>java.sql</a:t>
            </a:r>
            <a:r>
              <a:rPr lang="en-US" altLang="en-US" dirty="0"/>
              <a:t> packages. </a:t>
            </a:r>
          </a:p>
          <a:p>
            <a:endParaRPr lang="en-US" altLang="en-US" dirty="0"/>
          </a:p>
          <a:p>
            <a:r>
              <a:rPr lang="en-US" altLang="en-US" dirty="0"/>
              <a:t>Formatting and parsing classes are defined in </a:t>
            </a:r>
            <a:r>
              <a:rPr lang="en-US" altLang="en-US" dirty="0" err="1"/>
              <a:t>java.text</a:t>
            </a:r>
            <a:r>
              <a:rPr lang="en-US" altLang="en-US" dirty="0"/>
              <a:t> package.</a:t>
            </a:r>
          </a:p>
          <a:p>
            <a:endParaRPr lang="en-US" altLang="en-US" dirty="0"/>
          </a:p>
          <a:p>
            <a:r>
              <a:rPr lang="en-US" altLang="en-US" dirty="0" err="1"/>
              <a:t>java.util.Date</a:t>
            </a:r>
            <a:r>
              <a:rPr lang="en-US" altLang="en-US" dirty="0"/>
              <a:t> contains both date and time, whereas </a:t>
            </a:r>
            <a:r>
              <a:rPr lang="en-US" altLang="en-US" dirty="0" err="1"/>
              <a:t>java.sql.Date</a:t>
            </a:r>
            <a:r>
              <a:rPr lang="en-US" altLang="en-US" dirty="0"/>
              <a:t> contains only date.</a:t>
            </a:r>
          </a:p>
          <a:p>
            <a:endParaRPr lang="en-US" altLang="en-US" dirty="0"/>
          </a:p>
          <a:p>
            <a:endParaRPr lang="en-IN" dirty="0"/>
          </a:p>
        </p:txBody>
      </p:sp>
      <p:sp>
        <p:nvSpPr>
          <p:cNvPr id="3" name="Footer Placeholder 2">
            <a:extLst>
              <a:ext uri="{FF2B5EF4-FFF2-40B4-BE49-F238E27FC236}">
                <a16:creationId xmlns:a16="http://schemas.microsoft.com/office/drawing/2014/main" id="{02963EE4-63C8-4ECC-A7C3-10EC10249D59}"/>
              </a:ext>
            </a:extLst>
          </p:cNvPr>
          <p:cNvSpPr>
            <a:spLocks noGrp="1"/>
          </p:cNvSpPr>
          <p:nvPr>
            <p:ph type="ftr" sz="quarter" idx="4294967295"/>
          </p:nvPr>
        </p:nvSpPr>
        <p:spPr>
          <a:xfrm>
            <a:off x="0" y="6354763"/>
            <a:ext cx="3475038" cy="366712"/>
          </a:xfrm>
        </p:spPr>
        <p:txBody>
          <a:bodyPr/>
          <a:lstStyle/>
          <a:p>
            <a:r>
              <a:rPr lang="en-US"/>
              <a:t>Xoriant Soultions Pvt. Ltd.</a:t>
            </a:r>
          </a:p>
        </p:txBody>
      </p:sp>
      <p:sp>
        <p:nvSpPr>
          <p:cNvPr id="4" name="Slide Number Placeholder 3">
            <a:extLst>
              <a:ext uri="{FF2B5EF4-FFF2-40B4-BE49-F238E27FC236}">
                <a16:creationId xmlns:a16="http://schemas.microsoft.com/office/drawing/2014/main" id="{342C4146-6215-44D4-84A4-4D035C69CDCB}"/>
              </a:ext>
            </a:extLst>
          </p:cNvPr>
          <p:cNvSpPr>
            <a:spLocks noGrp="1"/>
          </p:cNvSpPr>
          <p:nvPr>
            <p:ph type="sldNum" sz="quarter" idx="4294967295"/>
          </p:nvPr>
        </p:nvSpPr>
        <p:spPr>
          <a:xfrm>
            <a:off x="8534400" y="6354763"/>
            <a:ext cx="609600" cy="366712"/>
          </a:xfrm>
        </p:spPr>
        <p:txBody>
          <a:bodyPr/>
          <a:lstStyle/>
          <a:p>
            <a:fld id="{524ABC57-8A90-452A-BBE3-F167992EC22D}" type="slidenum">
              <a:rPr lang="en-US" smtClean="0"/>
              <a:t>61</a:t>
            </a:fld>
            <a:endParaRPr lang="en-US"/>
          </a:p>
        </p:txBody>
      </p:sp>
    </p:spTree>
    <p:extLst>
      <p:ext uri="{BB962C8B-B14F-4D97-AF65-F5344CB8AC3E}">
        <p14:creationId xmlns:p14="http://schemas.microsoft.com/office/powerpoint/2010/main" val="29510118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Issues with existing Date/Time API</a:t>
            </a:r>
          </a:p>
        </p:txBody>
      </p:sp>
      <p:sp>
        <p:nvSpPr>
          <p:cNvPr id="9" name="Content Placeholder 8">
            <a:extLst>
              <a:ext uri="{FF2B5EF4-FFF2-40B4-BE49-F238E27FC236}">
                <a16:creationId xmlns:a16="http://schemas.microsoft.com/office/drawing/2014/main" id="{F2967ACB-2338-4129-A540-CC45D4343D02}"/>
              </a:ext>
            </a:extLst>
          </p:cNvPr>
          <p:cNvSpPr>
            <a:spLocks noGrp="1"/>
          </p:cNvSpPr>
          <p:nvPr>
            <p:ph idx="13"/>
          </p:nvPr>
        </p:nvSpPr>
        <p:spPr/>
        <p:txBody>
          <a:bodyPr/>
          <a:lstStyle/>
          <a:p>
            <a:pPr lvl="0" fontAlgn="base">
              <a:spcAft>
                <a:spcPct val="0"/>
              </a:spcAft>
            </a:pPr>
            <a:r>
              <a:rPr lang="en-US" altLang="en-US" dirty="0"/>
              <a:t>There are no clearly defined classes for time, timestamp, formatting and parsing. </a:t>
            </a:r>
          </a:p>
          <a:p>
            <a:pPr lvl="0" fontAlgn="base">
              <a:spcAft>
                <a:spcPct val="0"/>
              </a:spcAft>
            </a:pPr>
            <a:endParaRPr lang="en-US" altLang="en-US" dirty="0"/>
          </a:p>
          <a:p>
            <a:pPr lvl="0" fontAlgn="base">
              <a:spcAft>
                <a:spcPct val="0"/>
              </a:spcAft>
            </a:pPr>
            <a:r>
              <a:rPr lang="en-US" altLang="en-US" dirty="0" err="1"/>
              <a:t>java.text.DateFormat</a:t>
            </a:r>
            <a:r>
              <a:rPr lang="en-US" altLang="en-US" dirty="0"/>
              <a:t> abstract class is available for parsing and formatting need.</a:t>
            </a:r>
          </a:p>
          <a:p>
            <a:pPr lvl="0" fontAlgn="base">
              <a:spcAft>
                <a:spcPct val="0"/>
              </a:spcAft>
            </a:pPr>
            <a:endParaRPr lang="en-US" altLang="en-US" dirty="0"/>
          </a:p>
          <a:p>
            <a:pPr lvl="0" fontAlgn="base">
              <a:spcAft>
                <a:spcPct val="0"/>
              </a:spcAft>
            </a:pPr>
            <a:r>
              <a:rPr lang="en-US" altLang="en-US" dirty="0"/>
              <a:t>Usually </a:t>
            </a:r>
            <a:r>
              <a:rPr lang="en-US" altLang="en-US" dirty="0" err="1"/>
              <a:t>SimpleDateFormatclass</a:t>
            </a:r>
            <a:r>
              <a:rPr lang="en-US" altLang="en-US" dirty="0"/>
              <a:t> is used for parsing and formatting.</a:t>
            </a:r>
          </a:p>
          <a:p>
            <a:pPr marL="0" lvl="0" indent="0" eaLnBrk="0" fontAlgn="base" hangingPunct="0">
              <a:spcBef>
                <a:spcPct val="0"/>
              </a:spcBef>
              <a:spcAft>
                <a:spcPct val="0"/>
              </a:spcAft>
              <a:buClrTx/>
              <a:buSzTx/>
              <a:buNone/>
            </a:pPr>
            <a:endParaRPr lang="en-US" altLang="en-US" sz="4000" dirty="0">
              <a:latin typeface="Arial" panose="020B0604020202020204" pitchFamily="34" charset="0"/>
            </a:endParaRPr>
          </a:p>
          <a:p>
            <a:endParaRPr lang="en-IN" dirty="0"/>
          </a:p>
        </p:txBody>
      </p:sp>
      <p:sp>
        <p:nvSpPr>
          <p:cNvPr id="3" name="Footer Placeholder 2"/>
          <p:cNvSpPr>
            <a:spLocks noGrp="1"/>
          </p:cNvSpPr>
          <p:nvPr>
            <p:ph type="ftr" sz="quarter" idx="4294967295"/>
          </p:nvPr>
        </p:nvSpPr>
        <p:spPr>
          <a:xfrm>
            <a:off x="0" y="6354763"/>
            <a:ext cx="3475038" cy="366712"/>
          </a:xfrm>
        </p:spPr>
        <p:txBody>
          <a:bodyPr/>
          <a:lstStyle/>
          <a:p>
            <a:r>
              <a:rPr lang="en-US"/>
              <a:t>Xoriant Soultions Pvt. Ltd.</a:t>
            </a:r>
          </a:p>
        </p:txBody>
      </p:sp>
      <p:sp>
        <p:nvSpPr>
          <p:cNvPr id="4" name="Slide Number Placeholder 3"/>
          <p:cNvSpPr>
            <a:spLocks noGrp="1"/>
          </p:cNvSpPr>
          <p:nvPr>
            <p:ph type="sldNum" sz="quarter" idx="4294967295"/>
          </p:nvPr>
        </p:nvSpPr>
        <p:spPr>
          <a:xfrm>
            <a:off x="8534400" y="6354763"/>
            <a:ext cx="609600" cy="366712"/>
          </a:xfrm>
        </p:spPr>
        <p:txBody>
          <a:bodyPr/>
          <a:lstStyle/>
          <a:p>
            <a:fld id="{524ABC57-8A90-452A-BBE3-F167992EC22D}" type="slidenum">
              <a:rPr lang="en-US" smtClean="0"/>
              <a:t>62</a:t>
            </a:fld>
            <a:endParaRPr lang="en-US"/>
          </a:p>
        </p:txBody>
      </p:sp>
    </p:spTree>
    <p:extLst>
      <p:ext uri="{BB962C8B-B14F-4D97-AF65-F5344CB8AC3E}">
        <p14:creationId xmlns:p14="http://schemas.microsoft.com/office/powerpoint/2010/main" val="2347885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0646205-7B8F-4A42-84FA-C5D5CDA08757}"/>
              </a:ext>
            </a:extLst>
          </p:cNvPr>
          <p:cNvSpPr>
            <a:spLocks noGrp="1"/>
          </p:cNvSpPr>
          <p:nvPr>
            <p:ph type="title"/>
          </p:nvPr>
        </p:nvSpPr>
        <p:spPr/>
        <p:txBody>
          <a:bodyPr/>
          <a:lstStyle/>
          <a:p>
            <a:r>
              <a:rPr lang="en-US" dirty="0"/>
              <a:t>Issues with existing Date/Time API</a:t>
            </a:r>
            <a:endParaRPr lang="en-IN" dirty="0"/>
          </a:p>
        </p:txBody>
      </p:sp>
      <p:sp>
        <p:nvSpPr>
          <p:cNvPr id="8" name="Content Placeholder 7">
            <a:extLst>
              <a:ext uri="{FF2B5EF4-FFF2-40B4-BE49-F238E27FC236}">
                <a16:creationId xmlns:a16="http://schemas.microsoft.com/office/drawing/2014/main" id="{2E9AFF16-3122-4279-803E-AEE8048D8116}"/>
              </a:ext>
            </a:extLst>
          </p:cNvPr>
          <p:cNvSpPr>
            <a:spLocks noGrp="1"/>
          </p:cNvSpPr>
          <p:nvPr>
            <p:ph idx="13"/>
          </p:nvPr>
        </p:nvSpPr>
        <p:spPr/>
        <p:txBody>
          <a:bodyPr>
            <a:normAutofit/>
          </a:bodyPr>
          <a:lstStyle/>
          <a:p>
            <a:pPr lvl="0" fontAlgn="base">
              <a:spcAft>
                <a:spcPct val="0"/>
              </a:spcAft>
            </a:pPr>
            <a:r>
              <a:rPr lang="en-US" altLang="en-US" dirty="0"/>
              <a:t>All the Date classes are mutable, so they are not thread safe. </a:t>
            </a:r>
          </a:p>
          <a:p>
            <a:pPr lvl="0" fontAlgn="base">
              <a:spcAft>
                <a:spcPct val="0"/>
              </a:spcAft>
            </a:pPr>
            <a:endParaRPr lang="en-US" altLang="en-US" dirty="0"/>
          </a:p>
          <a:p>
            <a:pPr lvl="0" fontAlgn="base">
              <a:spcAft>
                <a:spcPct val="0"/>
              </a:spcAft>
            </a:pPr>
            <a:r>
              <a:rPr lang="en-US" altLang="en-US" dirty="0"/>
              <a:t>Date class doesn’t provide internationalization, there is no </a:t>
            </a:r>
            <a:r>
              <a:rPr lang="en-US" altLang="en-US" dirty="0" err="1"/>
              <a:t>timezone</a:t>
            </a:r>
            <a:r>
              <a:rPr lang="en-US" altLang="en-US" dirty="0"/>
              <a:t> support. </a:t>
            </a:r>
          </a:p>
          <a:p>
            <a:pPr lvl="0" fontAlgn="base">
              <a:spcAft>
                <a:spcPct val="0"/>
              </a:spcAft>
            </a:pPr>
            <a:endParaRPr lang="en-US" altLang="en-US" dirty="0"/>
          </a:p>
          <a:p>
            <a:pPr lvl="0" fontAlgn="base">
              <a:spcAft>
                <a:spcPct val="0"/>
              </a:spcAft>
            </a:pPr>
            <a:r>
              <a:rPr lang="en-US" altLang="en-US" dirty="0"/>
              <a:t>So </a:t>
            </a:r>
            <a:r>
              <a:rPr lang="en-US" altLang="en-US" dirty="0" err="1"/>
              <a:t>java.util.Calendar</a:t>
            </a:r>
            <a:r>
              <a:rPr lang="en-US" altLang="en-US" dirty="0"/>
              <a:t> and </a:t>
            </a:r>
            <a:r>
              <a:rPr lang="en-US" altLang="en-US" dirty="0" err="1"/>
              <a:t>java.util.TimeZone</a:t>
            </a:r>
            <a:r>
              <a:rPr lang="en-US" altLang="en-US" dirty="0"/>
              <a:t> classes were introduced, but they also have all the problems listed above.</a:t>
            </a:r>
          </a:p>
          <a:p>
            <a:pPr marL="0" lvl="0" indent="0" eaLnBrk="0" fontAlgn="base" hangingPunct="0">
              <a:spcBef>
                <a:spcPct val="0"/>
              </a:spcBef>
              <a:spcAft>
                <a:spcPct val="0"/>
              </a:spcAft>
              <a:buClrTx/>
              <a:buSzTx/>
              <a:buNone/>
            </a:pPr>
            <a:endParaRPr lang="en-US" altLang="en-US" sz="4000" dirty="0">
              <a:latin typeface="Arial" panose="020B0604020202020204" pitchFamily="34" charset="0"/>
            </a:endParaRPr>
          </a:p>
          <a:p>
            <a:endParaRPr lang="en-IN" dirty="0"/>
          </a:p>
        </p:txBody>
      </p:sp>
      <p:sp>
        <p:nvSpPr>
          <p:cNvPr id="4" name="Footer Placeholder 3">
            <a:extLst>
              <a:ext uri="{FF2B5EF4-FFF2-40B4-BE49-F238E27FC236}">
                <a16:creationId xmlns:a16="http://schemas.microsoft.com/office/drawing/2014/main" id="{48AB47EC-1A5C-4FA1-BD81-E17DE47E3E2E}"/>
              </a:ext>
            </a:extLst>
          </p:cNvPr>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a:extLst>
              <a:ext uri="{FF2B5EF4-FFF2-40B4-BE49-F238E27FC236}">
                <a16:creationId xmlns:a16="http://schemas.microsoft.com/office/drawing/2014/main" id="{84D87642-F523-4953-8491-FFAEFB26DA6E}"/>
              </a:ext>
            </a:extLst>
          </p:cNvPr>
          <p:cNvSpPr>
            <a:spLocks noGrp="1"/>
          </p:cNvSpPr>
          <p:nvPr>
            <p:ph type="sldNum" sz="quarter" idx="4294967295"/>
          </p:nvPr>
        </p:nvSpPr>
        <p:spPr>
          <a:xfrm>
            <a:off x="8534400" y="6354763"/>
            <a:ext cx="609600" cy="366712"/>
          </a:xfrm>
        </p:spPr>
        <p:txBody>
          <a:bodyPr/>
          <a:lstStyle/>
          <a:p>
            <a:fld id="{524ABC57-8A90-452A-BBE3-F167992EC22D}" type="slidenum">
              <a:rPr lang="en-US" smtClean="0"/>
              <a:t>63</a:t>
            </a:fld>
            <a:endParaRPr lang="en-US"/>
          </a:p>
        </p:txBody>
      </p:sp>
    </p:spTree>
    <p:extLst>
      <p:ext uri="{BB962C8B-B14F-4D97-AF65-F5344CB8AC3E}">
        <p14:creationId xmlns:p14="http://schemas.microsoft.com/office/powerpoint/2010/main" val="29351470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57997-6184-4F52-AB98-CD4CAA884849}"/>
              </a:ext>
            </a:extLst>
          </p:cNvPr>
          <p:cNvSpPr>
            <a:spLocks noGrp="1"/>
          </p:cNvSpPr>
          <p:nvPr>
            <p:ph type="title"/>
          </p:nvPr>
        </p:nvSpPr>
        <p:spPr/>
        <p:txBody>
          <a:bodyPr/>
          <a:lstStyle/>
          <a:p>
            <a:r>
              <a:rPr lang="en-IN" dirty="0"/>
              <a:t>Java 8 API improvements</a:t>
            </a:r>
          </a:p>
        </p:txBody>
      </p:sp>
      <p:sp>
        <p:nvSpPr>
          <p:cNvPr id="3" name="Content Placeholder 2">
            <a:extLst>
              <a:ext uri="{FF2B5EF4-FFF2-40B4-BE49-F238E27FC236}">
                <a16:creationId xmlns:a16="http://schemas.microsoft.com/office/drawing/2014/main" id="{0D1842A1-2F93-43A2-8851-836284749469}"/>
              </a:ext>
            </a:extLst>
          </p:cNvPr>
          <p:cNvSpPr>
            <a:spLocks noGrp="1"/>
          </p:cNvSpPr>
          <p:nvPr>
            <p:ph idx="13"/>
          </p:nvPr>
        </p:nvSpPr>
        <p:spPr/>
        <p:txBody>
          <a:bodyPr/>
          <a:lstStyle/>
          <a:p>
            <a:r>
              <a:rPr lang="en-US" b="1" dirty="0"/>
              <a:t>Immutability</a:t>
            </a:r>
            <a:r>
              <a:rPr lang="en-US" dirty="0"/>
              <a:t>: All the classes in the new Date Time API are immutable and good for multithreaded environments.</a:t>
            </a:r>
          </a:p>
          <a:p>
            <a:endParaRPr lang="en-US" b="1" dirty="0"/>
          </a:p>
          <a:p>
            <a:r>
              <a:rPr lang="en-US" b="1" dirty="0"/>
              <a:t>Separation of Concerns</a:t>
            </a:r>
            <a:r>
              <a:rPr lang="en-US" dirty="0"/>
              <a:t>: The new API separates clearly between human readable date time and machine time (</a:t>
            </a:r>
            <a:r>
              <a:rPr lang="en-US" dirty="0" err="1"/>
              <a:t>unix</a:t>
            </a:r>
            <a:r>
              <a:rPr lang="en-US" dirty="0"/>
              <a:t> timestamp). It defines separate classes for Date, Time, </a:t>
            </a:r>
            <a:r>
              <a:rPr lang="en-US" dirty="0" err="1"/>
              <a:t>DateTime</a:t>
            </a:r>
            <a:r>
              <a:rPr lang="en-US" dirty="0"/>
              <a:t>, Timestamp, </a:t>
            </a:r>
            <a:r>
              <a:rPr lang="en-US" dirty="0" err="1"/>
              <a:t>Timezone</a:t>
            </a:r>
            <a:r>
              <a:rPr lang="en-US" dirty="0"/>
              <a:t> etc.</a:t>
            </a:r>
          </a:p>
          <a:p>
            <a:endParaRPr lang="en-IN" dirty="0"/>
          </a:p>
        </p:txBody>
      </p:sp>
      <p:sp>
        <p:nvSpPr>
          <p:cNvPr id="4" name="Footer Placeholder 3">
            <a:extLst>
              <a:ext uri="{FF2B5EF4-FFF2-40B4-BE49-F238E27FC236}">
                <a16:creationId xmlns:a16="http://schemas.microsoft.com/office/drawing/2014/main" id="{77C6EA00-10BF-48C4-B23F-5D18BB46D94F}"/>
              </a:ext>
            </a:extLst>
          </p:cNvPr>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a:extLst>
              <a:ext uri="{FF2B5EF4-FFF2-40B4-BE49-F238E27FC236}">
                <a16:creationId xmlns:a16="http://schemas.microsoft.com/office/drawing/2014/main" id="{68FD516A-8024-4BBC-B2A5-8EC6ED25DBAD}"/>
              </a:ext>
            </a:extLst>
          </p:cNvPr>
          <p:cNvSpPr>
            <a:spLocks noGrp="1"/>
          </p:cNvSpPr>
          <p:nvPr>
            <p:ph type="sldNum" sz="quarter" idx="4294967295"/>
          </p:nvPr>
        </p:nvSpPr>
        <p:spPr>
          <a:xfrm>
            <a:off x="8534400" y="6354763"/>
            <a:ext cx="609600" cy="366712"/>
          </a:xfrm>
        </p:spPr>
        <p:txBody>
          <a:bodyPr/>
          <a:lstStyle/>
          <a:p>
            <a:fld id="{524ABC57-8A90-452A-BBE3-F167992EC22D}" type="slidenum">
              <a:rPr lang="en-US" smtClean="0"/>
              <a:t>64</a:t>
            </a:fld>
            <a:endParaRPr lang="en-US"/>
          </a:p>
        </p:txBody>
      </p:sp>
    </p:spTree>
    <p:extLst>
      <p:ext uri="{BB962C8B-B14F-4D97-AF65-F5344CB8AC3E}">
        <p14:creationId xmlns:p14="http://schemas.microsoft.com/office/powerpoint/2010/main" val="3742008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08C13F-2D6E-425A-8574-BC18DA895672}"/>
              </a:ext>
            </a:extLst>
          </p:cNvPr>
          <p:cNvSpPr>
            <a:spLocks noGrp="1"/>
          </p:cNvSpPr>
          <p:nvPr>
            <p:ph type="title"/>
          </p:nvPr>
        </p:nvSpPr>
        <p:spPr/>
        <p:txBody>
          <a:bodyPr/>
          <a:lstStyle/>
          <a:p>
            <a:r>
              <a:rPr lang="en-IN" dirty="0"/>
              <a:t>Java 8 API improvements</a:t>
            </a:r>
          </a:p>
        </p:txBody>
      </p:sp>
      <p:sp>
        <p:nvSpPr>
          <p:cNvPr id="8" name="Content Placeholder 7">
            <a:extLst>
              <a:ext uri="{FF2B5EF4-FFF2-40B4-BE49-F238E27FC236}">
                <a16:creationId xmlns:a16="http://schemas.microsoft.com/office/drawing/2014/main" id="{614F377D-CC2C-4014-AF31-4ED5A182FF1A}"/>
              </a:ext>
            </a:extLst>
          </p:cNvPr>
          <p:cNvSpPr>
            <a:spLocks noGrp="1"/>
          </p:cNvSpPr>
          <p:nvPr>
            <p:ph idx="13"/>
          </p:nvPr>
        </p:nvSpPr>
        <p:spPr/>
        <p:txBody>
          <a:bodyPr>
            <a:normAutofit/>
          </a:bodyPr>
          <a:lstStyle/>
          <a:p>
            <a:r>
              <a:rPr lang="en-US" altLang="en-US" b="1" dirty="0"/>
              <a:t>Clarity: </a:t>
            </a:r>
            <a:r>
              <a:rPr lang="en-US" altLang="en-US" dirty="0"/>
              <a:t>The methods are clearly defined and perform the same action in all the classes. For example, to get the current instance we have now() method.  </a:t>
            </a:r>
          </a:p>
          <a:p>
            <a:endParaRPr lang="en-IN" dirty="0"/>
          </a:p>
          <a:p>
            <a:r>
              <a:rPr lang="en-US" b="1" dirty="0"/>
              <a:t>Utility operations</a:t>
            </a:r>
            <a:r>
              <a:rPr lang="en-US" dirty="0"/>
              <a:t>: All the new Date Time API classes comes with methods to perform common tasks, such as plus, minus, format, parsing, getting separate part in date/time etc.</a:t>
            </a:r>
          </a:p>
          <a:p>
            <a:endParaRPr lang="en-US" dirty="0"/>
          </a:p>
          <a:p>
            <a:r>
              <a:rPr lang="en-US" b="1" dirty="0"/>
              <a:t>Extendable</a:t>
            </a:r>
            <a:r>
              <a:rPr lang="en-US" dirty="0"/>
              <a:t>: The new Date Time API works on ISO-8601 calendar system but we can use it with other non ISO calendars as well.</a:t>
            </a:r>
          </a:p>
          <a:p>
            <a:endParaRPr lang="en-IN" dirty="0"/>
          </a:p>
        </p:txBody>
      </p:sp>
      <p:sp>
        <p:nvSpPr>
          <p:cNvPr id="4" name="Footer Placeholder 3">
            <a:extLst>
              <a:ext uri="{FF2B5EF4-FFF2-40B4-BE49-F238E27FC236}">
                <a16:creationId xmlns:a16="http://schemas.microsoft.com/office/drawing/2014/main" id="{6820E9BF-D7EB-46A7-A829-6C9474E85795}"/>
              </a:ext>
            </a:extLst>
          </p:cNvPr>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a:extLst>
              <a:ext uri="{FF2B5EF4-FFF2-40B4-BE49-F238E27FC236}">
                <a16:creationId xmlns:a16="http://schemas.microsoft.com/office/drawing/2014/main" id="{2D5A0E7B-B12D-41D6-A29E-C506487119D6}"/>
              </a:ext>
            </a:extLst>
          </p:cNvPr>
          <p:cNvSpPr>
            <a:spLocks noGrp="1"/>
          </p:cNvSpPr>
          <p:nvPr>
            <p:ph type="sldNum" sz="quarter" idx="4294967295"/>
          </p:nvPr>
        </p:nvSpPr>
        <p:spPr>
          <a:xfrm>
            <a:off x="8534400" y="6354763"/>
            <a:ext cx="609600" cy="366712"/>
          </a:xfrm>
        </p:spPr>
        <p:txBody>
          <a:bodyPr/>
          <a:lstStyle/>
          <a:p>
            <a:fld id="{524ABC57-8A90-452A-BBE3-F167992EC22D}" type="slidenum">
              <a:rPr lang="en-US" smtClean="0"/>
              <a:t>65</a:t>
            </a:fld>
            <a:endParaRPr lang="en-US"/>
          </a:p>
        </p:txBody>
      </p:sp>
    </p:spTree>
    <p:extLst>
      <p:ext uri="{BB962C8B-B14F-4D97-AF65-F5344CB8AC3E}">
        <p14:creationId xmlns:p14="http://schemas.microsoft.com/office/powerpoint/2010/main" val="25363785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Date/Time API</a:t>
            </a:r>
          </a:p>
        </p:txBody>
      </p:sp>
      <p:graphicFrame>
        <p:nvGraphicFramePr>
          <p:cNvPr id="6" name="Content Placeholder 5">
            <a:extLst>
              <a:ext uri="{FF2B5EF4-FFF2-40B4-BE49-F238E27FC236}">
                <a16:creationId xmlns:a16="http://schemas.microsoft.com/office/drawing/2014/main" id="{B31843F8-7157-4B33-AF43-A10EE10ACBEC}"/>
              </a:ext>
            </a:extLst>
          </p:cNvPr>
          <p:cNvGraphicFramePr>
            <a:graphicFrameLocks noGrp="1"/>
          </p:cNvGraphicFramePr>
          <p:nvPr>
            <p:ph idx="13"/>
            <p:extLst>
              <p:ext uri="{D42A27DB-BD31-4B8C-83A1-F6EECF244321}">
                <p14:modId xmlns:p14="http://schemas.microsoft.com/office/powerpoint/2010/main" val="3741669422"/>
              </p:ext>
            </p:extLst>
          </p:nvPr>
        </p:nvGraphicFramePr>
        <p:xfrm>
          <a:off x="288925" y="1270000"/>
          <a:ext cx="8385175" cy="3479800"/>
        </p:xfrm>
        <a:graphic>
          <a:graphicData uri="http://schemas.openxmlformats.org/drawingml/2006/table">
            <a:tbl>
              <a:tblPr firstRow="1" bandRow="1">
                <a:tableStyleId>{5C22544A-7EE6-4342-B048-85BDC9FD1C3A}</a:tableStyleId>
              </a:tblPr>
              <a:tblGrid>
                <a:gridCol w="1630451">
                  <a:extLst>
                    <a:ext uri="{9D8B030D-6E8A-4147-A177-3AD203B41FA5}">
                      <a16:colId xmlns:a16="http://schemas.microsoft.com/office/drawing/2014/main" val="697075393"/>
                    </a:ext>
                  </a:extLst>
                </a:gridCol>
                <a:gridCol w="6754724">
                  <a:extLst>
                    <a:ext uri="{9D8B030D-6E8A-4147-A177-3AD203B41FA5}">
                      <a16:colId xmlns:a16="http://schemas.microsoft.com/office/drawing/2014/main" val="1054667303"/>
                    </a:ext>
                  </a:extLst>
                </a:gridCol>
              </a:tblGrid>
              <a:tr h="370840">
                <a:tc>
                  <a:txBody>
                    <a:bodyPr/>
                    <a:lstStyle/>
                    <a:p>
                      <a:r>
                        <a:rPr lang="en-IN" dirty="0"/>
                        <a:t>Class</a:t>
                      </a:r>
                    </a:p>
                  </a:txBody>
                  <a:tcPr marL="93169" marR="93169"/>
                </a:tc>
                <a:tc>
                  <a:txBody>
                    <a:bodyPr/>
                    <a:lstStyle/>
                    <a:p>
                      <a:r>
                        <a:rPr lang="en-IN" dirty="0"/>
                        <a:t>Description </a:t>
                      </a:r>
                    </a:p>
                  </a:txBody>
                  <a:tcPr marL="93169" marR="93169"/>
                </a:tc>
                <a:extLst>
                  <a:ext uri="{0D108BD9-81ED-4DB2-BD59-A6C34878D82A}">
                    <a16:rowId xmlns:a16="http://schemas.microsoft.com/office/drawing/2014/main" val="14000680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1" i="0" kern="1200" dirty="0" err="1">
                          <a:solidFill>
                            <a:schemeClr val="dk1"/>
                          </a:solidFill>
                          <a:effectLst/>
                          <a:latin typeface="+mn-lt"/>
                          <a:ea typeface="+mn-ea"/>
                          <a:cs typeface="+mn-cs"/>
                        </a:rPr>
                        <a:t>LocalDate</a:t>
                      </a:r>
                      <a:endParaRPr kumimoji="0" lang="en-IN" b="1" i="0" kern="1200" dirty="0">
                        <a:solidFill>
                          <a:schemeClr val="dk1"/>
                        </a:solidFill>
                        <a:effectLst/>
                        <a:latin typeface="+mn-lt"/>
                        <a:ea typeface="+mn-ea"/>
                        <a:cs typeface="+mn-cs"/>
                      </a:endParaRPr>
                    </a:p>
                    <a:p>
                      <a:endParaRPr lang="en-IN" dirty="0"/>
                    </a:p>
                  </a:txBody>
                  <a:tcPr marL="93169" marR="93169"/>
                </a:tc>
                <a:tc>
                  <a:txBody>
                    <a:bodyPr/>
                    <a:lstStyle/>
                    <a:p>
                      <a:r>
                        <a:rPr kumimoji="0" lang="en-US" b="0" i="0" kern="1200" dirty="0">
                          <a:solidFill>
                            <a:schemeClr val="dk1"/>
                          </a:solidFill>
                          <a:effectLst/>
                          <a:latin typeface="+mn-lt"/>
                          <a:ea typeface="+mn-ea"/>
                          <a:cs typeface="+mn-cs"/>
                        </a:rPr>
                        <a:t>An </a:t>
                      </a:r>
                      <a:r>
                        <a:rPr kumimoji="0" lang="en-US" b="0" i="0" u="none" strike="noStrike" kern="1200" dirty="0">
                          <a:solidFill>
                            <a:schemeClr val="dk1"/>
                          </a:solidFill>
                          <a:effectLst/>
                          <a:latin typeface="+mn-lt"/>
                          <a:ea typeface="+mn-ea"/>
                          <a:cs typeface="+mn-cs"/>
                        </a:rPr>
                        <a:t>immutable class</a:t>
                      </a:r>
                      <a:r>
                        <a:rPr kumimoji="0" lang="en-US" b="0" i="0" kern="1200" dirty="0">
                          <a:solidFill>
                            <a:schemeClr val="dk1"/>
                          </a:solidFill>
                          <a:effectLst/>
                          <a:latin typeface="+mn-lt"/>
                          <a:ea typeface="+mn-ea"/>
                          <a:cs typeface="+mn-cs"/>
                        </a:rPr>
                        <a:t> that represents Date with default format of </a:t>
                      </a:r>
                      <a:r>
                        <a:rPr kumimoji="0" lang="en-US" b="0" i="0" kern="1200" dirty="0" err="1">
                          <a:solidFill>
                            <a:schemeClr val="dk1"/>
                          </a:solidFill>
                          <a:effectLst/>
                          <a:latin typeface="+mn-lt"/>
                          <a:ea typeface="+mn-ea"/>
                          <a:cs typeface="+mn-cs"/>
                        </a:rPr>
                        <a:t>yyyy</a:t>
                      </a:r>
                      <a:r>
                        <a:rPr kumimoji="0" lang="en-US" b="0" i="0" kern="1200" dirty="0">
                          <a:solidFill>
                            <a:schemeClr val="dk1"/>
                          </a:solidFill>
                          <a:effectLst/>
                          <a:latin typeface="+mn-lt"/>
                          <a:ea typeface="+mn-ea"/>
                          <a:cs typeface="+mn-cs"/>
                        </a:rPr>
                        <a:t>-MM-dd.</a:t>
                      </a:r>
                      <a:endParaRPr lang="en-IN" dirty="0"/>
                    </a:p>
                  </a:txBody>
                  <a:tcPr marL="93169" marR="93169"/>
                </a:tc>
                <a:extLst>
                  <a:ext uri="{0D108BD9-81ED-4DB2-BD59-A6C34878D82A}">
                    <a16:rowId xmlns:a16="http://schemas.microsoft.com/office/drawing/2014/main" val="16624197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1" i="0" kern="1200" dirty="0" err="1">
                          <a:solidFill>
                            <a:schemeClr val="dk1"/>
                          </a:solidFill>
                          <a:effectLst/>
                          <a:latin typeface="+mn-lt"/>
                          <a:ea typeface="+mn-ea"/>
                          <a:cs typeface="+mn-cs"/>
                        </a:rPr>
                        <a:t>LocalTime</a:t>
                      </a:r>
                      <a:endParaRPr kumimoji="0" lang="en-IN" b="1" i="0" kern="1200" dirty="0">
                        <a:solidFill>
                          <a:schemeClr val="dk1"/>
                        </a:solidFill>
                        <a:effectLst/>
                        <a:latin typeface="+mn-lt"/>
                        <a:ea typeface="+mn-ea"/>
                        <a:cs typeface="+mn-cs"/>
                      </a:endParaRPr>
                    </a:p>
                    <a:p>
                      <a:endParaRPr lang="en-IN" dirty="0"/>
                    </a:p>
                  </a:txBody>
                  <a:tcPr marL="93169" marR="93169"/>
                </a:tc>
                <a:tc>
                  <a:txBody>
                    <a:bodyPr/>
                    <a:lstStyle/>
                    <a:p>
                      <a:r>
                        <a:rPr kumimoji="0" lang="en-US" b="0" i="0" kern="1200" dirty="0" err="1">
                          <a:solidFill>
                            <a:schemeClr val="dk1"/>
                          </a:solidFill>
                          <a:effectLst/>
                          <a:latin typeface="+mn-lt"/>
                          <a:ea typeface="+mn-ea"/>
                          <a:cs typeface="+mn-cs"/>
                        </a:rPr>
                        <a:t>LocalTime</a:t>
                      </a:r>
                      <a:r>
                        <a:rPr kumimoji="0" lang="en-US" b="0" i="0" kern="1200" dirty="0">
                          <a:solidFill>
                            <a:schemeClr val="dk1"/>
                          </a:solidFill>
                          <a:effectLst/>
                          <a:latin typeface="+mn-lt"/>
                          <a:ea typeface="+mn-ea"/>
                          <a:cs typeface="+mn-cs"/>
                        </a:rPr>
                        <a:t> is an immutable class whose instance represents a time in the human readable format. It’s default format is </a:t>
                      </a:r>
                      <a:r>
                        <a:rPr kumimoji="0" lang="en-US" b="0" i="0" kern="1200" dirty="0" err="1">
                          <a:solidFill>
                            <a:schemeClr val="dk1"/>
                          </a:solidFill>
                          <a:effectLst/>
                          <a:latin typeface="+mn-lt"/>
                          <a:ea typeface="+mn-ea"/>
                          <a:cs typeface="+mn-cs"/>
                        </a:rPr>
                        <a:t>hh:mm:ss.zzz</a:t>
                      </a:r>
                      <a:r>
                        <a:rPr kumimoji="0" lang="en-US" b="0" i="0" kern="1200" dirty="0">
                          <a:solidFill>
                            <a:schemeClr val="dk1"/>
                          </a:solidFill>
                          <a:effectLst/>
                          <a:latin typeface="+mn-lt"/>
                          <a:ea typeface="+mn-ea"/>
                          <a:cs typeface="+mn-cs"/>
                        </a:rPr>
                        <a:t>.</a:t>
                      </a:r>
                      <a:endParaRPr lang="en-IN" dirty="0"/>
                    </a:p>
                  </a:txBody>
                  <a:tcPr marL="93169" marR="93169"/>
                </a:tc>
                <a:extLst>
                  <a:ext uri="{0D108BD9-81ED-4DB2-BD59-A6C34878D82A}">
                    <a16:rowId xmlns:a16="http://schemas.microsoft.com/office/drawing/2014/main" val="18537128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1" i="0" kern="1200" dirty="0" err="1">
                          <a:solidFill>
                            <a:schemeClr val="dk1"/>
                          </a:solidFill>
                          <a:effectLst/>
                          <a:latin typeface="+mn-lt"/>
                          <a:ea typeface="+mn-ea"/>
                          <a:cs typeface="+mn-cs"/>
                        </a:rPr>
                        <a:t>LocalDateTime</a:t>
                      </a:r>
                      <a:endParaRPr kumimoji="0" lang="en-IN" b="1" i="0" kern="1200" dirty="0">
                        <a:solidFill>
                          <a:schemeClr val="dk1"/>
                        </a:solidFill>
                        <a:effectLst/>
                        <a:latin typeface="+mn-lt"/>
                        <a:ea typeface="+mn-ea"/>
                        <a:cs typeface="+mn-cs"/>
                      </a:endParaRPr>
                    </a:p>
                    <a:p>
                      <a:endParaRPr lang="en-IN" dirty="0"/>
                    </a:p>
                  </a:txBody>
                  <a:tcPr marL="93169" marR="93169"/>
                </a:tc>
                <a:tc>
                  <a:txBody>
                    <a:bodyPr/>
                    <a:lstStyle/>
                    <a:p>
                      <a:r>
                        <a:rPr kumimoji="0" lang="en-US" b="0" i="0" kern="1200" dirty="0">
                          <a:solidFill>
                            <a:schemeClr val="dk1"/>
                          </a:solidFill>
                          <a:effectLst/>
                          <a:latin typeface="+mn-lt"/>
                          <a:ea typeface="+mn-ea"/>
                          <a:cs typeface="+mn-cs"/>
                        </a:rPr>
                        <a:t>An immutable date-time object that represents a date-time, with default format as </a:t>
                      </a:r>
                      <a:r>
                        <a:rPr kumimoji="0" lang="en-US" b="0" i="0" kern="1200" dirty="0" err="1">
                          <a:solidFill>
                            <a:schemeClr val="dk1"/>
                          </a:solidFill>
                          <a:effectLst/>
                          <a:latin typeface="+mn-lt"/>
                          <a:ea typeface="+mn-ea"/>
                          <a:cs typeface="+mn-cs"/>
                        </a:rPr>
                        <a:t>yyyy</a:t>
                      </a:r>
                      <a:r>
                        <a:rPr kumimoji="0" lang="en-US" b="0" i="0" kern="1200" dirty="0">
                          <a:solidFill>
                            <a:schemeClr val="dk1"/>
                          </a:solidFill>
                          <a:effectLst/>
                          <a:latin typeface="+mn-lt"/>
                          <a:ea typeface="+mn-ea"/>
                          <a:cs typeface="+mn-cs"/>
                        </a:rPr>
                        <a:t>-MM-dd-HH-mm-</a:t>
                      </a:r>
                      <a:r>
                        <a:rPr kumimoji="0" lang="en-US" b="0" i="0" kern="1200" dirty="0" err="1">
                          <a:solidFill>
                            <a:schemeClr val="dk1"/>
                          </a:solidFill>
                          <a:effectLst/>
                          <a:latin typeface="+mn-lt"/>
                          <a:ea typeface="+mn-ea"/>
                          <a:cs typeface="+mn-cs"/>
                        </a:rPr>
                        <a:t>ss.zzz</a:t>
                      </a:r>
                      <a:r>
                        <a:rPr kumimoji="0" lang="en-US" b="0" i="0" kern="1200" dirty="0">
                          <a:solidFill>
                            <a:schemeClr val="dk1"/>
                          </a:solidFill>
                          <a:effectLst/>
                          <a:latin typeface="+mn-lt"/>
                          <a:ea typeface="+mn-ea"/>
                          <a:cs typeface="+mn-cs"/>
                        </a:rPr>
                        <a:t>. It provides a factory method that takes </a:t>
                      </a:r>
                      <a:r>
                        <a:rPr lang="en-US" dirty="0" err="1"/>
                        <a:t>LocalDate</a:t>
                      </a:r>
                      <a:r>
                        <a:rPr kumimoji="0" lang="en-US" b="0" i="0" kern="1200" dirty="0">
                          <a:solidFill>
                            <a:schemeClr val="dk1"/>
                          </a:solidFill>
                          <a:effectLst/>
                          <a:latin typeface="+mn-lt"/>
                          <a:ea typeface="+mn-ea"/>
                          <a:cs typeface="+mn-cs"/>
                        </a:rPr>
                        <a:t> and </a:t>
                      </a:r>
                      <a:r>
                        <a:rPr lang="en-US" dirty="0" err="1"/>
                        <a:t>LocalTime</a:t>
                      </a:r>
                      <a:r>
                        <a:rPr kumimoji="0" lang="en-US" b="0" i="0" kern="1200" dirty="0">
                          <a:solidFill>
                            <a:schemeClr val="dk1"/>
                          </a:solidFill>
                          <a:effectLst/>
                          <a:latin typeface="+mn-lt"/>
                          <a:ea typeface="+mn-ea"/>
                          <a:cs typeface="+mn-cs"/>
                        </a:rPr>
                        <a:t> input arguments to create </a:t>
                      </a:r>
                      <a:r>
                        <a:rPr lang="en-US" dirty="0" err="1"/>
                        <a:t>LocalDateTime</a:t>
                      </a:r>
                      <a:r>
                        <a:rPr kumimoji="0" lang="en-US" b="0" i="0" kern="1200" dirty="0">
                          <a:solidFill>
                            <a:schemeClr val="dk1"/>
                          </a:solidFill>
                          <a:effectLst/>
                          <a:latin typeface="+mn-lt"/>
                          <a:ea typeface="+mn-ea"/>
                          <a:cs typeface="+mn-cs"/>
                        </a:rPr>
                        <a:t> instance.</a:t>
                      </a:r>
                      <a:endParaRPr lang="en-IN" dirty="0"/>
                    </a:p>
                  </a:txBody>
                  <a:tcPr marL="93169" marR="93169"/>
                </a:tc>
                <a:extLst>
                  <a:ext uri="{0D108BD9-81ED-4DB2-BD59-A6C34878D82A}">
                    <a16:rowId xmlns:a16="http://schemas.microsoft.com/office/drawing/2014/main" val="37626626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1" i="0" kern="1200" dirty="0">
                          <a:solidFill>
                            <a:schemeClr val="dk1"/>
                          </a:solidFill>
                          <a:effectLst/>
                          <a:latin typeface="+mn-lt"/>
                          <a:ea typeface="+mn-ea"/>
                          <a:cs typeface="+mn-cs"/>
                        </a:rPr>
                        <a:t>Instant</a:t>
                      </a:r>
                    </a:p>
                    <a:p>
                      <a:endParaRPr lang="en-IN" dirty="0"/>
                    </a:p>
                  </a:txBody>
                  <a:tcPr marL="93169" marR="93169"/>
                </a:tc>
                <a:tc>
                  <a:txBody>
                    <a:bodyPr/>
                    <a:lstStyle/>
                    <a:p>
                      <a:r>
                        <a:rPr kumimoji="0" lang="en-US" b="0" i="0" kern="1200" dirty="0">
                          <a:solidFill>
                            <a:schemeClr val="dk1"/>
                          </a:solidFill>
                          <a:effectLst/>
                          <a:latin typeface="+mn-lt"/>
                          <a:ea typeface="+mn-ea"/>
                          <a:cs typeface="+mn-cs"/>
                        </a:rPr>
                        <a:t>Used to work with machine readable time format, it stores date time in </a:t>
                      </a:r>
                      <a:r>
                        <a:rPr kumimoji="0" lang="en-US" b="0" i="0" kern="1200" dirty="0" err="1">
                          <a:solidFill>
                            <a:schemeClr val="dk1"/>
                          </a:solidFill>
                          <a:effectLst/>
                          <a:latin typeface="+mn-lt"/>
                          <a:ea typeface="+mn-ea"/>
                          <a:cs typeface="+mn-cs"/>
                        </a:rPr>
                        <a:t>unix</a:t>
                      </a:r>
                      <a:r>
                        <a:rPr kumimoji="0" lang="en-US" b="0" i="0" kern="1200" dirty="0">
                          <a:solidFill>
                            <a:schemeClr val="dk1"/>
                          </a:solidFill>
                          <a:effectLst/>
                          <a:latin typeface="+mn-lt"/>
                          <a:ea typeface="+mn-ea"/>
                          <a:cs typeface="+mn-cs"/>
                        </a:rPr>
                        <a:t> timestamp. </a:t>
                      </a:r>
                      <a:endParaRPr lang="en-IN" dirty="0"/>
                    </a:p>
                  </a:txBody>
                  <a:tcPr marL="93169" marR="93169"/>
                </a:tc>
                <a:extLst>
                  <a:ext uri="{0D108BD9-81ED-4DB2-BD59-A6C34878D82A}">
                    <a16:rowId xmlns:a16="http://schemas.microsoft.com/office/drawing/2014/main" val="2894527622"/>
                  </a:ext>
                </a:extLst>
              </a:tr>
            </a:tbl>
          </a:graphicData>
        </a:graphic>
      </p:graphicFrame>
      <p:sp>
        <p:nvSpPr>
          <p:cNvPr id="4" name="Footer Placeholder 3"/>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66</a:t>
            </a:fld>
            <a:endParaRPr lang="en-US"/>
          </a:p>
        </p:txBody>
      </p:sp>
    </p:spTree>
    <p:extLst>
      <p:ext uri="{BB962C8B-B14F-4D97-AF65-F5344CB8AC3E}">
        <p14:creationId xmlns:p14="http://schemas.microsoft.com/office/powerpoint/2010/main" val="1814730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Footer Placeholder 3"/>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67</a:t>
            </a:fld>
            <a:endParaRPr lang="en-US"/>
          </a:p>
        </p:txBody>
      </p:sp>
      <p:sp>
        <p:nvSpPr>
          <p:cNvPr id="7" name="Rectangle 6"/>
          <p:cNvSpPr/>
          <p:nvPr/>
        </p:nvSpPr>
        <p:spPr>
          <a:xfrm>
            <a:off x="457200" y="1337370"/>
            <a:ext cx="8153400" cy="3539430"/>
          </a:xfrm>
          <a:prstGeom prst="rect">
            <a:avLst/>
          </a:prstGeom>
        </p:spPr>
        <p:txBody>
          <a:bodyPr wrap="square">
            <a:spAutoFit/>
          </a:bodyPr>
          <a:lstStyle/>
          <a:p>
            <a:r>
              <a:rPr lang="en-US" sz="1600" dirty="0" err="1">
                <a:solidFill>
                  <a:srgbClr val="000000"/>
                </a:solidFill>
                <a:latin typeface="Consolas"/>
              </a:rPr>
              <a:t>LocalDateTime</a:t>
            </a:r>
            <a:r>
              <a:rPr lang="en-US" sz="1600" dirty="0">
                <a:solidFill>
                  <a:srgbClr val="000000"/>
                </a:solidFill>
                <a:latin typeface="Consolas"/>
              </a:rPr>
              <a:t> </a:t>
            </a:r>
            <a:r>
              <a:rPr lang="en-US" sz="1600" dirty="0" err="1">
                <a:solidFill>
                  <a:srgbClr val="6A3E3E"/>
                </a:solidFill>
                <a:latin typeface="Consolas"/>
              </a:rPr>
              <a:t>currentTime</a:t>
            </a:r>
            <a:r>
              <a:rPr lang="en-US" sz="1600" dirty="0">
                <a:solidFill>
                  <a:srgbClr val="000000"/>
                </a:solidFill>
                <a:latin typeface="Consolas"/>
              </a:rPr>
              <a:t> = </a:t>
            </a:r>
            <a:r>
              <a:rPr lang="en-US" sz="1600" dirty="0" err="1">
                <a:solidFill>
                  <a:srgbClr val="000000"/>
                </a:solidFill>
                <a:latin typeface="Consolas"/>
              </a:rPr>
              <a:t>LocalDateTime.</a:t>
            </a:r>
            <a:r>
              <a:rPr lang="en-US" sz="1600" i="1" dirty="0" err="1">
                <a:solidFill>
                  <a:srgbClr val="000000"/>
                </a:solidFill>
                <a:latin typeface="Consolas"/>
              </a:rPr>
              <a:t>now</a:t>
            </a:r>
            <a:r>
              <a:rPr lang="en-US" sz="1600" i="1"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.println</a:t>
            </a:r>
            <a:r>
              <a:rPr lang="en-US" sz="1600" b="1" i="1" dirty="0">
                <a:solidFill>
                  <a:srgbClr val="000000"/>
                </a:solidFill>
                <a:latin typeface="Consolas"/>
              </a:rPr>
              <a:t>(</a:t>
            </a:r>
            <a:r>
              <a:rPr lang="en-US" sz="1600" b="1" i="1" dirty="0">
                <a:solidFill>
                  <a:srgbClr val="2A00FF"/>
                </a:solidFill>
                <a:latin typeface="Consolas"/>
              </a:rPr>
              <a:t>"Current </a:t>
            </a:r>
            <a:r>
              <a:rPr lang="en-US" sz="1600" b="1" i="1" dirty="0" err="1">
                <a:solidFill>
                  <a:srgbClr val="2A00FF"/>
                </a:solidFill>
                <a:latin typeface="Consolas"/>
              </a:rPr>
              <a:t>DateTime</a:t>
            </a:r>
            <a:r>
              <a:rPr lang="en-US" sz="1600" b="1" i="1" dirty="0">
                <a:solidFill>
                  <a:srgbClr val="2A00FF"/>
                </a:solidFill>
                <a:latin typeface="Consolas"/>
              </a:rPr>
              <a:t>: "</a:t>
            </a:r>
            <a:r>
              <a:rPr lang="en-US" sz="1600" b="1" i="1" dirty="0">
                <a:solidFill>
                  <a:srgbClr val="000000"/>
                </a:solidFill>
                <a:latin typeface="Consolas"/>
              </a:rPr>
              <a:t> + </a:t>
            </a:r>
            <a:r>
              <a:rPr lang="en-US" sz="1600" b="1" i="1" dirty="0" err="1">
                <a:solidFill>
                  <a:srgbClr val="6A3E3E"/>
                </a:solidFill>
                <a:latin typeface="Consolas"/>
              </a:rPr>
              <a:t>currentTime</a:t>
            </a:r>
            <a:r>
              <a:rPr lang="en-US" sz="1600" b="1" i="1" dirty="0">
                <a:solidFill>
                  <a:srgbClr val="000000"/>
                </a:solidFill>
                <a:latin typeface="Consolas"/>
              </a:rPr>
              <a:t>);</a:t>
            </a:r>
          </a:p>
          <a:p>
            <a:r>
              <a:rPr lang="en-US" sz="1600" dirty="0">
                <a:solidFill>
                  <a:srgbClr val="000000"/>
                </a:solidFill>
                <a:latin typeface="Consolas"/>
              </a:rPr>
              <a:t>      </a:t>
            </a:r>
            <a:r>
              <a:rPr lang="en-US" sz="1600" dirty="0">
                <a:solidFill>
                  <a:srgbClr val="3F7F5F"/>
                </a:solidFill>
                <a:latin typeface="Consolas"/>
              </a:rPr>
              <a:t>//Current </a:t>
            </a:r>
            <a:r>
              <a:rPr lang="en-US" sz="1600" dirty="0" err="1">
                <a:solidFill>
                  <a:srgbClr val="3F7F5F"/>
                </a:solidFill>
                <a:latin typeface="Consolas"/>
              </a:rPr>
              <a:t>DateTime</a:t>
            </a:r>
            <a:r>
              <a:rPr lang="en-US" sz="1600" dirty="0">
                <a:solidFill>
                  <a:srgbClr val="3F7F5F"/>
                </a:solidFill>
                <a:latin typeface="Consolas"/>
              </a:rPr>
              <a:t>: 2016-03-01T08:40:35.242</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LocalDate</a:t>
            </a:r>
            <a:r>
              <a:rPr lang="en-US" sz="1600" dirty="0">
                <a:solidFill>
                  <a:srgbClr val="000000"/>
                </a:solidFill>
                <a:latin typeface="Consolas"/>
              </a:rPr>
              <a:t> </a:t>
            </a:r>
            <a:r>
              <a:rPr lang="en-US" sz="1600" dirty="0">
                <a:solidFill>
                  <a:srgbClr val="6A3E3E"/>
                </a:solidFill>
                <a:latin typeface="Consolas"/>
              </a:rPr>
              <a:t>date1</a:t>
            </a:r>
            <a:r>
              <a:rPr lang="en-US" sz="1600" dirty="0">
                <a:solidFill>
                  <a:srgbClr val="000000"/>
                </a:solidFill>
                <a:latin typeface="Consolas"/>
              </a:rPr>
              <a:t> = </a:t>
            </a:r>
            <a:r>
              <a:rPr lang="en-US" sz="1600" dirty="0" err="1">
                <a:solidFill>
                  <a:srgbClr val="6A3E3E"/>
                </a:solidFill>
                <a:latin typeface="Consolas"/>
              </a:rPr>
              <a:t>currentTime</a:t>
            </a:r>
            <a:r>
              <a:rPr lang="en-US" sz="1600" dirty="0" err="1">
                <a:solidFill>
                  <a:srgbClr val="000000"/>
                </a:solidFill>
                <a:latin typeface="Consolas"/>
              </a:rPr>
              <a:t>.toLocalDate</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.println</a:t>
            </a:r>
            <a:r>
              <a:rPr lang="en-US" sz="1600" b="1" i="1" dirty="0">
                <a:solidFill>
                  <a:srgbClr val="000000"/>
                </a:solidFill>
                <a:latin typeface="Consolas"/>
              </a:rPr>
              <a:t>(</a:t>
            </a:r>
            <a:r>
              <a:rPr lang="en-US" sz="1600" b="1" i="1" dirty="0">
                <a:solidFill>
                  <a:srgbClr val="2A00FF"/>
                </a:solidFill>
                <a:latin typeface="Consolas"/>
              </a:rPr>
              <a:t>"date1: "</a:t>
            </a:r>
            <a:r>
              <a:rPr lang="en-US" sz="1600" b="1" i="1" dirty="0">
                <a:solidFill>
                  <a:srgbClr val="000000"/>
                </a:solidFill>
                <a:latin typeface="Consolas"/>
              </a:rPr>
              <a:t> + </a:t>
            </a:r>
            <a:r>
              <a:rPr lang="en-US" sz="1600" b="1" i="1" dirty="0">
                <a:solidFill>
                  <a:srgbClr val="6A3E3E"/>
                </a:solidFill>
                <a:latin typeface="Consolas"/>
              </a:rPr>
              <a:t>date1</a:t>
            </a:r>
            <a:r>
              <a:rPr lang="en-US" sz="1600" b="1" i="1" dirty="0">
                <a:solidFill>
                  <a:srgbClr val="000000"/>
                </a:solidFill>
                <a:latin typeface="Consolas"/>
              </a:rPr>
              <a:t>);</a:t>
            </a:r>
          </a:p>
          <a:p>
            <a:r>
              <a:rPr lang="en-US" sz="1600" dirty="0">
                <a:solidFill>
                  <a:srgbClr val="000000"/>
                </a:solidFill>
                <a:latin typeface="Consolas"/>
              </a:rPr>
              <a:t>      </a:t>
            </a:r>
            <a:r>
              <a:rPr lang="en-US" sz="1600" dirty="0">
                <a:solidFill>
                  <a:srgbClr val="3F7F5F"/>
                </a:solidFill>
                <a:latin typeface="Consolas"/>
              </a:rPr>
              <a:t>// date1: 2016-03-01</a:t>
            </a:r>
          </a:p>
          <a:p>
            <a:r>
              <a:rPr lang="en-US" sz="1600" dirty="0">
                <a:solidFill>
                  <a:srgbClr val="000000"/>
                </a:solidFill>
                <a:latin typeface="Consolas"/>
              </a:rPr>
              <a:t>      Month </a:t>
            </a:r>
            <a:r>
              <a:rPr lang="en-US" sz="1600" dirty="0" err="1">
                <a:solidFill>
                  <a:srgbClr val="6A3E3E"/>
                </a:solidFill>
                <a:latin typeface="Consolas"/>
              </a:rPr>
              <a:t>month</a:t>
            </a:r>
            <a:r>
              <a:rPr lang="en-US" sz="1600" dirty="0">
                <a:solidFill>
                  <a:srgbClr val="000000"/>
                </a:solidFill>
                <a:latin typeface="Consolas"/>
              </a:rPr>
              <a:t> = </a:t>
            </a:r>
            <a:r>
              <a:rPr lang="en-US" sz="1600" dirty="0" err="1">
                <a:solidFill>
                  <a:srgbClr val="6A3E3E"/>
                </a:solidFill>
                <a:latin typeface="Consolas"/>
              </a:rPr>
              <a:t>currentTime</a:t>
            </a:r>
            <a:r>
              <a:rPr lang="en-US" sz="1600" dirty="0" err="1">
                <a:solidFill>
                  <a:srgbClr val="000000"/>
                </a:solidFill>
                <a:latin typeface="Consolas"/>
              </a:rPr>
              <a:t>.getMonth</a:t>
            </a:r>
            <a:r>
              <a:rPr lang="en-US" sz="1600" dirty="0">
                <a:solidFill>
                  <a:srgbClr val="000000"/>
                </a:solidFill>
                <a:latin typeface="Consolas"/>
              </a:rPr>
              <a:t>();</a:t>
            </a:r>
          </a:p>
          <a:p>
            <a:r>
              <a:rPr lang="en-US" sz="1600"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6A3E3E"/>
                </a:solidFill>
                <a:latin typeface="Consolas"/>
              </a:rPr>
              <a:t>day</a:t>
            </a:r>
            <a:r>
              <a:rPr lang="en-US" sz="1600" b="1" dirty="0">
                <a:solidFill>
                  <a:srgbClr val="000000"/>
                </a:solidFill>
                <a:latin typeface="Consolas"/>
              </a:rPr>
              <a:t> = </a:t>
            </a:r>
            <a:r>
              <a:rPr lang="en-US" sz="1600" b="1" dirty="0" err="1">
                <a:solidFill>
                  <a:srgbClr val="6A3E3E"/>
                </a:solidFill>
                <a:latin typeface="Consolas"/>
              </a:rPr>
              <a:t>currentTime</a:t>
            </a:r>
            <a:r>
              <a:rPr lang="en-US" sz="1600" b="1" dirty="0" err="1">
                <a:solidFill>
                  <a:srgbClr val="000000"/>
                </a:solidFill>
                <a:latin typeface="Consolas"/>
              </a:rPr>
              <a:t>.getDayOfMonth</a:t>
            </a:r>
            <a:r>
              <a:rPr lang="en-US" sz="1600" b="1" dirty="0">
                <a:solidFill>
                  <a:srgbClr val="000000"/>
                </a:solidFill>
                <a:latin typeface="Consolas"/>
              </a:rPr>
              <a:t>();</a:t>
            </a:r>
          </a:p>
          <a:p>
            <a:r>
              <a:rPr lang="en-US" sz="1600"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6A3E3E"/>
                </a:solidFill>
                <a:latin typeface="Consolas"/>
              </a:rPr>
              <a:t>seconds</a:t>
            </a:r>
            <a:r>
              <a:rPr lang="en-US" sz="1600" b="1" dirty="0">
                <a:solidFill>
                  <a:srgbClr val="000000"/>
                </a:solidFill>
                <a:latin typeface="Consolas"/>
              </a:rPr>
              <a:t> = </a:t>
            </a:r>
            <a:r>
              <a:rPr lang="en-US" sz="1600" b="1" dirty="0" err="1">
                <a:solidFill>
                  <a:srgbClr val="6A3E3E"/>
                </a:solidFill>
                <a:latin typeface="Consolas"/>
              </a:rPr>
              <a:t>currentTime</a:t>
            </a:r>
            <a:r>
              <a:rPr lang="en-US" sz="1600" b="1" dirty="0" err="1">
                <a:solidFill>
                  <a:srgbClr val="000000"/>
                </a:solidFill>
                <a:latin typeface="Consolas"/>
              </a:rPr>
              <a:t>.getSecond</a:t>
            </a:r>
            <a:r>
              <a:rPr lang="en-US" sz="1600" b="1" dirty="0">
                <a:solidFill>
                  <a:srgbClr val="000000"/>
                </a:solidFill>
                <a:latin typeface="Consolas"/>
              </a:rPr>
              <a:t>();</a:t>
            </a:r>
          </a:p>
          <a:p>
            <a:endParaRPr lang="en-US" sz="1600" dirty="0">
              <a:latin typeface="Consolas"/>
            </a:endParaRPr>
          </a:p>
          <a:p>
            <a:r>
              <a:rPr lang="en-US" sz="1600" dirty="0">
                <a:solidFill>
                  <a:srgbClr val="000000"/>
                </a:solidFill>
                <a:latin typeface="Consolas"/>
              </a:rPr>
              <a:t>      </a:t>
            </a:r>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.println</a:t>
            </a:r>
            <a:r>
              <a:rPr lang="en-US" sz="1600" b="1" i="1" dirty="0">
                <a:solidFill>
                  <a:srgbClr val="000000"/>
                </a:solidFill>
                <a:latin typeface="Consolas"/>
              </a:rPr>
              <a:t>(</a:t>
            </a:r>
            <a:r>
              <a:rPr lang="en-US" sz="1600" b="1" i="1" dirty="0">
                <a:solidFill>
                  <a:srgbClr val="2A00FF"/>
                </a:solidFill>
                <a:latin typeface="Consolas"/>
              </a:rPr>
              <a:t>"Month: "</a:t>
            </a:r>
            <a:r>
              <a:rPr lang="en-US" sz="1600" b="1" i="1" dirty="0">
                <a:solidFill>
                  <a:srgbClr val="000000"/>
                </a:solidFill>
                <a:latin typeface="Consolas"/>
              </a:rPr>
              <a:t> + </a:t>
            </a:r>
            <a:r>
              <a:rPr lang="en-US" sz="1600" b="1" i="1" dirty="0">
                <a:solidFill>
                  <a:srgbClr val="6A3E3E"/>
                </a:solidFill>
                <a:latin typeface="Consolas"/>
              </a:rPr>
              <a:t>month</a:t>
            </a:r>
            <a:r>
              <a:rPr lang="en-US" sz="1600" b="1" i="1" dirty="0">
                <a:solidFill>
                  <a:srgbClr val="000000"/>
                </a:solidFill>
                <a:latin typeface="Consolas"/>
              </a:rPr>
              <a:t> +</a:t>
            </a:r>
            <a:r>
              <a:rPr lang="en-US" sz="1600" b="1" i="1" dirty="0">
                <a:solidFill>
                  <a:srgbClr val="2A00FF"/>
                </a:solidFill>
                <a:latin typeface="Consolas"/>
              </a:rPr>
              <a:t>" day: "</a:t>
            </a:r>
            <a:r>
              <a:rPr lang="en-US" sz="1600" b="1" i="1" dirty="0">
                <a:solidFill>
                  <a:srgbClr val="000000"/>
                </a:solidFill>
                <a:latin typeface="Consolas"/>
              </a:rPr>
              <a:t> + </a:t>
            </a:r>
            <a:r>
              <a:rPr lang="en-US" sz="1600" b="1" i="1" dirty="0">
                <a:solidFill>
                  <a:srgbClr val="6A3E3E"/>
                </a:solidFill>
                <a:latin typeface="Consolas"/>
              </a:rPr>
              <a:t>day</a:t>
            </a:r>
            <a:r>
              <a:rPr lang="en-US" sz="1600" b="1" i="1" dirty="0">
                <a:solidFill>
                  <a:srgbClr val="000000"/>
                </a:solidFill>
                <a:latin typeface="Consolas"/>
              </a:rPr>
              <a:t> +</a:t>
            </a:r>
            <a:r>
              <a:rPr lang="en-US" sz="1600" b="1" i="1" dirty="0">
                <a:solidFill>
                  <a:srgbClr val="2A00FF"/>
                </a:solidFill>
                <a:latin typeface="Consolas"/>
              </a:rPr>
              <a:t>" seconds: "</a:t>
            </a:r>
            <a:r>
              <a:rPr lang="en-US" sz="1600" b="1" i="1" dirty="0">
                <a:solidFill>
                  <a:srgbClr val="000000"/>
                </a:solidFill>
                <a:latin typeface="Consolas"/>
              </a:rPr>
              <a:t> + </a:t>
            </a:r>
            <a:r>
              <a:rPr lang="en-US" sz="1600" b="1" i="1" dirty="0">
                <a:solidFill>
                  <a:srgbClr val="6A3E3E"/>
                </a:solidFill>
                <a:latin typeface="Consolas"/>
              </a:rPr>
              <a:t>seconds</a:t>
            </a:r>
            <a:r>
              <a:rPr lang="en-US" sz="1600" b="1" i="1" dirty="0">
                <a:solidFill>
                  <a:srgbClr val="000000"/>
                </a:solidFill>
                <a:latin typeface="Consolas"/>
              </a:rPr>
              <a:t>);</a:t>
            </a:r>
          </a:p>
          <a:p>
            <a:r>
              <a:rPr lang="en-US" sz="1600" dirty="0">
                <a:solidFill>
                  <a:srgbClr val="000000"/>
                </a:solidFill>
                <a:latin typeface="Consolas"/>
              </a:rPr>
              <a:t>      </a:t>
            </a:r>
            <a:r>
              <a:rPr lang="en-US" sz="1600" dirty="0">
                <a:solidFill>
                  <a:srgbClr val="3F7F5F"/>
                </a:solidFill>
                <a:latin typeface="Consolas"/>
              </a:rPr>
              <a:t>//Month: MARCH day: 1 seconds: 35</a:t>
            </a:r>
            <a:endParaRPr lang="en-US" sz="1600" dirty="0"/>
          </a:p>
        </p:txBody>
      </p:sp>
    </p:spTree>
    <p:extLst>
      <p:ext uri="{BB962C8B-B14F-4D97-AF65-F5344CB8AC3E}">
        <p14:creationId xmlns:p14="http://schemas.microsoft.com/office/powerpoint/2010/main" val="6738095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Footer Placeholder 3"/>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68</a:t>
            </a:fld>
            <a:endParaRPr lang="en-US"/>
          </a:p>
        </p:txBody>
      </p:sp>
      <p:sp>
        <p:nvSpPr>
          <p:cNvPr id="6" name="Rectangle 5"/>
          <p:cNvSpPr/>
          <p:nvPr/>
        </p:nvSpPr>
        <p:spPr>
          <a:xfrm>
            <a:off x="457200" y="1319748"/>
            <a:ext cx="8229600" cy="3785652"/>
          </a:xfrm>
          <a:prstGeom prst="rect">
            <a:avLst/>
          </a:prstGeom>
        </p:spPr>
        <p:txBody>
          <a:bodyPr wrap="square">
            <a:spAutoFit/>
          </a:bodyPr>
          <a:lstStyle/>
          <a:p>
            <a:r>
              <a:rPr lang="en-US" sz="1600" dirty="0" err="1">
                <a:solidFill>
                  <a:srgbClr val="000000"/>
                </a:solidFill>
                <a:latin typeface="Consolas"/>
              </a:rPr>
              <a:t>LocalDateTime</a:t>
            </a:r>
            <a:r>
              <a:rPr lang="en-US" sz="1600" dirty="0">
                <a:solidFill>
                  <a:srgbClr val="000000"/>
                </a:solidFill>
                <a:latin typeface="Consolas"/>
              </a:rPr>
              <a:t> </a:t>
            </a:r>
            <a:r>
              <a:rPr lang="en-US" sz="1600" dirty="0">
                <a:solidFill>
                  <a:srgbClr val="6A3E3E"/>
                </a:solidFill>
                <a:latin typeface="Consolas"/>
              </a:rPr>
              <a:t>date2</a:t>
            </a:r>
            <a:r>
              <a:rPr lang="en-US" sz="1600" dirty="0">
                <a:solidFill>
                  <a:srgbClr val="000000"/>
                </a:solidFill>
                <a:latin typeface="Consolas"/>
              </a:rPr>
              <a:t> = </a:t>
            </a:r>
            <a:r>
              <a:rPr lang="en-US" sz="1600" dirty="0" err="1">
                <a:solidFill>
                  <a:srgbClr val="6A3E3E"/>
                </a:solidFill>
                <a:latin typeface="Consolas"/>
              </a:rPr>
              <a:t>currentTime</a:t>
            </a:r>
            <a:r>
              <a:rPr lang="en-US" sz="1600" dirty="0" err="1">
                <a:solidFill>
                  <a:srgbClr val="000000"/>
                </a:solidFill>
                <a:latin typeface="Consolas"/>
              </a:rPr>
              <a:t>.withDayOfMonth</a:t>
            </a:r>
            <a:r>
              <a:rPr lang="en-US" sz="1600" dirty="0">
                <a:solidFill>
                  <a:srgbClr val="000000"/>
                </a:solidFill>
                <a:latin typeface="Consolas"/>
              </a:rPr>
              <a:t>(10).</a:t>
            </a:r>
            <a:r>
              <a:rPr lang="en-US" sz="1600" dirty="0" err="1">
                <a:solidFill>
                  <a:srgbClr val="000000"/>
                </a:solidFill>
                <a:latin typeface="Consolas"/>
              </a:rPr>
              <a:t>withYear</a:t>
            </a:r>
            <a:r>
              <a:rPr lang="en-US" sz="1600" dirty="0">
                <a:solidFill>
                  <a:srgbClr val="000000"/>
                </a:solidFill>
                <a:latin typeface="Consolas"/>
              </a:rPr>
              <a:t>(2012);</a:t>
            </a:r>
          </a:p>
          <a:p>
            <a:r>
              <a:rPr lang="en-US" sz="1600" dirty="0">
                <a:solidFill>
                  <a:srgbClr val="000000"/>
                </a:solidFill>
                <a:latin typeface="Consolas"/>
              </a:rPr>
              <a:t>      </a:t>
            </a:r>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.println</a:t>
            </a:r>
            <a:r>
              <a:rPr lang="en-US" sz="1600" b="1" i="1" dirty="0">
                <a:solidFill>
                  <a:srgbClr val="000000"/>
                </a:solidFill>
                <a:latin typeface="Consolas"/>
              </a:rPr>
              <a:t>(</a:t>
            </a:r>
            <a:r>
              <a:rPr lang="en-US" sz="1600" b="1" i="1" dirty="0">
                <a:solidFill>
                  <a:srgbClr val="2A00FF"/>
                </a:solidFill>
                <a:latin typeface="Consolas"/>
              </a:rPr>
              <a:t>"date2: "</a:t>
            </a:r>
            <a:r>
              <a:rPr lang="en-US" sz="1600" b="1" i="1" dirty="0">
                <a:solidFill>
                  <a:srgbClr val="000000"/>
                </a:solidFill>
                <a:latin typeface="Consolas"/>
              </a:rPr>
              <a:t> + </a:t>
            </a:r>
            <a:r>
              <a:rPr lang="en-US" sz="1600" b="1" i="1" dirty="0">
                <a:solidFill>
                  <a:srgbClr val="6A3E3E"/>
                </a:solidFill>
                <a:latin typeface="Consolas"/>
              </a:rPr>
              <a:t>date2</a:t>
            </a:r>
            <a:r>
              <a:rPr lang="en-US" sz="1600" b="1" i="1" dirty="0">
                <a:solidFill>
                  <a:srgbClr val="000000"/>
                </a:solidFill>
                <a:latin typeface="Consolas"/>
              </a:rPr>
              <a:t>);</a:t>
            </a:r>
          </a:p>
          <a:p>
            <a:r>
              <a:rPr lang="en-US" sz="1600" dirty="0">
                <a:solidFill>
                  <a:srgbClr val="000000"/>
                </a:solidFill>
                <a:latin typeface="Consolas"/>
              </a:rPr>
              <a:t>      </a:t>
            </a:r>
            <a:r>
              <a:rPr lang="en-US" sz="1600" dirty="0">
                <a:solidFill>
                  <a:srgbClr val="3F7F5F"/>
                </a:solidFill>
                <a:latin typeface="Consolas"/>
              </a:rPr>
              <a:t>//date2: 2012-03-10T08:40:35.242</a:t>
            </a:r>
          </a:p>
          <a:p>
            <a:endParaRPr lang="en-US" sz="1600" dirty="0">
              <a:latin typeface="Consolas"/>
            </a:endParaRPr>
          </a:p>
          <a:p>
            <a:r>
              <a:rPr lang="en-US" sz="1600" dirty="0">
                <a:solidFill>
                  <a:srgbClr val="000000"/>
                </a:solidFill>
                <a:latin typeface="Consolas"/>
              </a:rPr>
              <a:t>      </a:t>
            </a:r>
            <a:r>
              <a:rPr lang="en-US" sz="1600" dirty="0">
                <a:solidFill>
                  <a:srgbClr val="3F7F5F"/>
                </a:solidFill>
                <a:latin typeface="Consolas"/>
              </a:rPr>
              <a:t>//12 </a:t>
            </a:r>
            <a:r>
              <a:rPr lang="en-US" sz="1600" dirty="0" err="1">
                <a:solidFill>
                  <a:srgbClr val="3F7F5F"/>
                </a:solidFill>
                <a:latin typeface="Consolas"/>
              </a:rPr>
              <a:t>december</a:t>
            </a:r>
            <a:r>
              <a:rPr lang="en-US" sz="1600" dirty="0">
                <a:solidFill>
                  <a:srgbClr val="3F7F5F"/>
                </a:solidFill>
                <a:latin typeface="Consolas"/>
              </a:rPr>
              <a:t> 2014</a:t>
            </a:r>
          </a:p>
          <a:p>
            <a:r>
              <a:rPr lang="en-US" sz="1600" dirty="0">
                <a:solidFill>
                  <a:srgbClr val="000000"/>
                </a:solidFill>
                <a:latin typeface="Consolas"/>
              </a:rPr>
              <a:t>      </a:t>
            </a:r>
            <a:r>
              <a:rPr lang="en-US" sz="1600" dirty="0" err="1">
                <a:solidFill>
                  <a:srgbClr val="000000"/>
                </a:solidFill>
                <a:latin typeface="Consolas"/>
              </a:rPr>
              <a:t>LocalDate</a:t>
            </a:r>
            <a:r>
              <a:rPr lang="en-US" sz="1600" dirty="0">
                <a:solidFill>
                  <a:srgbClr val="000000"/>
                </a:solidFill>
                <a:latin typeface="Consolas"/>
              </a:rPr>
              <a:t> </a:t>
            </a:r>
            <a:r>
              <a:rPr lang="en-US" sz="1600" dirty="0">
                <a:solidFill>
                  <a:srgbClr val="6A3E3E"/>
                </a:solidFill>
                <a:latin typeface="Consolas"/>
              </a:rPr>
              <a:t>date3</a:t>
            </a:r>
            <a:r>
              <a:rPr lang="en-US" sz="1600" dirty="0">
                <a:solidFill>
                  <a:srgbClr val="000000"/>
                </a:solidFill>
                <a:latin typeface="Consolas"/>
              </a:rPr>
              <a:t> = </a:t>
            </a:r>
            <a:r>
              <a:rPr lang="en-US" sz="1600" dirty="0" err="1">
                <a:solidFill>
                  <a:srgbClr val="000000"/>
                </a:solidFill>
                <a:latin typeface="Consolas"/>
              </a:rPr>
              <a:t>LocalDate.</a:t>
            </a:r>
            <a:r>
              <a:rPr lang="en-US" sz="1600" i="1" dirty="0" err="1">
                <a:solidFill>
                  <a:srgbClr val="000000"/>
                </a:solidFill>
                <a:latin typeface="Consolas"/>
              </a:rPr>
              <a:t>of</a:t>
            </a:r>
            <a:r>
              <a:rPr lang="en-US" sz="1600" i="1" dirty="0">
                <a:solidFill>
                  <a:srgbClr val="000000"/>
                </a:solidFill>
                <a:latin typeface="Consolas"/>
              </a:rPr>
              <a:t>(2014, </a:t>
            </a:r>
            <a:r>
              <a:rPr lang="en-US" sz="1600" i="1" dirty="0" err="1">
                <a:solidFill>
                  <a:srgbClr val="000000"/>
                </a:solidFill>
                <a:latin typeface="Consolas"/>
              </a:rPr>
              <a:t>Month.</a:t>
            </a:r>
            <a:r>
              <a:rPr lang="en-US" sz="1600" b="1" i="1" dirty="0" err="1">
                <a:solidFill>
                  <a:srgbClr val="0000C0"/>
                </a:solidFill>
                <a:latin typeface="Consolas"/>
              </a:rPr>
              <a:t>DECEMBER</a:t>
            </a:r>
            <a:r>
              <a:rPr lang="en-US" sz="1600" b="1" i="1" dirty="0">
                <a:solidFill>
                  <a:srgbClr val="000000"/>
                </a:solidFill>
                <a:latin typeface="Consolas"/>
              </a:rPr>
              <a:t>, 12);</a:t>
            </a:r>
          </a:p>
          <a:p>
            <a:r>
              <a:rPr lang="en-US" sz="1600" dirty="0">
                <a:solidFill>
                  <a:srgbClr val="000000"/>
                </a:solidFill>
                <a:latin typeface="Consolas"/>
              </a:rPr>
              <a:t>      </a:t>
            </a:r>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.println</a:t>
            </a:r>
            <a:r>
              <a:rPr lang="en-US" sz="1600" b="1" i="1" dirty="0">
                <a:solidFill>
                  <a:srgbClr val="000000"/>
                </a:solidFill>
                <a:latin typeface="Consolas"/>
              </a:rPr>
              <a:t>(</a:t>
            </a:r>
            <a:r>
              <a:rPr lang="en-US" sz="1600" b="1" i="1" dirty="0">
                <a:solidFill>
                  <a:srgbClr val="2A00FF"/>
                </a:solidFill>
                <a:latin typeface="Consolas"/>
              </a:rPr>
              <a:t>"date3: "</a:t>
            </a:r>
            <a:r>
              <a:rPr lang="en-US" sz="1600" b="1" i="1" dirty="0">
                <a:solidFill>
                  <a:srgbClr val="000000"/>
                </a:solidFill>
                <a:latin typeface="Consolas"/>
              </a:rPr>
              <a:t> + </a:t>
            </a:r>
            <a:r>
              <a:rPr lang="en-US" sz="1600" b="1" i="1" dirty="0">
                <a:solidFill>
                  <a:srgbClr val="6A3E3E"/>
                </a:solidFill>
                <a:latin typeface="Consolas"/>
              </a:rPr>
              <a:t>date3</a:t>
            </a:r>
            <a:r>
              <a:rPr lang="en-US" sz="1600" b="1" i="1" dirty="0">
                <a:solidFill>
                  <a:srgbClr val="000000"/>
                </a:solidFill>
                <a:latin typeface="Consolas"/>
              </a:rPr>
              <a:t>);</a:t>
            </a:r>
          </a:p>
          <a:p>
            <a:endParaRPr lang="en-US" sz="1600" dirty="0">
              <a:latin typeface="Consolas"/>
            </a:endParaRPr>
          </a:p>
          <a:p>
            <a:r>
              <a:rPr lang="en-US" sz="1600" dirty="0">
                <a:solidFill>
                  <a:srgbClr val="000000"/>
                </a:solidFill>
                <a:latin typeface="Consolas"/>
              </a:rPr>
              <a:t>      </a:t>
            </a:r>
            <a:r>
              <a:rPr lang="en-US" sz="1600" dirty="0">
                <a:solidFill>
                  <a:srgbClr val="3F7F5F"/>
                </a:solidFill>
                <a:latin typeface="Consolas"/>
              </a:rPr>
              <a:t>//22 hour 15 minutes</a:t>
            </a:r>
          </a:p>
          <a:p>
            <a:r>
              <a:rPr lang="en-US" sz="1600" dirty="0">
                <a:solidFill>
                  <a:srgbClr val="000000"/>
                </a:solidFill>
                <a:latin typeface="Consolas"/>
              </a:rPr>
              <a:t>      </a:t>
            </a:r>
            <a:r>
              <a:rPr lang="en-US" sz="1600" dirty="0" err="1">
                <a:solidFill>
                  <a:srgbClr val="000000"/>
                </a:solidFill>
                <a:latin typeface="Consolas"/>
              </a:rPr>
              <a:t>LocalTime</a:t>
            </a:r>
            <a:r>
              <a:rPr lang="en-US" sz="1600" dirty="0">
                <a:solidFill>
                  <a:srgbClr val="000000"/>
                </a:solidFill>
                <a:latin typeface="Consolas"/>
              </a:rPr>
              <a:t> </a:t>
            </a:r>
            <a:r>
              <a:rPr lang="en-US" sz="1600" dirty="0">
                <a:solidFill>
                  <a:srgbClr val="6A3E3E"/>
                </a:solidFill>
                <a:latin typeface="Consolas"/>
              </a:rPr>
              <a:t>date4</a:t>
            </a:r>
            <a:r>
              <a:rPr lang="en-US" sz="1600" dirty="0">
                <a:solidFill>
                  <a:srgbClr val="000000"/>
                </a:solidFill>
                <a:latin typeface="Consolas"/>
              </a:rPr>
              <a:t> = </a:t>
            </a:r>
            <a:r>
              <a:rPr lang="en-US" sz="1600" dirty="0" err="1">
                <a:solidFill>
                  <a:srgbClr val="000000"/>
                </a:solidFill>
                <a:latin typeface="Consolas"/>
              </a:rPr>
              <a:t>LocalTime.</a:t>
            </a:r>
            <a:r>
              <a:rPr lang="en-US" sz="1600" i="1" dirty="0" err="1">
                <a:solidFill>
                  <a:srgbClr val="000000"/>
                </a:solidFill>
                <a:latin typeface="Consolas"/>
              </a:rPr>
              <a:t>of</a:t>
            </a:r>
            <a:r>
              <a:rPr lang="en-US" sz="1600" i="1" dirty="0">
                <a:solidFill>
                  <a:srgbClr val="000000"/>
                </a:solidFill>
                <a:latin typeface="Consolas"/>
              </a:rPr>
              <a:t>(22, 15);</a:t>
            </a:r>
          </a:p>
          <a:p>
            <a:r>
              <a:rPr lang="en-US" sz="1600" dirty="0">
                <a:solidFill>
                  <a:srgbClr val="000000"/>
                </a:solidFill>
                <a:latin typeface="Consolas"/>
              </a:rPr>
              <a:t>      </a:t>
            </a:r>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.println</a:t>
            </a:r>
            <a:r>
              <a:rPr lang="en-US" sz="1600" b="1" i="1" dirty="0">
                <a:solidFill>
                  <a:srgbClr val="000000"/>
                </a:solidFill>
                <a:latin typeface="Consolas"/>
              </a:rPr>
              <a:t>(</a:t>
            </a:r>
            <a:r>
              <a:rPr lang="en-US" sz="1600" b="1" i="1" dirty="0">
                <a:solidFill>
                  <a:srgbClr val="2A00FF"/>
                </a:solidFill>
                <a:latin typeface="Consolas"/>
              </a:rPr>
              <a:t>"date4: "</a:t>
            </a:r>
            <a:r>
              <a:rPr lang="en-US" sz="1600" b="1" i="1" dirty="0">
                <a:solidFill>
                  <a:srgbClr val="000000"/>
                </a:solidFill>
                <a:latin typeface="Consolas"/>
              </a:rPr>
              <a:t> + </a:t>
            </a:r>
            <a:r>
              <a:rPr lang="en-US" sz="1600" b="1" i="1" dirty="0">
                <a:solidFill>
                  <a:srgbClr val="6A3E3E"/>
                </a:solidFill>
                <a:latin typeface="Consolas"/>
              </a:rPr>
              <a:t>date4</a:t>
            </a:r>
            <a:r>
              <a:rPr lang="en-US" sz="1600" b="1" i="1" dirty="0">
                <a:solidFill>
                  <a:srgbClr val="000000"/>
                </a:solidFill>
                <a:latin typeface="Consolas"/>
              </a:rPr>
              <a:t>);</a:t>
            </a:r>
          </a:p>
          <a:p>
            <a:endParaRPr lang="en-US" sz="1600" dirty="0">
              <a:latin typeface="Consolas"/>
            </a:endParaRPr>
          </a:p>
          <a:p>
            <a:r>
              <a:rPr lang="en-US" sz="1600" dirty="0">
                <a:solidFill>
                  <a:srgbClr val="000000"/>
                </a:solidFill>
                <a:latin typeface="Consolas"/>
              </a:rPr>
              <a:t>      </a:t>
            </a:r>
            <a:r>
              <a:rPr lang="en-US" sz="1600" dirty="0">
                <a:solidFill>
                  <a:srgbClr val="3F7F5F"/>
                </a:solidFill>
                <a:latin typeface="Consolas"/>
              </a:rPr>
              <a:t>//parse a string</a:t>
            </a:r>
          </a:p>
          <a:p>
            <a:r>
              <a:rPr lang="en-US" sz="1600" dirty="0">
                <a:solidFill>
                  <a:srgbClr val="000000"/>
                </a:solidFill>
                <a:latin typeface="Consolas"/>
              </a:rPr>
              <a:t>      </a:t>
            </a:r>
            <a:r>
              <a:rPr lang="en-US" sz="1600" dirty="0" err="1">
                <a:solidFill>
                  <a:srgbClr val="000000"/>
                </a:solidFill>
                <a:latin typeface="Consolas"/>
              </a:rPr>
              <a:t>LocalTime</a:t>
            </a:r>
            <a:r>
              <a:rPr lang="en-US" sz="1600" dirty="0">
                <a:solidFill>
                  <a:srgbClr val="000000"/>
                </a:solidFill>
                <a:latin typeface="Consolas"/>
              </a:rPr>
              <a:t> </a:t>
            </a:r>
            <a:r>
              <a:rPr lang="en-US" sz="1600" dirty="0">
                <a:solidFill>
                  <a:srgbClr val="6A3E3E"/>
                </a:solidFill>
                <a:latin typeface="Consolas"/>
              </a:rPr>
              <a:t>date5</a:t>
            </a:r>
            <a:r>
              <a:rPr lang="en-US" sz="1600" dirty="0">
                <a:solidFill>
                  <a:srgbClr val="000000"/>
                </a:solidFill>
                <a:latin typeface="Consolas"/>
              </a:rPr>
              <a:t> = </a:t>
            </a:r>
            <a:r>
              <a:rPr lang="en-US" sz="1600" dirty="0" err="1">
                <a:solidFill>
                  <a:srgbClr val="000000"/>
                </a:solidFill>
                <a:latin typeface="Consolas"/>
              </a:rPr>
              <a:t>LocalTime.</a:t>
            </a:r>
            <a:r>
              <a:rPr lang="en-US" sz="1600" i="1" dirty="0" err="1">
                <a:solidFill>
                  <a:srgbClr val="000000"/>
                </a:solidFill>
                <a:latin typeface="Consolas"/>
              </a:rPr>
              <a:t>parse</a:t>
            </a:r>
            <a:r>
              <a:rPr lang="en-US" sz="1600" i="1" dirty="0">
                <a:solidFill>
                  <a:srgbClr val="000000"/>
                </a:solidFill>
                <a:latin typeface="Consolas"/>
              </a:rPr>
              <a:t>(</a:t>
            </a:r>
            <a:r>
              <a:rPr lang="en-US" sz="1600" i="1" dirty="0">
                <a:solidFill>
                  <a:srgbClr val="2A00FF"/>
                </a:solidFill>
                <a:latin typeface="Consolas"/>
              </a:rPr>
              <a:t>"20:15:30"</a:t>
            </a:r>
            <a:r>
              <a:rPr lang="en-US" sz="1600" i="1"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.println</a:t>
            </a:r>
            <a:r>
              <a:rPr lang="en-US" sz="1600" b="1" i="1" dirty="0">
                <a:solidFill>
                  <a:srgbClr val="000000"/>
                </a:solidFill>
                <a:latin typeface="Consolas"/>
              </a:rPr>
              <a:t>(</a:t>
            </a:r>
            <a:r>
              <a:rPr lang="en-US" sz="1600" b="1" i="1" dirty="0">
                <a:solidFill>
                  <a:srgbClr val="2A00FF"/>
                </a:solidFill>
                <a:latin typeface="Consolas"/>
              </a:rPr>
              <a:t>"date5: "</a:t>
            </a:r>
            <a:r>
              <a:rPr lang="en-US" sz="1600" b="1" i="1" dirty="0">
                <a:solidFill>
                  <a:srgbClr val="000000"/>
                </a:solidFill>
                <a:latin typeface="Consolas"/>
              </a:rPr>
              <a:t> + </a:t>
            </a:r>
            <a:r>
              <a:rPr lang="en-US" sz="1600" b="1" i="1" dirty="0">
                <a:solidFill>
                  <a:srgbClr val="6A3E3E"/>
                </a:solidFill>
                <a:latin typeface="Consolas"/>
              </a:rPr>
              <a:t>date5</a:t>
            </a:r>
            <a:r>
              <a:rPr lang="en-US" sz="1600" b="1" i="1" dirty="0">
                <a:solidFill>
                  <a:srgbClr val="000000"/>
                </a:solidFill>
                <a:latin typeface="Consolas"/>
              </a:rPr>
              <a:t>);</a:t>
            </a:r>
            <a:endParaRPr lang="en-US" sz="1600" dirty="0"/>
          </a:p>
        </p:txBody>
      </p:sp>
    </p:spTree>
    <p:extLst>
      <p:ext uri="{BB962C8B-B14F-4D97-AF65-F5344CB8AC3E}">
        <p14:creationId xmlns:p14="http://schemas.microsoft.com/office/powerpoint/2010/main" val="428716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4000" b="1" dirty="0">
                <a:effectLst>
                  <a:outerShdw blurRad="38100" dist="38100" dir="2700000" algn="tl">
                    <a:srgbClr val="000000">
                      <a:alpha val="43137"/>
                    </a:srgbClr>
                  </a:outerShdw>
                </a:effectLst>
              </a:rPr>
              <a:t>Java 8 - </a:t>
            </a:r>
            <a:r>
              <a:rPr lang="en-US" sz="4000" b="1" dirty="0" err="1">
                <a:effectLst>
                  <a:outerShdw blurRad="38100" dist="38100" dir="2700000" algn="tl">
                    <a:srgbClr val="000000">
                      <a:alpha val="43137"/>
                    </a:srgbClr>
                  </a:outerShdw>
                </a:effectLst>
              </a:rPr>
              <a:t>Nashorn</a:t>
            </a:r>
            <a:r>
              <a:rPr lang="en-US" sz="4000" b="1" dirty="0">
                <a:effectLst>
                  <a:outerShdw blurRad="38100" dist="38100" dir="2700000" algn="tl">
                    <a:srgbClr val="000000">
                      <a:alpha val="43137"/>
                    </a:srgbClr>
                  </a:outerShdw>
                </a:effectLst>
              </a:rPr>
              <a:t> JavaScript</a:t>
            </a:r>
          </a:p>
        </p:txBody>
      </p:sp>
      <p:sp>
        <p:nvSpPr>
          <p:cNvPr id="3" name="Footer Placeholder 2"/>
          <p:cNvSpPr>
            <a:spLocks noGrp="1"/>
          </p:cNvSpPr>
          <p:nvPr>
            <p:ph type="ftr" sz="quarter" idx="4294967295"/>
          </p:nvPr>
        </p:nvSpPr>
        <p:spPr>
          <a:xfrm>
            <a:off x="0" y="6354763"/>
            <a:ext cx="3475038" cy="366712"/>
          </a:xfrm>
        </p:spPr>
        <p:txBody>
          <a:bodyPr/>
          <a:lstStyle/>
          <a:p>
            <a:r>
              <a:rPr lang="en-US"/>
              <a:t>Xoriant Soultions Pvt. Ltd.</a:t>
            </a:r>
          </a:p>
        </p:txBody>
      </p:sp>
      <p:sp>
        <p:nvSpPr>
          <p:cNvPr id="4" name="Slide Number Placeholder 3"/>
          <p:cNvSpPr>
            <a:spLocks noGrp="1"/>
          </p:cNvSpPr>
          <p:nvPr>
            <p:ph type="sldNum" sz="quarter" idx="4294967295"/>
          </p:nvPr>
        </p:nvSpPr>
        <p:spPr>
          <a:xfrm>
            <a:off x="8534400" y="6354763"/>
            <a:ext cx="609600" cy="366712"/>
          </a:xfrm>
        </p:spPr>
        <p:txBody>
          <a:bodyPr/>
          <a:lstStyle/>
          <a:p>
            <a:fld id="{524ABC57-8A90-452A-BBE3-F167992EC22D}" type="slidenum">
              <a:rPr lang="en-US" smtClean="0"/>
              <a:t>69</a:t>
            </a:fld>
            <a:endParaRPr lang="en-US"/>
          </a:p>
        </p:txBody>
      </p:sp>
    </p:spTree>
    <p:extLst>
      <p:ext uri="{BB962C8B-B14F-4D97-AF65-F5344CB8AC3E}">
        <p14:creationId xmlns:p14="http://schemas.microsoft.com/office/powerpoint/2010/main" val="608635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Functional Interface</a:t>
            </a:r>
            <a:endParaRPr lang="en-US" dirty="0"/>
          </a:p>
        </p:txBody>
      </p:sp>
      <p:sp>
        <p:nvSpPr>
          <p:cNvPr id="4" name="Content Placeholder 3"/>
          <p:cNvSpPr>
            <a:spLocks noGrp="1"/>
          </p:cNvSpPr>
          <p:nvPr>
            <p:ph idx="13"/>
          </p:nvPr>
        </p:nvSpPr>
        <p:spPr/>
        <p:txBody>
          <a:bodyPr>
            <a:normAutofit/>
          </a:bodyPr>
          <a:lstStyle/>
          <a:p>
            <a:r>
              <a:rPr lang="en-US" dirty="0"/>
              <a:t>An interface which has </a:t>
            </a:r>
            <a:r>
              <a:rPr lang="en-US" b="1" u="sng" dirty="0"/>
              <a:t>Single Abstract Method </a:t>
            </a:r>
            <a:r>
              <a:rPr lang="en-US" dirty="0"/>
              <a:t>can be called as Functional Interface.</a:t>
            </a:r>
          </a:p>
          <a:p>
            <a:r>
              <a:rPr lang="en-US" dirty="0"/>
              <a:t>Runnable, Comparator</a:t>
            </a:r>
            <a:r>
              <a:rPr lang="en-US"/>
              <a:t>, Comparable </a:t>
            </a:r>
            <a:r>
              <a:rPr lang="en-US" dirty="0"/>
              <a:t>are some of the examples for Functional Interface. We can implement these Functional Interfaces by using Lambda expression.</a:t>
            </a:r>
          </a:p>
        </p:txBody>
      </p:sp>
      <p:sp>
        <p:nvSpPr>
          <p:cNvPr id="3" name="Footer Placeholder 2"/>
          <p:cNvSpPr>
            <a:spLocks noGrp="1"/>
          </p:cNvSpPr>
          <p:nvPr>
            <p:ph type="ftr" sz="quarter" idx="4294967295"/>
          </p:nvPr>
        </p:nvSpPr>
        <p:spPr>
          <a:xfrm>
            <a:off x="0" y="6354763"/>
            <a:ext cx="3475038" cy="366712"/>
          </a:xfrm>
        </p:spPr>
        <p:txBody>
          <a:bodyPr/>
          <a:lstStyle/>
          <a:p>
            <a:r>
              <a:rPr lang="en-US"/>
              <a:t>Xoriant Soultions Pvt. Ltd.</a:t>
            </a:r>
          </a:p>
        </p:txBody>
      </p:sp>
      <p:sp>
        <p:nvSpPr>
          <p:cNvPr id="6" name="Slide Number Placeholder 5"/>
          <p:cNvSpPr>
            <a:spLocks noGrp="1"/>
          </p:cNvSpPr>
          <p:nvPr>
            <p:ph type="sldNum" sz="quarter" idx="4294967295"/>
          </p:nvPr>
        </p:nvSpPr>
        <p:spPr>
          <a:xfrm>
            <a:off x="8534400" y="6354763"/>
            <a:ext cx="609600" cy="366712"/>
          </a:xfrm>
        </p:spPr>
        <p:txBody>
          <a:bodyPr/>
          <a:lstStyle/>
          <a:p>
            <a:fld id="{524ABC57-8A90-452A-BBE3-F167992EC22D}" type="slidenum">
              <a:rPr lang="en-US" smtClean="0"/>
              <a:t>7</a:t>
            </a:fld>
            <a:endParaRPr lang="en-US"/>
          </a:p>
        </p:txBody>
      </p:sp>
      <p:sp>
        <p:nvSpPr>
          <p:cNvPr id="5" name="Rectangle 4"/>
          <p:cNvSpPr/>
          <p:nvPr/>
        </p:nvSpPr>
        <p:spPr>
          <a:xfrm>
            <a:off x="838200" y="3088670"/>
            <a:ext cx="7467600" cy="156966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646464"/>
                </a:solidFill>
                <a:effectLst/>
                <a:uLnTx/>
                <a:uFillTx/>
                <a:latin typeface="Consolas"/>
              </a:rPr>
              <a:t>@</a:t>
            </a:r>
            <a:r>
              <a:rPr kumimoji="0" lang="en-US" sz="2400" b="0" i="0" u="none" strike="noStrike" kern="0" cap="none" spc="0" normalizeH="0" baseline="0" noProof="0" dirty="0" err="1">
                <a:ln>
                  <a:noFill/>
                </a:ln>
                <a:solidFill>
                  <a:srgbClr val="646464"/>
                </a:solidFill>
                <a:effectLst/>
                <a:uLnTx/>
                <a:uFillTx/>
                <a:latin typeface="Consolas"/>
              </a:rPr>
              <a:t>FunctionalInterface</a:t>
            </a:r>
            <a:endParaRPr kumimoji="0" lang="en-US" sz="2400" b="0" i="0" u="none" strike="noStrike" kern="0" cap="none" spc="0" normalizeH="0" baseline="0" noProof="0" dirty="0">
              <a:ln>
                <a:noFill/>
              </a:ln>
              <a:solidFill>
                <a:srgbClr val="646464"/>
              </a:solidFill>
              <a:effectLst/>
              <a:uLnTx/>
              <a:uFillTx/>
              <a:latin typeface="Consola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7F0055"/>
                </a:solidFill>
                <a:effectLst/>
                <a:uLnTx/>
                <a:uFillTx/>
                <a:latin typeface="Consolas"/>
              </a:rPr>
              <a:t>public</a:t>
            </a:r>
            <a:r>
              <a:rPr kumimoji="0" lang="en-US" sz="2400" b="1" i="0" u="none" strike="noStrike" kern="0" cap="none" spc="0" normalizeH="0" baseline="0" noProof="0" dirty="0">
                <a:ln>
                  <a:noFill/>
                </a:ln>
                <a:solidFill>
                  <a:srgbClr val="000000"/>
                </a:solidFill>
                <a:effectLst/>
                <a:uLnTx/>
                <a:uFillTx/>
                <a:latin typeface="Consolas"/>
              </a:rPr>
              <a:t> </a:t>
            </a:r>
            <a:r>
              <a:rPr kumimoji="0" lang="en-US" sz="2400" b="1" i="0" u="none" strike="noStrike" kern="0" cap="none" spc="0" normalizeH="0" baseline="0" noProof="0" dirty="0">
                <a:ln>
                  <a:noFill/>
                </a:ln>
                <a:solidFill>
                  <a:srgbClr val="7F0055"/>
                </a:solidFill>
                <a:effectLst/>
                <a:uLnTx/>
                <a:uFillTx/>
                <a:latin typeface="Consolas"/>
              </a:rPr>
              <a:t>interface</a:t>
            </a:r>
            <a:r>
              <a:rPr kumimoji="0" lang="en-US" sz="2400" b="1" i="0" u="none" strike="noStrike" kern="0" cap="none" spc="0" normalizeH="0" baseline="0" noProof="0" dirty="0">
                <a:ln>
                  <a:noFill/>
                </a:ln>
                <a:solidFill>
                  <a:srgbClr val="000000"/>
                </a:solidFill>
                <a:effectLst/>
                <a:uLnTx/>
                <a:uFillTx/>
                <a:latin typeface="Consolas"/>
              </a:rPr>
              <a:t> </a:t>
            </a:r>
            <a:r>
              <a:rPr kumimoji="0" lang="en-US" sz="2400" b="1" i="0" u="none" strike="noStrike" kern="0" cap="none" spc="0" normalizeH="0" baseline="0" noProof="0" dirty="0" err="1">
                <a:ln>
                  <a:noFill/>
                </a:ln>
                <a:solidFill>
                  <a:srgbClr val="000000"/>
                </a:solidFill>
                <a:effectLst/>
                <a:uLnTx/>
                <a:uFillTx/>
                <a:latin typeface="Consolas"/>
              </a:rPr>
              <a:t>SimpleFuncInterface</a:t>
            </a:r>
            <a:r>
              <a:rPr kumimoji="0" lang="en-US" sz="2400" b="1" i="0" u="none" strike="noStrike" kern="0" cap="none" spc="0" normalizeH="0" baseline="0" noProof="0" dirty="0">
                <a:ln>
                  <a:noFill/>
                </a:ln>
                <a:solidFill>
                  <a:srgbClr val="000000"/>
                </a:solidFill>
                <a:effectLst/>
                <a:uLnTx/>
                <a:uFillTx/>
                <a:latin typeface="Consola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onsolas"/>
              </a:rPr>
              <a:t>  </a:t>
            </a:r>
            <a:r>
              <a:rPr kumimoji="0" lang="en-US" sz="2400" b="1" i="0" u="none" strike="noStrike" kern="0" cap="none" spc="0" normalizeH="0" baseline="0" noProof="0" dirty="0">
                <a:ln>
                  <a:noFill/>
                </a:ln>
                <a:solidFill>
                  <a:srgbClr val="7F0055"/>
                </a:solidFill>
                <a:effectLst/>
                <a:uLnTx/>
                <a:uFillTx/>
                <a:latin typeface="Consolas"/>
              </a:rPr>
              <a:t>public</a:t>
            </a:r>
            <a:r>
              <a:rPr kumimoji="0" lang="en-US" sz="2400" b="1" i="0" u="none" strike="noStrike" kern="0" cap="none" spc="0" normalizeH="0" baseline="0" noProof="0" dirty="0">
                <a:ln>
                  <a:noFill/>
                </a:ln>
                <a:solidFill>
                  <a:srgbClr val="000000"/>
                </a:solidFill>
                <a:effectLst/>
                <a:uLnTx/>
                <a:uFillTx/>
                <a:latin typeface="Consolas"/>
              </a:rPr>
              <a:t> </a:t>
            </a:r>
            <a:r>
              <a:rPr kumimoji="0" lang="en-US" sz="2400" b="1" i="0" u="none" strike="noStrike" kern="0" cap="none" spc="0" normalizeH="0" baseline="0" noProof="0" dirty="0">
                <a:ln>
                  <a:noFill/>
                </a:ln>
                <a:solidFill>
                  <a:srgbClr val="7F0055"/>
                </a:solidFill>
                <a:effectLst/>
                <a:uLnTx/>
                <a:uFillTx/>
                <a:latin typeface="Consolas"/>
              </a:rPr>
              <a:t>void</a:t>
            </a:r>
            <a:r>
              <a:rPr kumimoji="0" lang="en-US" sz="2400" b="1" i="0" u="none" strike="noStrike" kern="0" cap="none" spc="0" normalizeH="0" baseline="0" noProof="0" dirty="0">
                <a:ln>
                  <a:noFill/>
                </a:ln>
                <a:solidFill>
                  <a:srgbClr val="000000"/>
                </a:solidFill>
                <a:effectLst/>
                <a:uLnTx/>
                <a:uFillTx/>
                <a:latin typeface="Consolas"/>
              </a:rPr>
              <a:t> </a:t>
            </a:r>
            <a:r>
              <a:rPr kumimoji="0" lang="en-US" sz="2400" b="1" i="0" u="none" strike="noStrike" kern="0" cap="none" spc="0" normalizeH="0" baseline="0" noProof="0" dirty="0" err="1">
                <a:ln>
                  <a:noFill/>
                </a:ln>
                <a:solidFill>
                  <a:srgbClr val="000000"/>
                </a:solidFill>
                <a:effectLst/>
                <a:uLnTx/>
                <a:uFillTx/>
                <a:latin typeface="Consolas"/>
              </a:rPr>
              <a:t>doWork</a:t>
            </a:r>
            <a:r>
              <a:rPr kumimoji="0" lang="en-US" sz="2400" b="1" i="0" u="none" strike="noStrike" kern="0" cap="none" spc="0" normalizeH="0" baseline="0" noProof="0" dirty="0">
                <a:ln>
                  <a:noFill/>
                </a:ln>
                <a:solidFill>
                  <a:srgbClr val="000000"/>
                </a:solidFill>
                <a:effectLs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onsolas"/>
              </a:rPr>
              <a:t>}</a:t>
            </a:r>
            <a:endParaRPr kumimoji="0" lang="en-US" sz="24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9338335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Nashorn</a:t>
            </a:r>
            <a:r>
              <a:rPr lang="en-US" dirty="0"/>
              <a:t> JavaScript</a:t>
            </a:r>
          </a:p>
        </p:txBody>
      </p:sp>
      <p:sp>
        <p:nvSpPr>
          <p:cNvPr id="3" name="Content Placeholder 2"/>
          <p:cNvSpPr>
            <a:spLocks noGrp="1"/>
          </p:cNvSpPr>
          <p:nvPr>
            <p:ph idx="13"/>
          </p:nvPr>
        </p:nvSpPr>
        <p:spPr/>
        <p:txBody>
          <a:bodyPr/>
          <a:lstStyle/>
          <a:p>
            <a:r>
              <a:rPr lang="en-US" dirty="0"/>
              <a:t>With Java 8, </a:t>
            </a:r>
            <a:r>
              <a:rPr lang="en-US" dirty="0" err="1"/>
              <a:t>Nashorn</a:t>
            </a:r>
            <a:r>
              <a:rPr lang="en-US" dirty="0"/>
              <a:t>, a much </a:t>
            </a:r>
            <a:r>
              <a:rPr lang="en-US" b="1" u="sng" dirty="0"/>
              <a:t>improved JavaScript engine</a:t>
            </a:r>
            <a:r>
              <a:rPr lang="en-US" dirty="0"/>
              <a:t> is introduced, to replace the existing </a:t>
            </a:r>
            <a:r>
              <a:rPr lang="en-US" b="1" u="sng" dirty="0"/>
              <a:t>Rhino</a:t>
            </a:r>
            <a:r>
              <a:rPr lang="en-US" dirty="0"/>
              <a:t>. </a:t>
            </a:r>
            <a:r>
              <a:rPr lang="en-US" dirty="0" err="1"/>
              <a:t>Nashorn</a:t>
            </a:r>
            <a:r>
              <a:rPr lang="en-US" dirty="0"/>
              <a:t> </a:t>
            </a:r>
            <a:r>
              <a:rPr lang="en-US" b="1" u="sng" dirty="0"/>
              <a:t>provides 2 to 10 times better performance</a:t>
            </a:r>
            <a:r>
              <a:rPr lang="en-US" dirty="0"/>
              <a:t>, as it directly compiles the code in memory and passes the </a:t>
            </a:r>
            <a:r>
              <a:rPr lang="en-US" dirty="0" err="1"/>
              <a:t>bytecode</a:t>
            </a:r>
            <a:r>
              <a:rPr lang="en-US" dirty="0"/>
              <a:t> to JVM. </a:t>
            </a:r>
            <a:r>
              <a:rPr lang="en-US" dirty="0" err="1"/>
              <a:t>Nashorn</a:t>
            </a:r>
            <a:r>
              <a:rPr lang="en-US" dirty="0"/>
              <a:t> uses </a:t>
            </a:r>
            <a:r>
              <a:rPr lang="en-US" dirty="0" err="1"/>
              <a:t>invokedynamics</a:t>
            </a:r>
            <a:r>
              <a:rPr lang="en-US" dirty="0"/>
              <a:t> feature, introduced in Java 7 to improve performance.</a:t>
            </a:r>
          </a:p>
        </p:txBody>
      </p:sp>
      <p:sp>
        <p:nvSpPr>
          <p:cNvPr id="4" name="Footer Placeholder 3"/>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70</a:t>
            </a:fld>
            <a:endParaRPr lang="en-US"/>
          </a:p>
        </p:txBody>
      </p:sp>
    </p:spTree>
    <p:extLst>
      <p:ext uri="{BB962C8B-B14F-4D97-AF65-F5344CB8AC3E}">
        <p14:creationId xmlns:p14="http://schemas.microsoft.com/office/powerpoint/2010/main" val="23951142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jjs</a:t>
            </a:r>
            <a:r>
              <a:rPr lang="en-US" dirty="0"/>
              <a:t> command line</a:t>
            </a:r>
          </a:p>
        </p:txBody>
      </p:sp>
      <p:sp>
        <p:nvSpPr>
          <p:cNvPr id="3" name="Content Placeholder 2"/>
          <p:cNvSpPr>
            <a:spLocks noGrp="1"/>
          </p:cNvSpPr>
          <p:nvPr>
            <p:ph idx="13"/>
          </p:nvPr>
        </p:nvSpPr>
        <p:spPr/>
        <p:txBody>
          <a:bodyPr/>
          <a:lstStyle/>
          <a:p>
            <a:r>
              <a:rPr lang="en-US" dirty="0" err="1"/>
              <a:t>Nashorn</a:t>
            </a:r>
            <a:r>
              <a:rPr lang="en-US" dirty="0"/>
              <a:t> engine, JAVA 8 introduces a new command line tool, </a:t>
            </a:r>
            <a:r>
              <a:rPr lang="en-US" b="1" dirty="0" err="1"/>
              <a:t>jjs</a:t>
            </a:r>
            <a:r>
              <a:rPr lang="en-US" b="1" dirty="0"/>
              <a:t>,</a:t>
            </a:r>
            <a:r>
              <a:rPr lang="en-US" dirty="0"/>
              <a:t> to execute JavaScript codes at console.</a:t>
            </a:r>
          </a:p>
        </p:txBody>
      </p:sp>
      <p:sp>
        <p:nvSpPr>
          <p:cNvPr id="4" name="Footer Placeholder 3"/>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71</a:t>
            </a:fld>
            <a:endParaRPr lang="en-US"/>
          </a:p>
        </p:txBody>
      </p:sp>
    </p:spTree>
    <p:extLst>
      <p:ext uri="{BB962C8B-B14F-4D97-AF65-F5344CB8AC3E}">
        <p14:creationId xmlns:p14="http://schemas.microsoft.com/office/powerpoint/2010/main" val="379291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Calling JavaScript from Java</a:t>
            </a:r>
          </a:p>
        </p:txBody>
      </p:sp>
      <p:sp>
        <p:nvSpPr>
          <p:cNvPr id="3" name="Content Placeholder 2"/>
          <p:cNvSpPr>
            <a:spLocks noGrp="1"/>
          </p:cNvSpPr>
          <p:nvPr>
            <p:ph idx="13"/>
          </p:nvPr>
        </p:nvSpPr>
        <p:spPr/>
        <p:txBody>
          <a:bodyPr>
            <a:normAutofit/>
          </a:bodyPr>
          <a:lstStyle/>
          <a:p>
            <a:r>
              <a:rPr lang="en-US" dirty="0"/>
              <a:t>Using </a:t>
            </a:r>
            <a:r>
              <a:rPr lang="en-US" dirty="0" err="1"/>
              <a:t>ScriptEngineManager</a:t>
            </a:r>
            <a:r>
              <a:rPr lang="en-US" dirty="0"/>
              <a:t>, JavaScript code can be called and interpreted in Java.</a:t>
            </a:r>
          </a:p>
        </p:txBody>
      </p:sp>
      <p:sp>
        <p:nvSpPr>
          <p:cNvPr id="4" name="Footer Placeholder 3"/>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72</a:t>
            </a:fld>
            <a:endParaRPr lang="en-US"/>
          </a:p>
        </p:txBody>
      </p:sp>
      <p:sp>
        <p:nvSpPr>
          <p:cNvPr id="6" name="Rectangle 5"/>
          <p:cNvSpPr/>
          <p:nvPr/>
        </p:nvSpPr>
        <p:spPr>
          <a:xfrm>
            <a:off x="762000" y="1999595"/>
            <a:ext cx="8153400" cy="4401205"/>
          </a:xfrm>
          <a:prstGeom prst="rect">
            <a:avLst/>
          </a:prstGeom>
        </p:spPr>
        <p:txBody>
          <a:bodyPr wrap="square">
            <a:spAutoFit/>
          </a:bodyPr>
          <a:lstStyle/>
          <a:p>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class</a:t>
            </a:r>
            <a:r>
              <a:rPr lang="en-US" sz="1400" b="1" dirty="0">
                <a:solidFill>
                  <a:srgbClr val="000000"/>
                </a:solidFill>
                <a:latin typeface="Consolas"/>
              </a:rPr>
              <a:t> Java8Nashorn {</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static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main(String </a:t>
            </a:r>
            <a:r>
              <a:rPr lang="en-US" sz="1400" b="1" dirty="0" err="1">
                <a:solidFill>
                  <a:srgbClr val="6A3E3E"/>
                </a:solidFill>
                <a:latin typeface="Consolas"/>
              </a:rPr>
              <a:t>args</a:t>
            </a:r>
            <a:r>
              <a:rPr lang="en-US" sz="1400" b="1"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r>
              <a:rPr lang="en-US" sz="1400" dirty="0" err="1">
                <a:solidFill>
                  <a:srgbClr val="000000"/>
                </a:solidFill>
                <a:latin typeface="Consolas"/>
              </a:rPr>
              <a:t>ScriptEngineManager</a:t>
            </a:r>
            <a:r>
              <a:rPr lang="en-US" sz="1400" dirty="0">
                <a:solidFill>
                  <a:srgbClr val="000000"/>
                </a:solidFill>
                <a:latin typeface="Consolas"/>
              </a:rPr>
              <a:t> </a:t>
            </a:r>
            <a:r>
              <a:rPr lang="en-US" sz="1400" dirty="0" err="1">
                <a:solidFill>
                  <a:srgbClr val="6A3E3E"/>
                </a:solidFill>
                <a:latin typeface="Consolas"/>
              </a:rPr>
              <a:t>scriptEngineManager</a:t>
            </a:r>
            <a:r>
              <a:rPr lang="en-US" sz="1400"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a:t>
            </a:r>
            <a:r>
              <a:rPr lang="en-US" sz="1400" b="1" dirty="0" err="1">
                <a:solidFill>
                  <a:srgbClr val="000000"/>
                </a:solidFill>
                <a:latin typeface="Consolas"/>
              </a:rPr>
              <a:t>ScriptEngineManager</a:t>
            </a:r>
            <a:r>
              <a:rPr lang="en-US" sz="1400" b="1"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ScriptEngine</a:t>
            </a:r>
            <a:r>
              <a:rPr lang="en-US" sz="1400" dirty="0">
                <a:solidFill>
                  <a:srgbClr val="000000"/>
                </a:solidFill>
                <a:latin typeface="Consolas"/>
              </a:rPr>
              <a:t> </a:t>
            </a:r>
            <a:r>
              <a:rPr lang="en-US" sz="1400" dirty="0" err="1">
                <a:solidFill>
                  <a:srgbClr val="6A3E3E"/>
                </a:solidFill>
                <a:latin typeface="Consolas"/>
              </a:rPr>
              <a:t>nashorn</a:t>
            </a:r>
            <a:r>
              <a:rPr lang="en-US" sz="1400" dirty="0">
                <a:solidFill>
                  <a:srgbClr val="000000"/>
                </a:solidFill>
                <a:latin typeface="Consolas"/>
              </a:rPr>
              <a:t> = </a:t>
            </a:r>
            <a:r>
              <a:rPr lang="en-US" sz="1400" dirty="0" err="1">
                <a:solidFill>
                  <a:srgbClr val="6A3E3E"/>
                </a:solidFill>
                <a:latin typeface="Consolas"/>
              </a:rPr>
              <a:t>scriptEngineManager</a:t>
            </a:r>
            <a:r>
              <a:rPr lang="en-US" sz="1400" dirty="0" err="1">
                <a:solidFill>
                  <a:srgbClr val="000000"/>
                </a:solidFill>
                <a:latin typeface="Consolas"/>
              </a:rPr>
              <a:t>.getEngineByName</a:t>
            </a:r>
            <a:r>
              <a:rPr lang="en-US" sz="1400" dirty="0">
                <a:solidFill>
                  <a:srgbClr val="000000"/>
                </a:solidFill>
                <a:latin typeface="Consolas"/>
              </a:rPr>
              <a:t>(</a:t>
            </a:r>
            <a:r>
              <a:rPr lang="en-US" sz="1400" dirty="0">
                <a:solidFill>
                  <a:srgbClr val="2A00FF"/>
                </a:solidFill>
                <a:latin typeface="Consolas"/>
              </a:rPr>
              <a:t>"</a:t>
            </a:r>
            <a:r>
              <a:rPr lang="en-US" sz="1400" dirty="0" err="1">
                <a:solidFill>
                  <a:srgbClr val="2A00FF"/>
                </a:solidFill>
                <a:latin typeface="Consolas"/>
              </a:rPr>
              <a:t>nashorn</a:t>
            </a:r>
            <a:r>
              <a:rPr lang="en-US" sz="1400" dirty="0">
                <a:solidFill>
                  <a:srgbClr val="2A00FF"/>
                </a:solidFill>
                <a:latin typeface="Consolas"/>
              </a:rPr>
              <a:t>"</a:t>
            </a:r>
            <a:r>
              <a:rPr lang="en-US" sz="1400" dirty="0">
                <a:solidFill>
                  <a:srgbClr val="000000"/>
                </a:solidFill>
                <a:latin typeface="Consolas"/>
              </a:rPr>
              <a:t>);</a:t>
            </a:r>
          </a:p>
          <a:p>
            <a:endParaRPr lang="en-US" sz="1400" dirty="0">
              <a:latin typeface="Consolas"/>
            </a:endParaRPr>
          </a:p>
          <a:p>
            <a:r>
              <a:rPr lang="en-US" sz="1400" dirty="0">
                <a:solidFill>
                  <a:srgbClr val="000000"/>
                </a:solidFill>
                <a:latin typeface="Consolas"/>
              </a:rPr>
              <a:t>      String </a:t>
            </a:r>
            <a:r>
              <a:rPr lang="en-US" sz="1400" dirty="0">
                <a:solidFill>
                  <a:srgbClr val="6A3E3E"/>
                </a:solidFill>
                <a:latin typeface="Consolas"/>
              </a:rPr>
              <a:t>name</a:t>
            </a:r>
            <a:r>
              <a:rPr lang="en-US" sz="1400" dirty="0">
                <a:solidFill>
                  <a:srgbClr val="000000"/>
                </a:solidFill>
                <a:latin typeface="Consolas"/>
              </a:rPr>
              <a:t> = </a:t>
            </a:r>
            <a:r>
              <a:rPr lang="en-US" sz="1400" dirty="0">
                <a:solidFill>
                  <a:srgbClr val="2A00FF"/>
                </a:solidFill>
                <a:latin typeface="Consolas"/>
              </a:rPr>
              <a:t>"</a:t>
            </a:r>
            <a:r>
              <a:rPr lang="en-US" sz="1400" dirty="0" err="1">
                <a:solidFill>
                  <a:srgbClr val="2A00FF"/>
                </a:solidFill>
                <a:latin typeface="Consolas"/>
              </a:rPr>
              <a:t>xoriant</a:t>
            </a:r>
            <a:r>
              <a:rPr lang="en-US" sz="1400" dirty="0">
                <a:solidFill>
                  <a:srgbClr val="2A00FF"/>
                </a:solidFill>
                <a:latin typeface="Consolas"/>
              </a:rPr>
              <a:t>"</a:t>
            </a:r>
            <a:r>
              <a:rPr lang="en-US" sz="1400" dirty="0">
                <a:solidFill>
                  <a:srgbClr val="000000"/>
                </a:solidFill>
                <a:latin typeface="Consolas"/>
              </a:rPr>
              <a:t>;</a:t>
            </a:r>
          </a:p>
          <a:p>
            <a:r>
              <a:rPr lang="en-US" sz="1400" dirty="0">
                <a:solidFill>
                  <a:srgbClr val="000000"/>
                </a:solidFill>
                <a:latin typeface="Consolas"/>
              </a:rPr>
              <a:t>      Integer </a:t>
            </a:r>
            <a:r>
              <a:rPr lang="en-US" sz="1400" dirty="0">
                <a:solidFill>
                  <a:srgbClr val="6A3E3E"/>
                </a:solidFill>
                <a:latin typeface="Consolas"/>
              </a:rPr>
              <a:t>result</a:t>
            </a:r>
            <a:r>
              <a:rPr lang="en-US" sz="1400" dirty="0">
                <a:solidFill>
                  <a:srgbClr val="000000"/>
                </a:solidFill>
                <a:latin typeface="Consolas"/>
              </a:rPr>
              <a:t> = </a:t>
            </a:r>
            <a:r>
              <a:rPr lang="en-US" sz="1400" b="1" dirty="0">
                <a:solidFill>
                  <a:srgbClr val="7F0055"/>
                </a:solidFill>
                <a:latin typeface="Consolas"/>
              </a:rPr>
              <a:t>null</a:t>
            </a:r>
            <a:r>
              <a:rPr lang="en-US" sz="1400" b="1"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try</a:t>
            </a:r>
            <a:r>
              <a:rPr lang="en-US" sz="1400" b="1" dirty="0">
                <a:solidFill>
                  <a:srgbClr val="000000"/>
                </a:solidFill>
                <a:latin typeface="Consolas"/>
              </a:rPr>
              <a:t> {</a:t>
            </a:r>
          </a:p>
          <a:p>
            <a:r>
              <a:rPr lang="en-US" sz="1400" dirty="0">
                <a:solidFill>
                  <a:srgbClr val="000000"/>
                </a:solidFill>
                <a:latin typeface="Consolas"/>
              </a:rPr>
              <a:t>         </a:t>
            </a:r>
            <a:r>
              <a:rPr lang="en-US" sz="1400" dirty="0" err="1">
                <a:solidFill>
                  <a:srgbClr val="6A3E3E"/>
                </a:solidFill>
                <a:latin typeface="Consolas"/>
              </a:rPr>
              <a:t>nashorn</a:t>
            </a:r>
            <a:r>
              <a:rPr lang="en-US" sz="1400" dirty="0" err="1">
                <a:solidFill>
                  <a:srgbClr val="000000"/>
                </a:solidFill>
                <a:latin typeface="Consolas"/>
              </a:rPr>
              <a:t>.eval</a:t>
            </a:r>
            <a:r>
              <a:rPr lang="en-US" sz="1400" dirty="0">
                <a:solidFill>
                  <a:srgbClr val="000000"/>
                </a:solidFill>
                <a:latin typeface="Consolas"/>
              </a:rPr>
              <a:t>(</a:t>
            </a:r>
            <a:r>
              <a:rPr lang="en-US" sz="1400" dirty="0">
                <a:solidFill>
                  <a:srgbClr val="2A00FF"/>
                </a:solidFill>
                <a:latin typeface="Consolas"/>
              </a:rPr>
              <a:t>"print('"</a:t>
            </a:r>
            <a:r>
              <a:rPr lang="en-US" sz="1400" dirty="0">
                <a:solidFill>
                  <a:srgbClr val="000000"/>
                </a:solidFill>
                <a:latin typeface="Consolas"/>
              </a:rPr>
              <a:t> + </a:t>
            </a:r>
            <a:r>
              <a:rPr lang="en-US" sz="1400" dirty="0">
                <a:solidFill>
                  <a:srgbClr val="6A3E3E"/>
                </a:solidFill>
                <a:latin typeface="Consolas"/>
              </a:rPr>
              <a:t>name</a:t>
            </a:r>
            <a:r>
              <a:rPr lang="en-US" sz="1400" dirty="0">
                <a:solidFill>
                  <a:srgbClr val="000000"/>
                </a:solidFill>
                <a:latin typeface="Consolas"/>
              </a:rPr>
              <a:t> + </a:t>
            </a:r>
            <a:r>
              <a:rPr lang="en-US" sz="1400" dirty="0">
                <a:solidFill>
                  <a:srgbClr val="2A00FF"/>
                </a:solidFill>
                <a:latin typeface="Consolas"/>
              </a:rPr>
              <a:t>"')"</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6A3E3E"/>
                </a:solidFill>
                <a:latin typeface="Consolas"/>
              </a:rPr>
              <a:t>result</a:t>
            </a:r>
            <a:r>
              <a:rPr lang="en-US" sz="1400" dirty="0">
                <a:solidFill>
                  <a:srgbClr val="000000"/>
                </a:solidFill>
                <a:latin typeface="Consolas"/>
              </a:rPr>
              <a:t> = (Integer) </a:t>
            </a:r>
            <a:r>
              <a:rPr lang="en-US" sz="1400" dirty="0" err="1">
                <a:solidFill>
                  <a:srgbClr val="6A3E3E"/>
                </a:solidFill>
                <a:latin typeface="Consolas"/>
              </a:rPr>
              <a:t>nashorn</a:t>
            </a:r>
            <a:r>
              <a:rPr lang="en-US" sz="1400" dirty="0" err="1">
                <a:solidFill>
                  <a:srgbClr val="000000"/>
                </a:solidFill>
                <a:latin typeface="Consolas"/>
              </a:rPr>
              <a:t>.eval</a:t>
            </a:r>
            <a:r>
              <a:rPr lang="en-US" sz="1400" dirty="0">
                <a:solidFill>
                  <a:srgbClr val="000000"/>
                </a:solidFill>
                <a:latin typeface="Consolas"/>
              </a:rPr>
              <a:t>(</a:t>
            </a:r>
            <a:r>
              <a:rPr lang="en-US" sz="1400" dirty="0">
                <a:solidFill>
                  <a:srgbClr val="2A00FF"/>
                </a:solidFill>
                <a:latin typeface="Consolas"/>
              </a:rPr>
              <a:t>"10 + 2"</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catch</a:t>
            </a:r>
            <a:r>
              <a:rPr lang="en-US" sz="1400" b="1" dirty="0">
                <a:solidFill>
                  <a:srgbClr val="000000"/>
                </a:solidFill>
                <a:latin typeface="Consolas"/>
              </a:rPr>
              <a:t>(</a:t>
            </a:r>
            <a:r>
              <a:rPr lang="en-US" sz="1400" b="1" dirty="0" err="1">
                <a:solidFill>
                  <a:srgbClr val="000000"/>
                </a:solidFill>
                <a:latin typeface="Consolas"/>
              </a:rPr>
              <a:t>ScriptException</a:t>
            </a:r>
            <a:r>
              <a:rPr lang="en-US" sz="1400" b="1" dirty="0">
                <a:solidFill>
                  <a:srgbClr val="000000"/>
                </a:solidFill>
                <a:latin typeface="Consolas"/>
              </a:rPr>
              <a:t> </a:t>
            </a:r>
            <a:r>
              <a:rPr lang="en-US" sz="1400" b="1" dirty="0">
                <a:solidFill>
                  <a:srgbClr val="6A3E3E"/>
                </a:solidFill>
                <a:latin typeface="Consolas"/>
              </a:rPr>
              <a:t>e</a:t>
            </a:r>
            <a:r>
              <a:rPr lang="en-US" sz="1400" b="1"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System.</a:t>
            </a:r>
            <a:r>
              <a:rPr lang="en-US" sz="1400" b="1" i="1" dirty="0" err="1">
                <a:solidFill>
                  <a:srgbClr val="0000C0"/>
                </a:solidFill>
                <a:latin typeface="Consolas"/>
              </a:rPr>
              <a:t>out</a:t>
            </a:r>
            <a:r>
              <a:rPr lang="en-US" sz="1400" b="1" i="1" dirty="0" err="1">
                <a:solidFill>
                  <a:srgbClr val="000000"/>
                </a:solidFill>
                <a:latin typeface="Consolas"/>
              </a:rPr>
              <a:t>.println</a:t>
            </a:r>
            <a:r>
              <a:rPr lang="en-US" sz="1400" b="1" i="1" dirty="0">
                <a:solidFill>
                  <a:srgbClr val="000000"/>
                </a:solidFill>
                <a:latin typeface="Consolas"/>
              </a:rPr>
              <a:t>(</a:t>
            </a:r>
            <a:r>
              <a:rPr lang="en-US" sz="1400" b="1" i="1" dirty="0">
                <a:solidFill>
                  <a:srgbClr val="2A00FF"/>
                </a:solidFill>
                <a:latin typeface="Consolas"/>
              </a:rPr>
              <a:t>"Error executing script: "</a:t>
            </a:r>
            <a:r>
              <a:rPr lang="en-US" sz="1400" b="1" i="1" dirty="0">
                <a:solidFill>
                  <a:srgbClr val="000000"/>
                </a:solidFill>
                <a:latin typeface="Consolas"/>
              </a:rPr>
              <a:t>+ </a:t>
            </a:r>
            <a:r>
              <a:rPr lang="en-US" sz="1400" b="1" i="1" dirty="0" err="1">
                <a:solidFill>
                  <a:srgbClr val="6A3E3E"/>
                </a:solidFill>
                <a:latin typeface="Consolas"/>
              </a:rPr>
              <a:t>e</a:t>
            </a:r>
            <a:r>
              <a:rPr lang="en-US" sz="1400" b="1" i="1" dirty="0" err="1">
                <a:solidFill>
                  <a:srgbClr val="000000"/>
                </a:solidFill>
                <a:latin typeface="Consolas"/>
              </a:rPr>
              <a:t>.getMessage</a:t>
            </a:r>
            <a:r>
              <a:rPr lang="en-US" sz="1400" b="1" i="1"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r>
              <a:rPr lang="en-US" sz="1400" dirty="0" err="1">
                <a:solidFill>
                  <a:srgbClr val="000000"/>
                </a:solidFill>
                <a:latin typeface="Consolas"/>
              </a:rPr>
              <a:t>System.</a:t>
            </a:r>
            <a:r>
              <a:rPr lang="en-US" sz="1400" b="1" i="1" dirty="0" err="1">
                <a:solidFill>
                  <a:srgbClr val="0000C0"/>
                </a:solidFill>
                <a:latin typeface="Consolas"/>
              </a:rPr>
              <a:t>out</a:t>
            </a:r>
            <a:r>
              <a:rPr lang="en-US" sz="1400" b="1" i="1" dirty="0" err="1">
                <a:solidFill>
                  <a:srgbClr val="000000"/>
                </a:solidFill>
                <a:latin typeface="Consolas"/>
              </a:rPr>
              <a:t>.println</a:t>
            </a:r>
            <a:r>
              <a:rPr lang="en-US" sz="1400" b="1" i="1" dirty="0">
                <a:solidFill>
                  <a:srgbClr val="000000"/>
                </a:solidFill>
                <a:latin typeface="Consolas"/>
              </a:rPr>
              <a:t>(</a:t>
            </a:r>
            <a:r>
              <a:rPr lang="en-US" sz="1400" b="1" i="1" dirty="0" err="1">
                <a:solidFill>
                  <a:srgbClr val="6A3E3E"/>
                </a:solidFill>
                <a:latin typeface="Consolas"/>
              </a:rPr>
              <a:t>result</a:t>
            </a:r>
            <a:r>
              <a:rPr lang="en-US" sz="1400" b="1" i="1" dirty="0" err="1">
                <a:solidFill>
                  <a:srgbClr val="000000"/>
                </a:solidFill>
                <a:latin typeface="Consolas"/>
              </a:rPr>
              <a:t>.toString</a:t>
            </a:r>
            <a:r>
              <a:rPr lang="en-US" sz="1400" b="1" i="1"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a:t>
            </a:r>
            <a:endParaRPr lang="en-US" sz="1400" dirty="0"/>
          </a:p>
        </p:txBody>
      </p:sp>
    </p:spTree>
    <p:extLst>
      <p:ext uri="{BB962C8B-B14F-4D97-AF65-F5344CB8AC3E}">
        <p14:creationId xmlns:p14="http://schemas.microsoft.com/office/powerpoint/2010/main" val="22154589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Java from JavaScript</a:t>
            </a:r>
          </a:p>
        </p:txBody>
      </p:sp>
      <p:sp>
        <p:nvSpPr>
          <p:cNvPr id="4" name="Footer Placeholder 3"/>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73</a:t>
            </a:fld>
            <a:endParaRPr lang="en-US"/>
          </a:p>
        </p:txBody>
      </p:sp>
      <p:sp>
        <p:nvSpPr>
          <p:cNvPr id="7" name="Rectangle 6"/>
          <p:cNvSpPr/>
          <p:nvPr/>
        </p:nvSpPr>
        <p:spPr>
          <a:xfrm>
            <a:off x="457200" y="1412081"/>
            <a:ext cx="8077200" cy="3693319"/>
          </a:xfrm>
          <a:prstGeom prst="rect">
            <a:avLst/>
          </a:prstGeom>
        </p:spPr>
        <p:txBody>
          <a:bodyPr wrap="square">
            <a:spAutoFit/>
          </a:bodyPr>
          <a:lstStyle/>
          <a:p>
            <a:r>
              <a:rPr lang="en-US" dirty="0" err="1">
                <a:solidFill>
                  <a:srgbClr val="000000"/>
                </a:solidFill>
                <a:latin typeface="Consolas"/>
              </a:rPr>
              <a:t>var</a:t>
            </a:r>
            <a:r>
              <a:rPr lang="en-US" dirty="0">
                <a:solidFill>
                  <a:srgbClr val="000000"/>
                </a:solidFill>
                <a:latin typeface="Consolas"/>
              </a:rPr>
              <a:t> </a:t>
            </a:r>
            <a:r>
              <a:rPr lang="en-US" dirty="0" err="1">
                <a:solidFill>
                  <a:srgbClr val="000000"/>
                </a:solidFill>
                <a:latin typeface="Consolas"/>
              </a:rPr>
              <a:t>BigDecimal</a:t>
            </a:r>
            <a:r>
              <a:rPr lang="en-US" dirty="0">
                <a:solidFill>
                  <a:srgbClr val="000000"/>
                </a:solidFill>
                <a:latin typeface="Consolas"/>
              </a:rPr>
              <a:t> = </a:t>
            </a:r>
            <a:r>
              <a:rPr lang="en-US" dirty="0" err="1">
                <a:solidFill>
                  <a:srgbClr val="000000"/>
                </a:solidFill>
                <a:latin typeface="Consolas"/>
              </a:rPr>
              <a:t>Java.type</a:t>
            </a:r>
            <a:r>
              <a:rPr lang="en-US" dirty="0">
                <a:solidFill>
                  <a:srgbClr val="000000"/>
                </a:solidFill>
                <a:latin typeface="Consolas"/>
              </a:rPr>
              <a:t>(</a:t>
            </a:r>
            <a:r>
              <a:rPr lang="en-US" dirty="0">
                <a:solidFill>
                  <a:srgbClr val="2A00FF"/>
                </a:solidFill>
                <a:latin typeface="Consolas"/>
              </a:rPr>
              <a:t>'</a:t>
            </a:r>
            <a:r>
              <a:rPr lang="en-US" dirty="0" err="1">
                <a:solidFill>
                  <a:srgbClr val="2A00FF"/>
                </a:solidFill>
                <a:latin typeface="Consolas"/>
              </a:rPr>
              <a:t>java.math.BigDecimal</a:t>
            </a:r>
            <a:r>
              <a:rPr lang="en-US" dirty="0">
                <a:solidFill>
                  <a:srgbClr val="2A00FF"/>
                </a:solidFill>
                <a:latin typeface="Consolas"/>
              </a:rPr>
              <a:t>'</a:t>
            </a:r>
            <a:r>
              <a:rPr lang="en-US" dirty="0">
                <a:solidFill>
                  <a:srgbClr val="000000"/>
                </a:solidFill>
                <a:latin typeface="Consolas"/>
              </a:rPr>
              <a:t>);</a:t>
            </a:r>
          </a:p>
          <a:p>
            <a:endParaRPr lang="en-US" dirty="0">
              <a:latin typeface="Consolas"/>
            </a:endParaRPr>
          </a:p>
          <a:p>
            <a:r>
              <a:rPr lang="en-US" dirty="0">
                <a:solidFill>
                  <a:srgbClr val="000000"/>
                </a:solidFill>
                <a:latin typeface="Consolas"/>
              </a:rPr>
              <a:t>function calculate(amount, percentage) {</a:t>
            </a:r>
          </a:p>
          <a:p>
            <a:endParaRPr lang="en-US" dirty="0">
              <a:latin typeface="Consolas"/>
            </a:endParaRPr>
          </a:p>
          <a:p>
            <a:r>
              <a:rPr lang="en-US" dirty="0">
                <a:solidFill>
                  <a:srgbClr val="000000"/>
                </a:solidFill>
                <a:latin typeface="Consolas"/>
              </a:rPr>
              <a:t>   </a:t>
            </a:r>
            <a:r>
              <a:rPr lang="en-US" dirty="0" err="1">
                <a:solidFill>
                  <a:srgbClr val="000000"/>
                </a:solidFill>
                <a:latin typeface="Consolas"/>
              </a:rPr>
              <a:t>var</a:t>
            </a:r>
            <a:r>
              <a:rPr lang="en-US" dirty="0">
                <a:solidFill>
                  <a:srgbClr val="000000"/>
                </a:solidFill>
                <a:latin typeface="Consolas"/>
              </a:rPr>
              <a:t> result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BigDecimal</a:t>
            </a:r>
            <a:r>
              <a:rPr lang="en-US" b="1" dirty="0">
                <a:solidFill>
                  <a:srgbClr val="000000"/>
                </a:solidFill>
                <a:latin typeface="Consolas"/>
              </a:rPr>
              <a:t>(amount).multiply(</a:t>
            </a:r>
          </a:p>
          <a:p>
            <a:r>
              <a:rPr lang="en-US" dirty="0">
                <a:solidFill>
                  <a:srgbClr val="000000"/>
                </a:solidFill>
                <a:latin typeface="Consolas"/>
              </a:rPr>
              <a:t>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BigDecimal</a:t>
            </a:r>
            <a:r>
              <a:rPr lang="en-US" b="1" dirty="0">
                <a:solidFill>
                  <a:srgbClr val="000000"/>
                </a:solidFill>
                <a:latin typeface="Consolas"/>
              </a:rPr>
              <a:t>(percentage)).divide(</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BigDecimal</a:t>
            </a:r>
            <a:r>
              <a:rPr lang="en-US" b="1" dirty="0">
                <a:solidFill>
                  <a:srgbClr val="000000"/>
                </a:solidFill>
                <a:latin typeface="Consolas"/>
              </a:rPr>
              <a:t>(</a:t>
            </a:r>
            <a:r>
              <a:rPr lang="en-US" b="1" dirty="0">
                <a:solidFill>
                  <a:srgbClr val="2A00FF"/>
                </a:solidFill>
                <a:latin typeface="Consolas"/>
              </a:rPr>
              <a:t>"100"</a:t>
            </a:r>
            <a:r>
              <a:rPr lang="en-US" b="1" dirty="0">
                <a:solidFill>
                  <a:srgbClr val="000000"/>
                </a:solidFill>
                <a:latin typeface="Consolas"/>
              </a:rPr>
              <a:t>), 2, </a:t>
            </a:r>
            <a:r>
              <a:rPr lang="en-US" b="1" dirty="0" err="1">
                <a:solidFill>
                  <a:srgbClr val="000000"/>
                </a:solidFill>
                <a:latin typeface="Consolas"/>
              </a:rPr>
              <a:t>BigDecimal.ROUND_HALF_EVEN</a:t>
            </a:r>
            <a:r>
              <a:rPr lang="en-US" b="1" dirty="0">
                <a:solidFill>
                  <a:srgbClr val="000000"/>
                </a:solidFill>
                <a:latin typeface="Consolas"/>
              </a:rPr>
              <a:t>);</a:t>
            </a:r>
          </a:p>
          <a:p>
            <a:r>
              <a:rPr lang="en-US"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return</a:t>
            </a:r>
            <a:r>
              <a:rPr lang="en-US" b="1" dirty="0">
                <a:solidFill>
                  <a:srgbClr val="000000"/>
                </a:solidFill>
                <a:latin typeface="Consolas"/>
              </a:rPr>
              <a:t> </a:t>
            </a:r>
            <a:r>
              <a:rPr lang="en-US" b="1" dirty="0" err="1">
                <a:solidFill>
                  <a:srgbClr val="000000"/>
                </a:solidFill>
                <a:latin typeface="Consolas"/>
              </a:rPr>
              <a:t>result.toPlainString</a:t>
            </a:r>
            <a:r>
              <a:rPr lang="en-US" b="1" dirty="0">
                <a:solidFill>
                  <a:srgbClr val="000000"/>
                </a:solidFill>
                <a:latin typeface="Consolas"/>
              </a:rPr>
              <a:t>();</a:t>
            </a:r>
          </a:p>
          <a:p>
            <a:r>
              <a:rPr lang="en-US" dirty="0">
                <a:solidFill>
                  <a:srgbClr val="000000"/>
                </a:solidFill>
                <a:latin typeface="Consolas"/>
              </a:rPr>
              <a:t>}</a:t>
            </a:r>
          </a:p>
          <a:p>
            <a:endParaRPr lang="en-US" dirty="0">
              <a:latin typeface="Consolas"/>
            </a:endParaRPr>
          </a:p>
          <a:p>
            <a:r>
              <a:rPr lang="en-US" dirty="0" err="1">
                <a:solidFill>
                  <a:srgbClr val="000000"/>
                </a:solidFill>
                <a:latin typeface="Consolas"/>
              </a:rPr>
              <a:t>var</a:t>
            </a:r>
            <a:r>
              <a:rPr lang="en-US" dirty="0">
                <a:solidFill>
                  <a:srgbClr val="000000"/>
                </a:solidFill>
                <a:latin typeface="Consolas"/>
              </a:rPr>
              <a:t> result = calculate(568000000000000000023,13.9);</a:t>
            </a:r>
          </a:p>
          <a:p>
            <a:r>
              <a:rPr lang="en-US" dirty="0">
                <a:solidFill>
                  <a:srgbClr val="000000"/>
                </a:solidFill>
                <a:latin typeface="Consolas"/>
              </a:rPr>
              <a:t>print(result);</a:t>
            </a:r>
            <a:endParaRPr lang="en-US" dirty="0"/>
          </a:p>
        </p:txBody>
      </p:sp>
    </p:spTree>
    <p:extLst>
      <p:ext uri="{BB962C8B-B14F-4D97-AF65-F5344CB8AC3E}">
        <p14:creationId xmlns:p14="http://schemas.microsoft.com/office/powerpoint/2010/main" val="42492221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D4FF1A-4374-433E-9D6C-A54045E99B38}"/>
              </a:ext>
            </a:extLst>
          </p:cNvPr>
          <p:cNvSpPr>
            <a:spLocks noGrp="1"/>
          </p:cNvSpPr>
          <p:nvPr>
            <p:ph type="title"/>
          </p:nvPr>
        </p:nvSpPr>
        <p:spPr/>
        <p:txBody>
          <a:bodyPr/>
          <a:lstStyle/>
          <a:p>
            <a:r>
              <a:rPr lang="en-IN" dirty="0"/>
              <a:t>Thank you </a:t>
            </a:r>
          </a:p>
        </p:txBody>
      </p:sp>
    </p:spTree>
    <p:extLst>
      <p:ext uri="{BB962C8B-B14F-4D97-AF65-F5344CB8AC3E}">
        <p14:creationId xmlns:p14="http://schemas.microsoft.com/office/powerpoint/2010/main" val="1906638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Footer Placeholder 2"/>
          <p:cNvSpPr>
            <a:spLocks noGrp="1"/>
          </p:cNvSpPr>
          <p:nvPr>
            <p:ph type="ftr" sz="quarter" idx="4294967295"/>
          </p:nvPr>
        </p:nvSpPr>
        <p:spPr>
          <a:xfrm>
            <a:off x="0" y="6354763"/>
            <a:ext cx="3475038" cy="366712"/>
          </a:xfrm>
        </p:spPr>
        <p:txBody>
          <a:bodyPr/>
          <a:lstStyle/>
          <a:p>
            <a:r>
              <a:rPr lang="en-US"/>
              <a:t>Xoriant Soultions Pvt. Ltd.</a:t>
            </a:r>
          </a:p>
        </p:txBody>
      </p:sp>
      <p:sp>
        <p:nvSpPr>
          <p:cNvPr id="6" name="Slide Number Placeholder 5"/>
          <p:cNvSpPr>
            <a:spLocks noGrp="1"/>
          </p:cNvSpPr>
          <p:nvPr>
            <p:ph type="sldNum" sz="quarter" idx="4294967295"/>
          </p:nvPr>
        </p:nvSpPr>
        <p:spPr>
          <a:xfrm>
            <a:off x="8534400" y="6354763"/>
            <a:ext cx="609600" cy="366712"/>
          </a:xfrm>
        </p:spPr>
        <p:txBody>
          <a:bodyPr/>
          <a:lstStyle/>
          <a:p>
            <a:fld id="{524ABC57-8A90-452A-BBE3-F167992EC22D}" type="slidenum">
              <a:rPr lang="en-US" smtClean="0"/>
              <a:t>8</a:t>
            </a:fld>
            <a:endParaRPr lang="en-US"/>
          </a:p>
        </p:txBody>
      </p:sp>
      <p:sp>
        <p:nvSpPr>
          <p:cNvPr id="4" name="Rectangle 3"/>
          <p:cNvSpPr/>
          <p:nvPr/>
        </p:nvSpPr>
        <p:spPr>
          <a:xfrm>
            <a:off x="457200" y="3276600"/>
            <a:ext cx="8153400" cy="2862322"/>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SimpleFunInterfaceTest</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i="1" dirty="0" err="1">
                <a:solidFill>
                  <a:srgbClr val="000000"/>
                </a:solidFill>
                <a:latin typeface="Consolas"/>
              </a:rPr>
              <a:t>carryOutWork</a:t>
            </a:r>
            <a:r>
              <a:rPr lang="en-US" i="1" dirty="0">
                <a:solidFill>
                  <a:srgbClr val="000000"/>
                </a:solidFill>
                <a:latin typeface="Consolas"/>
              </a:rPr>
              <a:t>(() -&gt; </a:t>
            </a:r>
            <a:r>
              <a:rPr lang="en-US" i="1"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"Do work in lambda </a:t>
            </a:r>
            <a:r>
              <a:rPr lang="en-US" b="1" i="1" dirty="0" err="1">
                <a:solidFill>
                  <a:srgbClr val="2A00FF"/>
                </a:solidFill>
                <a:latin typeface="Consolas"/>
              </a:rPr>
              <a:t>exp</a:t>
            </a:r>
            <a:r>
              <a:rPr lang="en-US" b="1" i="1" dirty="0">
                <a:solidFill>
                  <a:srgbClr val="2A00FF"/>
                </a:solidFill>
                <a:latin typeface="Consolas"/>
              </a:rPr>
              <a:t> </a:t>
            </a:r>
            <a:r>
              <a:rPr lang="en-US" b="1" i="1" dirty="0" err="1">
                <a:solidFill>
                  <a:srgbClr val="2A00FF"/>
                </a:solidFill>
                <a:latin typeface="Consolas"/>
              </a:rPr>
              <a:t>impl</a:t>
            </a:r>
            <a:r>
              <a:rPr lang="en-US" b="1" i="1" dirty="0">
                <a:solidFill>
                  <a:srgbClr val="2A00FF"/>
                </a:solidFill>
                <a:latin typeface="Consolas"/>
              </a:rPr>
              <a:t>..."</a:t>
            </a:r>
            <a:r>
              <a:rPr lang="en-US" b="1" i="1" dirty="0">
                <a:solidFill>
                  <a:srgbClr val="000000"/>
                </a:solidFill>
                <a:latin typeface="Consolas"/>
              </a:rPr>
              <a:t>));</a:t>
            </a:r>
          </a:p>
          <a:p>
            <a:pPr lvl="1"/>
            <a:r>
              <a:rPr lang="en-US" dirty="0">
                <a:solidFill>
                  <a:srgbClr val="000000"/>
                </a:solidFill>
                <a:latin typeface="Consolas"/>
              </a:rPr>
              <a:t>}</a:t>
            </a:r>
          </a:p>
          <a:p>
            <a:pPr lvl="1"/>
            <a:endParaRPr lang="en-US" dirty="0">
              <a:latin typeface="Consolas"/>
            </a:endParaRP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carryOutWork</a:t>
            </a:r>
            <a:r>
              <a:rPr lang="en-US" b="1" dirty="0">
                <a:solidFill>
                  <a:srgbClr val="000000"/>
                </a:solidFill>
                <a:latin typeface="Consolas"/>
              </a:rPr>
              <a:t>(</a:t>
            </a:r>
            <a:r>
              <a:rPr lang="en-US" b="1" dirty="0" err="1">
                <a:solidFill>
                  <a:srgbClr val="000000"/>
                </a:solidFill>
                <a:latin typeface="Consolas"/>
              </a:rPr>
              <a:t>SimpleFuncInterface</a:t>
            </a:r>
            <a:r>
              <a:rPr lang="en-US" b="1" dirty="0">
                <a:solidFill>
                  <a:srgbClr val="000000"/>
                </a:solidFill>
                <a:latin typeface="Consolas"/>
              </a:rPr>
              <a:t> </a:t>
            </a:r>
            <a:r>
              <a:rPr lang="en-US" b="1" dirty="0" err="1">
                <a:solidFill>
                  <a:srgbClr val="6A3E3E"/>
                </a:solidFill>
                <a:latin typeface="Consolas"/>
              </a:rPr>
              <a:t>sfi</a:t>
            </a:r>
            <a:r>
              <a:rPr lang="en-US" b="1" dirty="0">
                <a:solidFill>
                  <a:srgbClr val="000000"/>
                </a:solidFill>
                <a:latin typeface="Consolas"/>
              </a:rPr>
              <a:t>) {</a:t>
            </a:r>
          </a:p>
          <a:p>
            <a:pPr lvl="1"/>
            <a:r>
              <a:rPr lang="en-US" dirty="0">
                <a:solidFill>
                  <a:srgbClr val="6A3E3E"/>
                </a:solidFill>
                <a:latin typeface="Consolas"/>
              </a:rPr>
              <a:t>	</a:t>
            </a:r>
            <a:r>
              <a:rPr lang="en-US" dirty="0" err="1">
                <a:solidFill>
                  <a:srgbClr val="6A3E3E"/>
                </a:solidFill>
                <a:latin typeface="Consolas"/>
              </a:rPr>
              <a:t>sfi</a:t>
            </a:r>
            <a:r>
              <a:rPr lang="en-US" dirty="0" err="1">
                <a:solidFill>
                  <a:srgbClr val="000000"/>
                </a:solidFill>
                <a:latin typeface="Consolas"/>
              </a:rPr>
              <a:t>.doWork</a:t>
            </a:r>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
        <p:nvSpPr>
          <p:cNvPr id="5" name="Rectangle 4"/>
          <p:cNvSpPr/>
          <p:nvPr/>
        </p:nvSpPr>
        <p:spPr>
          <a:xfrm>
            <a:off x="533400" y="1771471"/>
            <a:ext cx="7467600" cy="120032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646464"/>
                </a:solidFill>
                <a:effectLst/>
                <a:uLnTx/>
                <a:uFillTx/>
                <a:latin typeface="Consolas"/>
              </a:rPr>
              <a:t>@</a:t>
            </a:r>
            <a:r>
              <a:rPr kumimoji="0" lang="en-US" b="0" i="0" u="none" strike="noStrike" kern="0" cap="none" spc="0" normalizeH="0" baseline="0" noProof="0" dirty="0" err="1">
                <a:ln>
                  <a:noFill/>
                </a:ln>
                <a:solidFill>
                  <a:srgbClr val="646464"/>
                </a:solidFill>
                <a:effectLst/>
                <a:uLnTx/>
                <a:uFillTx/>
                <a:latin typeface="Consolas"/>
              </a:rPr>
              <a:t>FunctionalInterface</a:t>
            </a:r>
            <a:endParaRPr kumimoji="0" lang="en-US" b="0" i="0" u="none" strike="noStrike" kern="0" cap="none" spc="0" normalizeH="0" baseline="0" noProof="0" dirty="0">
              <a:ln>
                <a:noFill/>
              </a:ln>
              <a:solidFill>
                <a:srgbClr val="646464"/>
              </a:solidFill>
              <a:effectLst/>
              <a:uLnTx/>
              <a:uFillTx/>
              <a:latin typeface="Consola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7F0055"/>
                </a:solidFill>
                <a:effectLst/>
                <a:uLnTx/>
                <a:uFillTx/>
                <a:latin typeface="Consolas"/>
              </a:rPr>
              <a:t>public</a:t>
            </a:r>
            <a:r>
              <a:rPr kumimoji="0" lang="en-US" b="1" i="0" u="none" strike="noStrike" kern="0" cap="none" spc="0" normalizeH="0" baseline="0" noProof="0" dirty="0">
                <a:ln>
                  <a:noFill/>
                </a:ln>
                <a:solidFill>
                  <a:srgbClr val="000000"/>
                </a:solidFill>
                <a:effectLst/>
                <a:uLnTx/>
                <a:uFillTx/>
                <a:latin typeface="Consolas"/>
              </a:rPr>
              <a:t> </a:t>
            </a:r>
            <a:r>
              <a:rPr kumimoji="0" lang="en-US" b="1" i="0" u="none" strike="noStrike" kern="0" cap="none" spc="0" normalizeH="0" baseline="0" noProof="0" dirty="0">
                <a:ln>
                  <a:noFill/>
                </a:ln>
                <a:solidFill>
                  <a:srgbClr val="7F0055"/>
                </a:solidFill>
                <a:effectLst/>
                <a:uLnTx/>
                <a:uFillTx/>
                <a:latin typeface="Consolas"/>
              </a:rPr>
              <a:t>interface</a:t>
            </a:r>
            <a:r>
              <a:rPr kumimoji="0" lang="en-US" b="1" i="0" u="none" strike="noStrike" kern="0" cap="none" spc="0" normalizeH="0" baseline="0" noProof="0" dirty="0">
                <a:ln>
                  <a:noFill/>
                </a:ln>
                <a:solidFill>
                  <a:srgbClr val="000000"/>
                </a:solidFill>
                <a:effectLst/>
                <a:uLnTx/>
                <a:uFillTx/>
                <a:latin typeface="Consolas"/>
              </a:rPr>
              <a:t> </a:t>
            </a:r>
            <a:r>
              <a:rPr kumimoji="0" lang="en-US" b="1" i="0" u="none" strike="noStrike" kern="0" cap="none" spc="0" normalizeH="0" baseline="0" noProof="0" dirty="0" err="1">
                <a:ln>
                  <a:noFill/>
                </a:ln>
                <a:solidFill>
                  <a:srgbClr val="000000"/>
                </a:solidFill>
                <a:effectLst/>
                <a:uLnTx/>
                <a:uFillTx/>
                <a:latin typeface="Consolas"/>
              </a:rPr>
              <a:t>SimpleFuncInterface</a:t>
            </a:r>
            <a:r>
              <a:rPr kumimoji="0" lang="en-US" b="1" i="0" u="none" strike="noStrike" kern="0" cap="none" spc="0" normalizeH="0" baseline="0" noProof="0" dirty="0">
                <a:ln>
                  <a:noFill/>
                </a:ln>
                <a:solidFill>
                  <a:srgbClr val="000000"/>
                </a:solidFill>
                <a:effectLst/>
                <a:uLnTx/>
                <a:uFillTx/>
                <a:latin typeface="Consola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Consolas"/>
              </a:rPr>
              <a:t>  </a:t>
            </a:r>
            <a:r>
              <a:rPr kumimoji="0" lang="en-US" b="1" i="0" u="none" strike="noStrike" kern="0" cap="none" spc="0" normalizeH="0" baseline="0" noProof="0" dirty="0">
                <a:ln>
                  <a:noFill/>
                </a:ln>
                <a:solidFill>
                  <a:srgbClr val="7F0055"/>
                </a:solidFill>
                <a:effectLst/>
                <a:uLnTx/>
                <a:uFillTx/>
                <a:latin typeface="Consolas"/>
              </a:rPr>
              <a:t>public</a:t>
            </a:r>
            <a:r>
              <a:rPr kumimoji="0" lang="en-US" b="1" i="0" u="none" strike="noStrike" kern="0" cap="none" spc="0" normalizeH="0" baseline="0" noProof="0" dirty="0">
                <a:ln>
                  <a:noFill/>
                </a:ln>
                <a:solidFill>
                  <a:srgbClr val="000000"/>
                </a:solidFill>
                <a:effectLst/>
                <a:uLnTx/>
                <a:uFillTx/>
                <a:latin typeface="Consolas"/>
              </a:rPr>
              <a:t> </a:t>
            </a:r>
            <a:r>
              <a:rPr kumimoji="0" lang="en-US" b="1" i="0" u="none" strike="noStrike" kern="0" cap="none" spc="0" normalizeH="0" baseline="0" noProof="0" dirty="0">
                <a:ln>
                  <a:noFill/>
                </a:ln>
                <a:solidFill>
                  <a:srgbClr val="7F0055"/>
                </a:solidFill>
                <a:effectLst/>
                <a:uLnTx/>
                <a:uFillTx/>
                <a:latin typeface="Consolas"/>
              </a:rPr>
              <a:t>void</a:t>
            </a:r>
            <a:r>
              <a:rPr kumimoji="0" lang="en-US" b="1" i="0" u="none" strike="noStrike" kern="0" cap="none" spc="0" normalizeH="0" baseline="0" noProof="0" dirty="0">
                <a:ln>
                  <a:noFill/>
                </a:ln>
                <a:solidFill>
                  <a:srgbClr val="000000"/>
                </a:solidFill>
                <a:effectLst/>
                <a:uLnTx/>
                <a:uFillTx/>
                <a:latin typeface="Consolas"/>
              </a:rPr>
              <a:t> </a:t>
            </a:r>
            <a:r>
              <a:rPr kumimoji="0" lang="en-US" b="1" i="0" u="none" strike="noStrike" kern="0" cap="none" spc="0" normalizeH="0" baseline="0" noProof="0" dirty="0" err="1">
                <a:ln>
                  <a:noFill/>
                </a:ln>
                <a:solidFill>
                  <a:srgbClr val="000000"/>
                </a:solidFill>
                <a:effectLst/>
                <a:uLnTx/>
                <a:uFillTx/>
                <a:latin typeface="Consolas"/>
              </a:rPr>
              <a:t>doWork</a:t>
            </a:r>
            <a:r>
              <a:rPr kumimoji="0" lang="en-US" b="1" i="0" u="none" strike="noStrike" kern="0" cap="none" spc="0" normalizeH="0" baseline="0" noProof="0" dirty="0">
                <a:ln>
                  <a:noFill/>
                </a:ln>
                <a:solidFill>
                  <a:srgbClr val="000000"/>
                </a:solidFill>
                <a:effectLs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Consolas"/>
              </a:rPr>
              <a:t>}</a:t>
            </a:r>
            <a:endParaRPr kumimoji="0" lang="en-US"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0877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class</a:t>
            </a:r>
          </a:p>
        </p:txBody>
      </p:sp>
      <p:sp>
        <p:nvSpPr>
          <p:cNvPr id="4" name="Footer Placeholder 3"/>
          <p:cNvSpPr>
            <a:spLocks noGrp="1"/>
          </p:cNvSpPr>
          <p:nvPr>
            <p:ph type="ftr" sz="quarter" idx="4294967295"/>
          </p:nvPr>
        </p:nvSpPr>
        <p:spPr>
          <a:xfrm>
            <a:off x="0" y="6354763"/>
            <a:ext cx="3475038" cy="366712"/>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p:spPr>
        <p:txBody>
          <a:bodyPr/>
          <a:lstStyle/>
          <a:p>
            <a:fld id="{524ABC57-8A90-452A-BBE3-F167992EC22D}" type="slidenum">
              <a:rPr lang="en-US" smtClean="0"/>
              <a:t>9</a:t>
            </a:fld>
            <a:endParaRPr lang="en-US"/>
          </a:p>
        </p:txBody>
      </p:sp>
      <p:sp>
        <p:nvSpPr>
          <p:cNvPr id="3" name="Rectangle 2"/>
          <p:cNvSpPr/>
          <p:nvPr/>
        </p:nvSpPr>
        <p:spPr>
          <a:xfrm>
            <a:off x="533400" y="1371600"/>
            <a:ext cx="8077200" cy="4247317"/>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AnonymousClassDemo</a:t>
            </a:r>
            <a:r>
              <a:rPr lang="en-US" b="1" dirty="0">
                <a:solidFill>
                  <a:srgbClr val="000000"/>
                </a:solidFill>
                <a:latin typeface="Consolas"/>
              </a:rPr>
              <a:t> {</a:t>
            </a:r>
          </a:p>
          <a:p>
            <a:endParaRPr lang="en-US" dirty="0">
              <a:latin typeface="Consolas"/>
            </a:endParaRP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dirty="0">
                <a:solidFill>
                  <a:srgbClr val="000000"/>
                </a:solidFill>
                <a:latin typeface="Consolas"/>
              </a:rPr>
              <a:t>Thread </a:t>
            </a:r>
            <a:r>
              <a:rPr lang="en-US" dirty="0" err="1">
                <a:solidFill>
                  <a:srgbClr val="6A3E3E"/>
                </a:solidFill>
                <a:latin typeface="Consolas"/>
              </a:rPr>
              <a:t>thread</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Thread(</a:t>
            </a:r>
            <a:r>
              <a:rPr lang="en-US" b="1" dirty="0">
                <a:solidFill>
                  <a:srgbClr val="7F0055"/>
                </a:solidFill>
                <a:latin typeface="Consolas"/>
              </a:rPr>
              <a:t>new</a:t>
            </a:r>
            <a:r>
              <a:rPr lang="en-US" b="1" dirty="0">
                <a:solidFill>
                  <a:srgbClr val="000000"/>
                </a:solidFill>
                <a:latin typeface="Consolas"/>
              </a:rPr>
              <a:t> Runnable() {</a:t>
            </a:r>
          </a:p>
          <a:p>
            <a:pPr lvl="2"/>
            <a:endParaRPr lang="en-US" dirty="0">
              <a:latin typeface="Consolas"/>
            </a:endParaRPr>
          </a:p>
          <a:p>
            <a:pPr lvl="3"/>
            <a:r>
              <a:rPr lang="en-US" dirty="0">
                <a:solidFill>
                  <a:srgbClr val="646464"/>
                </a:solidFill>
                <a:latin typeface="Consolas"/>
              </a:rPr>
              <a:t>@</a:t>
            </a:r>
            <a:r>
              <a:rPr lang="en-US" dirty="0">
                <a:solidFill>
                  <a:srgbClr val="646464"/>
                </a:solidFill>
                <a:highlight>
                  <a:srgbClr val="D4D4D4"/>
                </a:highlight>
                <a:latin typeface="Consolas"/>
              </a:rPr>
              <a:t>Override</a:t>
            </a:r>
          </a:p>
          <a:p>
            <a:pPr lvl="3"/>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run() {</a:t>
            </a:r>
          </a:p>
          <a:p>
            <a:pPr lvl="4"/>
            <a:r>
              <a:rPr lang="nn-NO" b="1" dirty="0">
                <a:solidFill>
                  <a:srgbClr val="7F0055"/>
                </a:solidFill>
                <a:latin typeface="Consolas"/>
              </a:rPr>
              <a:t>for</a:t>
            </a:r>
            <a:r>
              <a:rPr lang="nn-NO" b="1" dirty="0">
                <a:solidFill>
                  <a:srgbClr val="000000"/>
                </a:solidFill>
                <a:latin typeface="Consolas"/>
              </a:rPr>
              <a:t> (</a:t>
            </a:r>
            <a:r>
              <a:rPr lang="nn-NO" b="1" dirty="0">
                <a:solidFill>
                  <a:srgbClr val="7F0055"/>
                </a:solidFill>
                <a:latin typeface="Consolas"/>
              </a:rPr>
              <a:t>int</a:t>
            </a:r>
            <a:r>
              <a:rPr lang="nn-NO" b="1" dirty="0">
                <a:solidFill>
                  <a:srgbClr val="000000"/>
                </a:solidFill>
                <a:latin typeface="Consolas"/>
              </a:rPr>
              <a:t> </a:t>
            </a:r>
            <a:r>
              <a:rPr lang="nn-NO" b="1" dirty="0">
                <a:solidFill>
                  <a:srgbClr val="6A3E3E"/>
                </a:solidFill>
                <a:latin typeface="Consolas"/>
              </a:rPr>
              <a:t>i</a:t>
            </a:r>
            <a:r>
              <a:rPr lang="nn-NO" b="1" dirty="0">
                <a:solidFill>
                  <a:srgbClr val="000000"/>
                </a:solidFill>
                <a:latin typeface="Consolas"/>
              </a:rPr>
              <a:t> = 0; </a:t>
            </a:r>
            <a:r>
              <a:rPr lang="nn-NO" b="1" dirty="0">
                <a:solidFill>
                  <a:srgbClr val="6A3E3E"/>
                </a:solidFill>
                <a:latin typeface="Consolas"/>
              </a:rPr>
              <a:t>i</a:t>
            </a:r>
            <a:r>
              <a:rPr lang="nn-NO" b="1" dirty="0">
                <a:solidFill>
                  <a:srgbClr val="000000"/>
                </a:solidFill>
                <a:latin typeface="Consolas"/>
              </a:rPr>
              <a:t> &lt; 10; </a:t>
            </a:r>
            <a:r>
              <a:rPr lang="nn-NO" b="1" dirty="0">
                <a:solidFill>
                  <a:srgbClr val="6A3E3E"/>
                </a:solidFill>
                <a:latin typeface="Consolas"/>
              </a:rPr>
              <a:t>i</a:t>
            </a:r>
            <a:r>
              <a:rPr lang="nn-NO" b="1" dirty="0">
                <a:solidFill>
                  <a:srgbClr val="000000"/>
                </a:solidFill>
                <a:latin typeface="Consolas"/>
              </a:rPr>
              <a:t>++) {</a:t>
            </a:r>
          </a:p>
          <a:p>
            <a:pPr lvl="4"/>
            <a:r>
              <a:rPr lang="en-US" dirty="0">
                <a:solidFill>
                  <a:srgbClr val="000000"/>
                </a:solidFill>
                <a:latin typeface="Consolas"/>
              </a:rPr>
              <a:t>	</a:t>
            </a:r>
            <a:r>
              <a:rPr lang="en-US" dirty="0" err="1">
                <a:solidFill>
                  <a:srgbClr val="000000"/>
                </a:solidFill>
                <a:highlight>
                  <a:srgbClr val="E8F2FE"/>
                </a:highlight>
                <a:latin typeface="Consolas"/>
              </a:rPr>
              <a:t>System.</a:t>
            </a:r>
            <a:r>
              <a:rPr lang="en-US" b="1" i="1" dirty="0" err="1">
                <a:solidFill>
                  <a:srgbClr val="0000C0"/>
                </a:solidFill>
                <a:highlight>
                  <a:srgbClr val="E8F2FE"/>
                </a:highlight>
                <a:latin typeface="Consolas"/>
              </a:rPr>
              <a:t>out</a:t>
            </a:r>
            <a:r>
              <a:rPr lang="en-US" b="1" i="1" dirty="0" err="1">
                <a:solidFill>
                  <a:srgbClr val="000000"/>
                </a:solidFill>
                <a:highlight>
                  <a:srgbClr val="E8F2FE"/>
                </a:highlight>
                <a:latin typeface="Consolas"/>
              </a:rPr>
              <a:t>.println</a:t>
            </a:r>
            <a:r>
              <a:rPr lang="en-US" b="1" i="1" dirty="0">
                <a:solidFill>
                  <a:srgbClr val="000000"/>
                </a:solidFill>
                <a:highlight>
                  <a:srgbClr val="E8F2FE"/>
                </a:highlight>
                <a:latin typeface="Consolas"/>
              </a:rPr>
              <a:t>(</a:t>
            </a:r>
            <a:r>
              <a:rPr lang="en-US" b="1" i="1" dirty="0" err="1">
                <a:solidFill>
                  <a:srgbClr val="000000"/>
                </a:solidFill>
                <a:highlight>
                  <a:srgbClr val="E8F2FE"/>
                </a:highlight>
                <a:latin typeface="Consolas"/>
              </a:rPr>
              <a:t>Thread.currentThread</a:t>
            </a:r>
            <a:r>
              <a:rPr lang="en-US" b="1" i="1" dirty="0">
                <a:solidFill>
                  <a:srgbClr val="000000"/>
                </a:solidFill>
                <a:highlight>
                  <a:srgbClr val="E8F2FE"/>
                </a:highlight>
                <a:latin typeface="Consolas"/>
              </a:rPr>
              <a:t>()	.</a:t>
            </a:r>
            <a:r>
              <a:rPr lang="en-US" b="1" i="1" dirty="0" err="1">
                <a:solidFill>
                  <a:srgbClr val="000000"/>
                </a:solidFill>
                <a:highlight>
                  <a:srgbClr val="E8F2FE"/>
                </a:highlight>
                <a:latin typeface="Consolas"/>
              </a:rPr>
              <a:t>getName</a:t>
            </a:r>
            <a:r>
              <a:rPr lang="en-US" b="1" i="1" dirty="0">
                <a:solidFill>
                  <a:srgbClr val="000000"/>
                </a:solidFill>
                <a:highlight>
                  <a:srgbClr val="E8F2FE"/>
                </a:highlight>
                <a:latin typeface="Consolas"/>
              </a:rPr>
              <a:t>() + </a:t>
            </a:r>
            <a:r>
              <a:rPr lang="en-US" b="1" i="1" dirty="0">
                <a:solidFill>
                  <a:srgbClr val="2A00FF"/>
                </a:solidFill>
                <a:highlight>
                  <a:srgbClr val="E8F2FE"/>
                </a:highlight>
                <a:latin typeface="Consolas"/>
              </a:rPr>
              <a:t>" is running"</a:t>
            </a:r>
            <a:r>
              <a:rPr lang="en-US" b="1" i="1" dirty="0">
                <a:solidFill>
                  <a:srgbClr val="000000"/>
                </a:solidFill>
                <a:highlight>
                  <a:srgbClr val="E8F2FE"/>
                </a:highlight>
                <a:latin typeface="Consolas"/>
              </a:rPr>
              <a:t>);</a:t>
            </a:r>
            <a:r>
              <a:rPr lang="en-US" dirty="0">
                <a:solidFill>
                  <a:srgbClr val="000000"/>
                </a:solidFill>
                <a:latin typeface="Consolas"/>
              </a:rPr>
              <a:t>}</a:t>
            </a:r>
          </a:p>
          <a:p>
            <a:pPr lvl="3"/>
            <a:r>
              <a:rPr lang="en-US" dirty="0">
                <a:solidFill>
                  <a:srgbClr val="000000"/>
                </a:solidFill>
                <a:latin typeface="Consolas"/>
              </a:rPr>
              <a:t>}</a:t>
            </a:r>
          </a:p>
          <a:p>
            <a:pPr lvl="2"/>
            <a:r>
              <a:rPr lang="en-US" dirty="0">
                <a:solidFill>
                  <a:srgbClr val="000000"/>
                </a:solidFill>
                <a:latin typeface="Consolas"/>
              </a:rPr>
              <a:t>});</a:t>
            </a:r>
          </a:p>
          <a:p>
            <a:pPr lvl="2"/>
            <a:r>
              <a:rPr lang="en-US" dirty="0" err="1">
                <a:solidFill>
                  <a:srgbClr val="6A3E3E"/>
                </a:solidFill>
                <a:latin typeface="Consolas"/>
              </a:rPr>
              <a:t>thread</a:t>
            </a:r>
            <a:r>
              <a:rPr lang="en-US" dirty="0" err="1">
                <a:solidFill>
                  <a:srgbClr val="000000"/>
                </a:solidFill>
                <a:latin typeface="Consolas"/>
              </a:rPr>
              <a:t>.start</a:t>
            </a:r>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444936922"/>
      </p:ext>
    </p:extLst>
  </p:cSld>
  <p:clrMapOvr>
    <a:masterClrMapping/>
  </p:clrMapOvr>
</p:sld>
</file>

<file path=ppt/theme/theme1.xml><?xml version="1.0" encoding="utf-8"?>
<a:theme xmlns:a="http://schemas.openxmlformats.org/drawingml/2006/main" name="Xoriant PPT Template-102016">
  <a:themeElements>
    <a:clrScheme name="Xoriant">
      <a:dk1>
        <a:srgbClr val="000000"/>
      </a:dk1>
      <a:lt1>
        <a:srgbClr val="FFFFFF"/>
      </a:lt1>
      <a:dk2>
        <a:srgbClr val="959AA5"/>
      </a:dk2>
      <a:lt2>
        <a:srgbClr val="44464B"/>
      </a:lt2>
      <a:accent1>
        <a:srgbClr val="15A563"/>
      </a:accent1>
      <a:accent2>
        <a:srgbClr val="049159"/>
      </a:accent2>
      <a:accent3>
        <a:srgbClr val="81C14B"/>
      </a:accent3>
      <a:accent4>
        <a:srgbClr val="17A1CC"/>
      </a:accent4>
      <a:accent5>
        <a:srgbClr val="01BAEF"/>
      </a:accent5>
      <a:accent6>
        <a:srgbClr val="0E678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Xoriant PPT Template-2301017</Template>
  <TotalTime>13332</TotalTime>
  <Words>5529</Words>
  <Application>Microsoft Office PowerPoint</Application>
  <PresentationFormat>On-screen Show (4:3)</PresentationFormat>
  <Paragraphs>815</Paragraphs>
  <Slides>74</Slides>
  <Notes>1</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Arial</vt:lpstr>
      <vt:lpstr>Calibri</vt:lpstr>
      <vt:lpstr>Candara</vt:lpstr>
      <vt:lpstr>Consolas</vt:lpstr>
      <vt:lpstr>Courier New</vt:lpstr>
      <vt:lpstr>Raleway</vt:lpstr>
      <vt:lpstr>Wingdings 3</vt:lpstr>
      <vt:lpstr>Xoriant PPT Template-102016</vt:lpstr>
      <vt:lpstr>Java 8</vt:lpstr>
      <vt:lpstr>Java is evolving…</vt:lpstr>
      <vt:lpstr>Agenda</vt:lpstr>
      <vt:lpstr>Java version history</vt:lpstr>
      <vt:lpstr>Java 8 RELEASE (mar 18, 2014)</vt:lpstr>
      <vt:lpstr>Java 8 : Functional Interfaces</vt:lpstr>
      <vt:lpstr>Functional Interface</vt:lpstr>
      <vt:lpstr>Example</vt:lpstr>
      <vt:lpstr>Anonymous class</vt:lpstr>
      <vt:lpstr>Java 8 : Lambda Expressions</vt:lpstr>
      <vt:lpstr>Lambda Expression in Nutshell</vt:lpstr>
      <vt:lpstr>Why should you care about lambda expressions?</vt:lpstr>
      <vt:lpstr>Lets Learn the Syntax</vt:lpstr>
      <vt:lpstr>Example</vt:lpstr>
      <vt:lpstr>Example Continue…</vt:lpstr>
      <vt:lpstr>Syntax to Remember</vt:lpstr>
      <vt:lpstr>Try on Your Machine</vt:lpstr>
      <vt:lpstr>Solution</vt:lpstr>
      <vt:lpstr>Java 8 : Method References</vt:lpstr>
      <vt:lpstr>Method References</vt:lpstr>
      <vt:lpstr>Method References continue…</vt:lpstr>
      <vt:lpstr>Example</vt:lpstr>
      <vt:lpstr>More Example</vt:lpstr>
      <vt:lpstr>Try on Your Machine</vt:lpstr>
      <vt:lpstr>Solution</vt:lpstr>
      <vt:lpstr>Java 8 - Default Methods</vt:lpstr>
      <vt:lpstr>Default Methods</vt:lpstr>
      <vt:lpstr>Syntax</vt:lpstr>
      <vt:lpstr>Multiple Defaults (Diamond problem)</vt:lpstr>
      <vt:lpstr>Solutions</vt:lpstr>
      <vt:lpstr>Static Default Methods</vt:lpstr>
      <vt:lpstr>Functional Interface vs Abstract class</vt:lpstr>
      <vt:lpstr>Java 8 – forEach() method</vt:lpstr>
      <vt:lpstr>forEach() method in Iterable interface</vt:lpstr>
      <vt:lpstr>forEach() Example</vt:lpstr>
      <vt:lpstr>forEach() Example continued…..</vt:lpstr>
      <vt:lpstr>forEach() method in Iterable interface</vt:lpstr>
      <vt:lpstr>Java 8 - Streams</vt:lpstr>
      <vt:lpstr>What are streams?</vt:lpstr>
      <vt:lpstr>Java Stream API</vt:lpstr>
      <vt:lpstr>Operations in streams</vt:lpstr>
      <vt:lpstr>Intermediate operations</vt:lpstr>
      <vt:lpstr>Terminal operations</vt:lpstr>
      <vt:lpstr>PowerPoint Presentation</vt:lpstr>
      <vt:lpstr>Java 7 Example</vt:lpstr>
      <vt:lpstr>Java 8 Example</vt:lpstr>
      <vt:lpstr>dishes.parallelStream()</vt:lpstr>
      <vt:lpstr>Benefits of Streams</vt:lpstr>
      <vt:lpstr>Benefits of Streams</vt:lpstr>
      <vt:lpstr>PowerPoint Presentation</vt:lpstr>
      <vt:lpstr>filter()</vt:lpstr>
      <vt:lpstr>map()</vt:lpstr>
      <vt:lpstr>sorted()</vt:lpstr>
      <vt:lpstr>Streams with Complex Object</vt:lpstr>
      <vt:lpstr>Summarize, the Streams API in Java 8</vt:lpstr>
      <vt:lpstr>Try on your Machine</vt:lpstr>
      <vt:lpstr>PowerPoint Presentation</vt:lpstr>
      <vt:lpstr>Parallel streams</vt:lpstr>
      <vt:lpstr>Parallel streams </vt:lpstr>
      <vt:lpstr>Java 8 - New Date/Time API</vt:lpstr>
      <vt:lpstr>Issues with existing Date/Time API</vt:lpstr>
      <vt:lpstr>Issues with existing Date/Time API</vt:lpstr>
      <vt:lpstr>Issues with existing Date/Time API</vt:lpstr>
      <vt:lpstr>Java 8 API improvements</vt:lpstr>
      <vt:lpstr>Java 8 API improvements</vt:lpstr>
      <vt:lpstr>Date/Time API</vt:lpstr>
      <vt:lpstr>Example</vt:lpstr>
      <vt:lpstr>Example</vt:lpstr>
      <vt:lpstr>Java 8 - Nashorn JavaScript</vt:lpstr>
      <vt:lpstr>Nashorn JavaScript</vt:lpstr>
      <vt:lpstr>jjs command line</vt:lpstr>
      <vt:lpstr>Calling JavaScript from Java</vt:lpstr>
      <vt:lpstr>Calling Java from JavaScript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Onkar Deshpande Mumbai</dc:creator>
  <cp:lastModifiedBy>officePPID HR</cp:lastModifiedBy>
  <cp:revision>178</cp:revision>
  <dcterms:created xsi:type="dcterms:W3CDTF">2016-02-28T09:22:47Z</dcterms:created>
  <dcterms:modified xsi:type="dcterms:W3CDTF">2020-07-20T11:38:40Z</dcterms:modified>
</cp:coreProperties>
</file>