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7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4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6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9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7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7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4480-D88D-43D0-B294-DBF46FC68CBB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3A52-4222-4926-AE3A-291DAA5D8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Nested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Nested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Java allows you to define a class within another class. Such a class is called a nested class.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OuterClass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 err="1" smtClean="0"/>
              <a:t>NestedClass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Outer classes can only be declared as public or package private. Where as, Nested class can be declared private, public, protected, or package private.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3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Nested Classes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8" y="1690688"/>
            <a:ext cx="8093426" cy="383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to use Nested classes?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Logically grouping the classes at one place.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Encapsulation advantage</a:t>
            </a:r>
          </a:p>
          <a:p>
            <a:endParaRPr lang="en-IN" dirty="0" smtClean="0"/>
          </a:p>
          <a:p>
            <a:r>
              <a:rPr lang="en-IN" dirty="0" smtClean="0"/>
              <a:t>More readable &amp; maintainable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2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OuterClass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>
                <a:solidFill>
                  <a:srgbClr val="FF0000"/>
                </a:solidFill>
              </a:rPr>
              <a:t>static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class </a:t>
            </a:r>
            <a:r>
              <a:rPr lang="en-IN" dirty="0" err="1" smtClean="0"/>
              <a:t>NestedClass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Like static class methods, a static nested class cannot refer directly to instance variables or methods defined in its enclosing class: it can use them only through an object reference.</a:t>
            </a:r>
          </a:p>
          <a:p>
            <a:pPr marL="0" indent="0">
              <a:buNone/>
            </a:pPr>
            <a:r>
              <a:rPr lang="en-IN" dirty="0" smtClean="0"/>
              <a:t>Static nested classes are accessed using the enclosing class name:</a:t>
            </a:r>
          </a:p>
          <a:p>
            <a:pPr marL="0" indent="0">
              <a:buNone/>
            </a:pPr>
            <a:r>
              <a:rPr lang="en-IN" dirty="0" err="1" smtClean="0"/>
              <a:t>OuterClass.StaticNestedClass</a:t>
            </a:r>
            <a:r>
              <a:rPr lang="en-IN" dirty="0" smtClean="0"/>
              <a:t> </a:t>
            </a:r>
            <a:r>
              <a:rPr lang="en-IN" dirty="0" err="1" smtClean="0"/>
              <a:t>nestedObject</a:t>
            </a:r>
            <a:r>
              <a:rPr lang="en-IN" dirty="0" smtClean="0"/>
              <a:t> = new </a:t>
            </a:r>
            <a:r>
              <a:rPr lang="en-IN" dirty="0" err="1" smtClean="0"/>
              <a:t>OuterClass.StaticNestedClass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classes (Non-static nested classes)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OuterClass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	class </a:t>
            </a:r>
            <a:r>
              <a:rPr lang="en-IN" dirty="0" err="1" smtClean="0"/>
              <a:t>NestedClass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Inner class has direct access to the outer class fields &amp; methods. Inner class is instantiated as follows:</a:t>
            </a:r>
          </a:p>
          <a:p>
            <a:pPr marL="0" indent="0">
              <a:buNone/>
            </a:pPr>
            <a:r>
              <a:rPr lang="en-IN" dirty="0" err="1" smtClean="0"/>
              <a:t>OuterClass.InnerClass</a:t>
            </a:r>
            <a:r>
              <a:rPr lang="en-IN" dirty="0" smtClean="0"/>
              <a:t> </a:t>
            </a:r>
            <a:r>
              <a:rPr lang="en-IN" dirty="0" err="1" smtClean="0"/>
              <a:t>innerObject</a:t>
            </a:r>
            <a:r>
              <a:rPr lang="en-IN" dirty="0" smtClean="0"/>
              <a:t> = </a:t>
            </a:r>
            <a:r>
              <a:rPr lang="en-IN" dirty="0" err="1" smtClean="0"/>
              <a:t>outerObject.new</a:t>
            </a:r>
            <a:r>
              <a:rPr lang="en-IN" dirty="0" smtClean="0"/>
              <a:t> </a:t>
            </a:r>
            <a:r>
              <a:rPr lang="en-IN" dirty="0" err="1" smtClean="0"/>
              <a:t>InnerClass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0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inner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Printable </a:t>
            </a:r>
            <a:r>
              <a:rPr lang="en-IN" dirty="0" err="1" smtClean="0"/>
              <a:t>printableCircle</a:t>
            </a:r>
            <a:r>
              <a:rPr lang="en-IN" dirty="0" smtClean="0"/>
              <a:t> = new Printable()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public void print() {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(“Circle printed..”);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Anonymous class makes your code brief but comprehensive.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Anonymous class enables to declare &amp; instantiate a class at the same time.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Anonymous class is a local class with no name.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Anonymous class is used if you need local class only once.</a:t>
            </a:r>
          </a:p>
        </p:txBody>
      </p:sp>
    </p:spTree>
    <p:extLst>
      <p:ext uri="{BB962C8B-B14F-4D97-AF65-F5344CB8AC3E}">
        <p14:creationId xmlns:p14="http://schemas.microsoft.com/office/powerpoint/2010/main" val="10176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performArithOpr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pPr marL="0" indent="0">
              <a:buNone/>
            </a:pPr>
            <a:r>
              <a:rPr lang="en-US" dirty="0"/>
              <a:t>		class </a:t>
            </a:r>
            <a:r>
              <a:rPr lang="en-US" dirty="0" err="1"/>
              <a:t>ArithmeticOpr</a:t>
            </a:r>
            <a:r>
              <a:rPr lang="en-US" dirty="0"/>
              <a:t> </a:t>
            </a:r>
            <a:r>
              <a:rPr lang="en-US" dirty="0" smtClean="0"/>
              <a:t>{ 	</a:t>
            </a:r>
            <a:r>
              <a:rPr lang="en-US" b="1" dirty="0" smtClean="0">
                <a:solidFill>
                  <a:srgbClr val="FF0000"/>
                </a:solidFill>
              </a:rPr>
              <a:t>//Local class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		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				return a + b;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</a:t>
            </a:r>
            <a:r>
              <a:rPr lang="en-US" dirty="0"/>
              <a:t>class has access to the members of its enclosing </a:t>
            </a:r>
            <a:r>
              <a:rPr lang="en-US" dirty="0" smtClean="0"/>
              <a:t>class &amp; also to local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classes can be declared inside method, if condition, loops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93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Nested classes</vt:lpstr>
      <vt:lpstr>What is Nested Class?</vt:lpstr>
      <vt:lpstr>Types of Nested Classes</vt:lpstr>
      <vt:lpstr>Why to use Nested classes?</vt:lpstr>
      <vt:lpstr>Static Nested classes</vt:lpstr>
      <vt:lpstr>Inner classes (Non-static nested classes)</vt:lpstr>
      <vt:lpstr>Anonymous inner classes</vt:lpstr>
      <vt:lpstr>Local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SONY</dc:creator>
  <cp:lastModifiedBy>Anand Kulkarni</cp:lastModifiedBy>
  <cp:revision>29</cp:revision>
  <dcterms:created xsi:type="dcterms:W3CDTF">2015-10-31T21:29:20Z</dcterms:created>
  <dcterms:modified xsi:type="dcterms:W3CDTF">2015-11-03T06:56:51Z</dcterms:modified>
</cp:coreProperties>
</file>