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71" r:id="rId3"/>
    <p:sldId id="272" r:id="rId4"/>
    <p:sldId id="273" r:id="rId5"/>
    <p:sldId id="27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anasisaikiran1234@gmail.com" userId="38b17ecdcdf3cf21" providerId="LiveId" clId="{0FFED077-F366-CE44-9F77-F70397670636}"/>
    <pc:docChg chg="addSld">
      <pc:chgData name="varanasisaikiran1234@gmail.com" userId="38b17ecdcdf3cf21" providerId="LiveId" clId="{0FFED077-F366-CE44-9F77-F70397670636}" dt="2021-07-23T14:12:42.155" v="16" actId="680"/>
      <pc:docMkLst>
        <pc:docMk/>
      </pc:docMkLst>
      <pc:sldChg chg="new">
        <pc:chgData name="varanasisaikiran1234@gmail.com" userId="38b17ecdcdf3cf21" providerId="LiveId" clId="{0FFED077-F366-CE44-9F77-F70397670636}" dt="2021-07-23T14:12:33.889" v="0" actId="680"/>
        <pc:sldMkLst>
          <pc:docMk/>
          <pc:sldMk cId="4049955492" sldId="257"/>
        </pc:sldMkLst>
      </pc:sldChg>
      <pc:sldChg chg="new">
        <pc:chgData name="varanasisaikiran1234@gmail.com" userId="38b17ecdcdf3cf21" providerId="LiveId" clId="{0FFED077-F366-CE44-9F77-F70397670636}" dt="2021-07-23T14:12:35.505" v="1" actId="680"/>
        <pc:sldMkLst>
          <pc:docMk/>
          <pc:sldMk cId="1697185404" sldId="258"/>
        </pc:sldMkLst>
      </pc:sldChg>
      <pc:sldChg chg="new">
        <pc:chgData name="varanasisaikiran1234@gmail.com" userId="38b17ecdcdf3cf21" providerId="LiveId" clId="{0FFED077-F366-CE44-9F77-F70397670636}" dt="2021-07-23T14:12:36.535" v="2" actId="680"/>
        <pc:sldMkLst>
          <pc:docMk/>
          <pc:sldMk cId="1430051641" sldId="259"/>
        </pc:sldMkLst>
      </pc:sldChg>
      <pc:sldChg chg="new">
        <pc:chgData name="varanasisaikiran1234@gmail.com" userId="38b17ecdcdf3cf21" providerId="LiveId" clId="{0FFED077-F366-CE44-9F77-F70397670636}" dt="2021-07-23T14:12:36.690" v="3" actId="680"/>
        <pc:sldMkLst>
          <pc:docMk/>
          <pc:sldMk cId="2050480764" sldId="260"/>
        </pc:sldMkLst>
      </pc:sldChg>
      <pc:sldChg chg="new">
        <pc:chgData name="varanasisaikiran1234@gmail.com" userId="38b17ecdcdf3cf21" providerId="LiveId" clId="{0FFED077-F366-CE44-9F77-F70397670636}" dt="2021-07-23T14:12:36.853" v="4" actId="680"/>
        <pc:sldMkLst>
          <pc:docMk/>
          <pc:sldMk cId="1368230811" sldId="261"/>
        </pc:sldMkLst>
      </pc:sldChg>
      <pc:sldChg chg="new">
        <pc:chgData name="varanasisaikiran1234@gmail.com" userId="38b17ecdcdf3cf21" providerId="LiveId" clId="{0FFED077-F366-CE44-9F77-F70397670636}" dt="2021-07-23T14:12:37.019" v="5" actId="680"/>
        <pc:sldMkLst>
          <pc:docMk/>
          <pc:sldMk cId="2050797277" sldId="262"/>
        </pc:sldMkLst>
      </pc:sldChg>
      <pc:sldChg chg="new">
        <pc:chgData name="varanasisaikiran1234@gmail.com" userId="38b17ecdcdf3cf21" providerId="LiveId" clId="{0FFED077-F366-CE44-9F77-F70397670636}" dt="2021-07-23T14:12:37.209" v="6" actId="680"/>
        <pc:sldMkLst>
          <pc:docMk/>
          <pc:sldMk cId="4235871610" sldId="263"/>
        </pc:sldMkLst>
      </pc:sldChg>
      <pc:sldChg chg="new">
        <pc:chgData name="varanasisaikiran1234@gmail.com" userId="38b17ecdcdf3cf21" providerId="LiveId" clId="{0FFED077-F366-CE44-9F77-F70397670636}" dt="2021-07-23T14:12:37.715" v="7" actId="680"/>
        <pc:sldMkLst>
          <pc:docMk/>
          <pc:sldMk cId="3175256573" sldId="264"/>
        </pc:sldMkLst>
      </pc:sldChg>
      <pc:sldChg chg="new">
        <pc:chgData name="varanasisaikiran1234@gmail.com" userId="38b17ecdcdf3cf21" providerId="LiveId" clId="{0FFED077-F366-CE44-9F77-F70397670636}" dt="2021-07-23T14:12:37.909" v="8" actId="680"/>
        <pc:sldMkLst>
          <pc:docMk/>
          <pc:sldMk cId="3781367892" sldId="265"/>
        </pc:sldMkLst>
      </pc:sldChg>
      <pc:sldChg chg="new">
        <pc:chgData name="varanasisaikiran1234@gmail.com" userId="38b17ecdcdf3cf21" providerId="LiveId" clId="{0FFED077-F366-CE44-9F77-F70397670636}" dt="2021-07-23T14:12:38.029" v="9" actId="680"/>
        <pc:sldMkLst>
          <pc:docMk/>
          <pc:sldMk cId="686671318" sldId="266"/>
        </pc:sldMkLst>
      </pc:sldChg>
      <pc:sldChg chg="new">
        <pc:chgData name="varanasisaikiran1234@gmail.com" userId="38b17ecdcdf3cf21" providerId="LiveId" clId="{0FFED077-F366-CE44-9F77-F70397670636}" dt="2021-07-23T14:12:38.187" v="10" actId="680"/>
        <pc:sldMkLst>
          <pc:docMk/>
          <pc:sldMk cId="1789589768" sldId="267"/>
        </pc:sldMkLst>
      </pc:sldChg>
      <pc:sldChg chg="new">
        <pc:chgData name="varanasisaikiran1234@gmail.com" userId="38b17ecdcdf3cf21" providerId="LiveId" clId="{0FFED077-F366-CE44-9F77-F70397670636}" dt="2021-07-23T14:12:38.818" v="11" actId="680"/>
        <pc:sldMkLst>
          <pc:docMk/>
          <pc:sldMk cId="1971618940" sldId="268"/>
        </pc:sldMkLst>
      </pc:sldChg>
      <pc:sldChg chg="new">
        <pc:chgData name="varanasisaikiran1234@gmail.com" userId="38b17ecdcdf3cf21" providerId="LiveId" clId="{0FFED077-F366-CE44-9F77-F70397670636}" dt="2021-07-23T14:12:39.504" v="12" actId="680"/>
        <pc:sldMkLst>
          <pc:docMk/>
          <pc:sldMk cId="2652965792" sldId="269"/>
        </pc:sldMkLst>
      </pc:sldChg>
      <pc:sldChg chg="new">
        <pc:chgData name="varanasisaikiran1234@gmail.com" userId="38b17ecdcdf3cf21" providerId="LiveId" clId="{0FFED077-F366-CE44-9F77-F70397670636}" dt="2021-07-23T14:12:40.207" v="13" actId="680"/>
        <pc:sldMkLst>
          <pc:docMk/>
          <pc:sldMk cId="3330987587" sldId="270"/>
        </pc:sldMkLst>
      </pc:sldChg>
      <pc:sldChg chg="new">
        <pc:chgData name="varanasisaikiran1234@gmail.com" userId="38b17ecdcdf3cf21" providerId="LiveId" clId="{0FFED077-F366-CE44-9F77-F70397670636}" dt="2021-07-23T14:12:40.772" v="14" actId="680"/>
        <pc:sldMkLst>
          <pc:docMk/>
          <pc:sldMk cId="3863530282" sldId="271"/>
        </pc:sldMkLst>
      </pc:sldChg>
      <pc:sldChg chg="new">
        <pc:chgData name="varanasisaikiran1234@gmail.com" userId="38b17ecdcdf3cf21" providerId="LiveId" clId="{0FFED077-F366-CE44-9F77-F70397670636}" dt="2021-07-23T14:12:41.542" v="15" actId="680"/>
        <pc:sldMkLst>
          <pc:docMk/>
          <pc:sldMk cId="2660443606" sldId="272"/>
        </pc:sldMkLst>
      </pc:sldChg>
      <pc:sldChg chg="new">
        <pc:chgData name="varanasisaikiran1234@gmail.com" userId="38b17ecdcdf3cf21" providerId="LiveId" clId="{0FFED077-F366-CE44-9F77-F70397670636}" dt="2021-07-23T14:12:42.155" v="16" actId="680"/>
        <pc:sldMkLst>
          <pc:docMk/>
          <pc:sldMk cId="3671011177"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1/24/2022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46111" y="2590800"/>
            <a:ext cx="9404723" cy="1676400"/>
          </a:xfrm>
        </p:spPr>
        <p:txBody>
          <a:bodyPr/>
          <a:lstStyle/>
          <a:p>
            <a:r>
              <a:rPr lang="en-US" dirty="0"/>
              <a:t>			</a:t>
            </a:r>
            <a:r>
              <a:rPr lang="en-US" sz="4400" b="1" dirty="0">
                <a:latin typeface="Times New Roman" pitchFamily="18" charset="0"/>
                <a:cs typeface="Times New Roman" pitchFamily="18" charset="0"/>
              </a:rPr>
              <a:t>VIRTUAL  ASSISTANT  JACK</a:t>
            </a:r>
          </a:p>
        </p:txBody>
      </p:sp>
    </p:spTree>
    <p:extLst>
      <p:ext uri="{BB962C8B-B14F-4D97-AF65-F5344CB8AC3E}">
        <p14:creationId xmlns:p14="http://schemas.microsoft.com/office/powerpoint/2010/main" val="169718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257C-E28A-DF4D-A9D4-E3C4FAD72FC1}"/>
              </a:ext>
            </a:extLst>
          </p:cNvPr>
          <p:cNvSpPr>
            <a:spLocks noGrp="1"/>
          </p:cNvSpPr>
          <p:nvPr>
            <p:ph type="title"/>
          </p:nvPr>
        </p:nvSpPr>
        <p:spPr/>
        <p:txBody>
          <a:bodyPr/>
          <a:lstStyle/>
          <a:p>
            <a:r>
              <a:rPr lang="en-US" dirty="0"/>
              <a:t>					</a:t>
            </a:r>
            <a:r>
              <a:rPr lang="en-US" b="1" dirty="0">
                <a:solidFill>
                  <a:schemeClr val="tx1"/>
                </a:solidFill>
                <a:latin typeface="Times New Roman" pitchFamily="18" charset="0"/>
                <a:cs typeface="Times New Roman" pitchFamily="18" charset="0"/>
              </a:rPr>
              <a:t>MY TEAM MEMBERS</a:t>
            </a:r>
          </a:p>
        </p:txBody>
      </p:sp>
      <p:sp>
        <p:nvSpPr>
          <p:cNvPr id="3" name="Content Placeholder 2">
            <a:extLst>
              <a:ext uri="{FF2B5EF4-FFF2-40B4-BE49-F238E27FC236}">
                <a16:creationId xmlns:a16="http://schemas.microsoft.com/office/drawing/2014/main" id="{26B0B6C6-9E31-DD48-B33D-683D90170204}"/>
              </a:ext>
            </a:extLst>
          </p:cNvPr>
          <p:cNvSpPr>
            <a:spLocks noGrp="1"/>
          </p:cNvSpPr>
          <p:nvPr>
            <p:ph idx="1"/>
          </p:nvPr>
        </p:nvSpPr>
        <p:spPr/>
        <p:txBody>
          <a:bodyPr/>
          <a:lstStyle/>
          <a:p>
            <a:pPr>
              <a:buFont typeface="Wingdings" pitchFamily="2" charset="2"/>
              <a:buChar char="q"/>
            </a:pPr>
            <a:r>
              <a:rPr lang="en-US" dirty="0">
                <a:latin typeface="Times New Roman" pitchFamily="18" charset="0"/>
                <a:cs typeface="Times New Roman" pitchFamily="18" charset="0"/>
              </a:rPr>
              <a:t>PURNA KORRAPOLU  (2032767)</a:t>
            </a:r>
          </a:p>
          <a:p>
            <a:pPr>
              <a:buFont typeface="Wingdings" pitchFamily="2" charset="2"/>
              <a:buChar char="q"/>
            </a:pPr>
            <a:r>
              <a:rPr lang="en-US" dirty="0">
                <a:latin typeface="Times New Roman" pitchFamily="18" charset="0"/>
                <a:cs typeface="Times New Roman" pitchFamily="18" charset="0"/>
              </a:rPr>
              <a:t>JAGADISH BURAGADDA  (2061766)</a:t>
            </a:r>
          </a:p>
          <a:p>
            <a:pPr>
              <a:buFont typeface="Wingdings" pitchFamily="2" charset="2"/>
              <a:buChar char="q"/>
            </a:pPr>
            <a:r>
              <a:rPr lang="en-US" dirty="0">
                <a:latin typeface="Times New Roman" pitchFamily="18" charset="0"/>
                <a:cs typeface="Times New Roman" pitchFamily="18" charset="0"/>
              </a:rPr>
              <a:t>RENUKA CHALUMURI (2032874)</a:t>
            </a:r>
          </a:p>
          <a:p>
            <a:pPr>
              <a:buFont typeface="Wingdings" pitchFamily="2" charset="2"/>
              <a:buChar char="q"/>
            </a:pPr>
            <a:r>
              <a:rPr lang="en-US" dirty="0">
                <a:latin typeface="Times New Roman" pitchFamily="18" charset="0"/>
                <a:cs typeface="Times New Roman" pitchFamily="18" charset="0"/>
              </a:rPr>
              <a:t>BANGARUTHALLI MATCHA (1987657)</a:t>
            </a:r>
          </a:p>
          <a:p>
            <a:pPr>
              <a:buFont typeface="Wingdings" pitchFamily="2" charset="2"/>
              <a:buChar char="q"/>
            </a:pPr>
            <a:r>
              <a:rPr lang="en-US" dirty="0">
                <a:latin typeface="Times New Roman" pitchFamily="18" charset="0"/>
                <a:cs typeface="Times New Roman" pitchFamily="18" charset="0"/>
              </a:rPr>
              <a:t>SRAVANA MADHURYA THONDEPU (2064853)</a:t>
            </a:r>
          </a:p>
          <a:p>
            <a:pPr>
              <a:buFont typeface="Wingdings" pitchFamily="2" charset="2"/>
              <a:buChar char="q"/>
            </a:pPr>
            <a:r>
              <a:rPr lang="en-US" dirty="0">
                <a:latin typeface="Times New Roman" pitchFamily="18" charset="0"/>
                <a:cs typeface="Times New Roman" pitchFamily="18" charset="0"/>
              </a:rPr>
              <a:t>SAI </a:t>
            </a:r>
            <a:r>
              <a:rPr lang="en-US">
                <a:latin typeface="Times New Roman" pitchFamily="18" charset="0"/>
                <a:cs typeface="Times New Roman" pitchFamily="18" charset="0"/>
              </a:rPr>
              <a:t>KIRAN VARANASI </a:t>
            </a:r>
            <a:r>
              <a:rPr lang="en-US" dirty="0">
                <a:latin typeface="Times New Roman" pitchFamily="18" charset="0"/>
                <a:cs typeface="Times New Roman" pitchFamily="18" charset="0"/>
              </a:rPr>
              <a:t>(2053020)</a:t>
            </a:r>
          </a:p>
        </p:txBody>
      </p:sp>
    </p:spTree>
    <p:extLst>
      <p:ext uri="{BB962C8B-B14F-4D97-AF65-F5344CB8AC3E}">
        <p14:creationId xmlns:p14="http://schemas.microsoft.com/office/powerpoint/2010/main" val="3863530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8A49-CE7D-8844-827A-A994735EFE1B}"/>
              </a:ext>
            </a:extLst>
          </p:cNvPr>
          <p:cNvSpPr>
            <a:spLocks noGrp="1"/>
          </p:cNvSpPr>
          <p:nvPr>
            <p:ph type="title"/>
          </p:nvPr>
        </p:nvSpPr>
        <p:spPr>
          <a:xfrm>
            <a:off x="646111" y="228600"/>
            <a:ext cx="9404723" cy="2590800"/>
          </a:xfrm>
        </p:spPr>
        <p:txBody>
          <a:bodyPr/>
          <a:lstStyle/>
          <a:p>
            <a:pPr algn="just"/>
            <a:br>
              <a:rPr lang="en-US" sz="2400" dirty="0"/>
            </a:br>
            <a:r>
              <a:rPr lang="en-US" sz="2400" dirty="0">
                <a:latin typeface="Times New Roman" pitchFamily="18" charset="0"/>
                <a:cs typeface="Times New Roman" pitchFamily="18" charset="0"/>
              </a:rPr>
              <a:t>Neural networks are computing systems with interconnected nodes that work much like neurons in the human brain. Using algorithms, they can recognize hidden patterns and correlations in raw data, cluster and classify it, and – over time – continuously learn and improve.</a:t>
            </a:r>
          </a:p>
        </p:txBody>
      </p:sp>
      <p:pic>
        <p:nvPicPr>
          <p:cNvPr id="4" name="Content Placeholder 3" descr="WhatsApp Image 2022-01-23 at 7.07.02 PM.jpeg"/>
          <p:cNvPicPr>
            <a:picLocks noGrp="1" noChangeAspect="1"/>
          </p:cNvPicPr>
          <p:nvPr>
            <p:ph idx="1"/>
          </p:nvPr>
        </p:nvPicPr>
        <p:blipFill>
          <a:blip r:embed="rId2"/>
          <a:stretch>
            <a:fillRect/>
          </a:stretch>
        </p:blipFill>
        <p:spPr>
          <a:xfrm>
            <a:off x="2286000" y="2743200"/>
            <a:ext cx="7086600" cy="3657600"/>
          </a:xfrm>
        </p:spPr>
      </p:pic>
    </p:spTree>
    <p:extLst>
      <p:ext uri="{BB962C8B-B14F-4D97-AF65-F5344CB8AC3E}">
        <p14:creationId xmlns:p14="http://schemas.microsoft.com/office/powerpoint/2010/main" val="266044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B965-2668-AA4D-9921-0E225A9FE00D}"/>
              </a:ext>
            </a:extLst>
          </p:cNvPr>
          <p:cNvSpPr>
            <a:spLocks noGrp="1"/>
          </p:cNvSpPr>
          <p:nvPr>
            <p:ph type="title"/>
          </p:nvPr>
        </p:nvSpPr>
        <p:spPr>
          <a:xfrm>
            <a:off x="1066800" y="452718"/>
            <a:ext cx="8077200" cy="690282"/>
          </a:xfrm>
        </p:spPr>
        <p:txBody>
          <a:bodyPr/>
          <a:lstStyle/>
          <a:p>
            <a:r>
              <a:rPr lang="en-US" sz="4000" dirty="0">
                <a:latin typeface="Times New Roman" pitchFamily="18" charset="0"/>
                <a:cs typeface="Times New Roman" pitchFamily="18" charset="0"/>
              </a:rPr>
              <a:t>FEATURES:</a:t>
            </a:r>
          </a:p>
        </p:txBody>
      </p:sp>
      <p:sp>
        <p:nvSpPr>
          <p:cNvPr id="3" name="Content Placeholder 2">
            <a:extLst>
              <a:ext uri="{FF2B5EF4-FFF2-40B4-BE49-F238E27FC236}">
                <a16:creationId xmlns:a16="http://schemas.microsoft.com/office/drawing/2014/main" id="{29C2A51C-40E0-0C4D-A3E7-E539CF8C4139}"/>
              </a:ext>
            </a:extLst>
          </p:cNvPr>
          <p:cNvSpPr>
            <a:spLocks noGrp="1"/>
          </p:cNvSpPr>
          <p:nvPr>
            <p:ph idx="1"/>
          </p:nvPr>
        </p:nvSpPr>
        <p:spPr>
          <a:xfrm>
            <a:off x="1103312" y="762000"/>
            <a:ext cx="8946541" cy="5943600"/>
          </a:xfrm>
        </p:spPr>
        <p:txBody>
          <a:bodyPr>
            <a:noAutofit/>
          </a:bodyPr>
          <a:lstStyle/>
          <a:p>
            <a:pPr>
              <a:buNone/>
            </a:pPr>
            <a:endParaRPr lang="en-US" sz="2800" b="1" dirty="0">
              <a:latin typeface="Times New Roman" pitchFamily="18" charset="0"/>
              <a:cs typeface="Times New Roman" pitchFamily="18" charset="0"/>
            </a:endParaRPr>
          </a:p>
          <a:p>
            <a:r>
              <a:rPr lang="en-US" sz="2400" dirty="0">
                <a:latin typeface="Times New Roman" pitchFamily="18" charset="0"/>
                <a:cs typeface="Times New Roman" pitchFamily="18" charset="0"/>
              </a:rPr>
              <a:t>date time</a:t>
            </a:r>
          </a:p>
          <a:p>
            <a:r>
              <a:rPr lang="en-US" sz="2400" dirty="0">
                <a:latin typeface="Times New Roman" pitchFamily="18" charset="0"/>
                <a:cs typeface="Times New Roman" pitchFamily="18" charset="0"/>
              </a:rPr>
              <a:t>Temperature</a:t>
            </a:r>
          </a:p>
          <a:p>
            <a:r>
              <a:rPr lang="en-US" sz="2400" dirty="0">
                <a:latin typeface="Times New Roman" pitchFamily="18" charset="0"/>
                <a:cs typeface="Times New Roman" pitchFamily="18" charset="0"/>
              </a:rPr>
              <a:t>Notepad</a:t>
            </a:r>
          </a:p>
          <a:p>
            <a:r>
              <a:rPr lang="en-US" sz="2400" dirty="0">
                <a:latin typeface="Times New Roman" pitchFamily="18" charset="0"/>
                <a:cs typeface="Times New Roman" pitchFamily="18" charset="0"/>
              </a:rPr>
              <a:t>Music</a:t>
            </a:r>
          </a:p>
          <a:p>
            <a:r>
              <a:rPr lang="en-US" sz="2400" dirty="0">
                <a:latin typeface="Times New Roman" pitchFamily="18" charset="0"/>
                <a:cs typeface="Times New Roman" pitchFamily="18" charset="0"/>
              </a:rPr>
              <a:t>You tube</a:t>
            </a:r>
          </a:p>
          <a:p>
            <a:r>
              <a:rPr lang="en-US" sz="2400" dirty="0">
                <a:latin typeface="Times New Roman" pitchFamily="18" charset="0"/>
                <a:cs typeface="Times New Roman" pitchFamily="18" charset="0"/>
              </a:rPr>
              <a:t>Timesheet</a:t>
            </a:r>
          </a:p>
          <a:p>
            <a:r>
              <a:rPr lang="en-US" sz="2400" dirty="0">
                <a:latin typeface="Times New Roman" pitchFamily="18" charset="0"/>
                <a:cs typeface="Times New Roman" pitchFamily="18" charset="0"/>
              </a:rPr>
              <a:t>Pencil sketch image</a:t>
            </a:r>
          </a:p>
          <a:p>
            <a:r>
              <a:rPr lang="en-US" sz="2400" dirty="0">
                <a:latin typeface="Times New Roman" pitchFamily="18" charset="0"/>
                <a:cs typeface="Times New Roman" pitchFamily="18" charset="0"/>
              </a:rPr>
              <a:t>Chrome</a:t>
            </a:r>
          </a:p>
          <a:p>
            <a:r>
              <a:rPr lang="en-US" sz="2400" dirty="0">
                <a:latin typeface="Times New Roman" pitchFamily="18" charset="0"/>
                <a:cs typeface="Times New Roman" pitchFamily="18" charset="0"/>
              </a:rPr>
              <a:t>Internet speed</a:t>
            </a:r>
          </a:p>
          <a:p>
            <a:r>
              <a:rPr lang="en-US" sz="2400" dirty="0">
                <a:latin typeface="Times New Roman" pitchFamily="18" charset="0"/>
                <a:cs typeface="Times New Roman" pitchFamily="18" charset="0"/>
              </a:rPr>
              <a:t>Shut down</a:t>
            </a:r>
          </a:p>
          <a:p>
            <a:r>
              <a:rPr lang="en-US" sz="2400" dirty="0">
                <a:latin typeface="Times New Roman" pitchFamily="18" charset="0"/>
                <a:cs typeface="Times New Roman" pitchFamily="18" charset="0"/>
              </a:rPr>
              <a:t>Restart</a:t>
            </a:r>
          </a:p>
        </p:txBody>
      </p:sp>
    </p:spTree>
    <p:extLst>
      <p:ext uri="{BB962C8B-B14F-4D97-AF65-F5344CB8AC3E}">
        <p14:creationId xmlns:p14="http://schemas.microsoft.com/office/powerpoint/2010/main" val="367101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27AD-F3CE-3D44-8A26-D82DF2A560CD}"/>
              </a:ext>
            </a:extLst>
          </p:cNvPr>
          <p:cNvSpPr>
            <a:spLocks noGrp="1"/>
          </p:cNvSpPr>
          <p:nvPr>
            <p:ph type="title"/>
          </p:nvPr>
        </p:nvSpPr>
        <p:spPr>
          <a:xfrm>
            <a:off x="646111" y="533400"/>
            <a:ext cx="9404723" cy="1319848"/>
          </a:xfrm>
        </p:spPr>
        <p:txBody>
          <a:bodyPr/>
          <a:lstStyle/>
          <a:p>
            <a:endParaRPr lang="en-US" dirty="0"/>
          </a:p>
        </p:txBody>
      </p:sp>
      <p:pic>
        <p:nvPicPr>
          <p:cNvPr id="4" name="Content Placeholder 3">
            <a:extLst>
              <a:ext uri="{FF2B5EF4-FFF2-40B4-BE49-F238E27FC236}">
                <a16:creationId xmlns:a16="http://schemas.microsoft.com/office/drawing/2014/main" id="{4F08BB60-E2E3-5542-BC35-A599EC443BF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0" y="1981200"/>
            <a:ext cx="7772400" cy="4419600"/>
          </a:xfrm>
          <a:prstGeom prst="rect">
            <a:avLst/>
          </a:prstGeom>
        </p:spPr>
      </p:pic>
    </p:spTree>
    <p:extLst>
      <p:ext uri="{BB962C8B-B14F-4D97-AF65-F5344CB8AC3E}">
        <p14:creationId xmlns:p14="http://schemas.microsoft.com/office/powerpoint/2010/main" val="3330987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305</TotalTime>
  <Words>113</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Times New Roman</vt:lpstr>
      <vt:lpstr>Wingdings</vt:lpstr>
      <vt:lpstr>Wingdings 3</vt:lpstr>
      <vt:lpstr>Ion</vt:lpstr>
      <vt:lpstr>   VIRTUAL  ASSISTANT  JACK</vt:lpstr>
      <vt:lpstr>     MY TEAM MEMBERS</vt:lpstr>
      <vt:lpstr> Neural networks are computing systems with interconnected nodes that work much like neurons in the human brain. Using algorithms, they can recognize hidden patterns and correlations in raw data, cluster and classify it, and – over time – continuously learn and improve.</vt:lpstr>
      <vt:lpstr>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varanasisaikiran1234@gmail.com</dc:creator>
  <cp:lastModifiedBy>MATCHA BANGARUTHALLI</cp:lastModifiedBy>
  <cp:revision>15</cp:revision>
  <dcterms:created xsi:type="dcterms:W3CDTF">2021-07-23T14:12:31Z</dcterms:created>
  <dcterms:modified xsi:type="dcterms:W3CDTF">2022-01-24T08:16:29Z</dcterms:modified>
</cp:coreProperties>
</file>