
<file path=[Content_Types].xml><?xml version="1.0" encoding="utf-8"?>
<Types xmlns="http://schemas.openxmlformats.org/package/2006/content-types">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
  </p:notesMasterIdLst>
  <p:sldIdLst>
    <p:sldId id="294" r:id="rId2"/>
    <p:sldId id="261" r:id="rId3"/>
    <p:sldId id="264" r:id="rId4"/>
    <p:sldId id="263" r:id="rId5"/>
    <p:sldId id="295" r:id="rId6"/>
  </p:sldIdLst>
  <p:sldSz cx="9144000" cy="5143500" type="screen16x9"/>
  <p:notesSz cx="6858000" cy="9144000"/>
  <p:embeddedFontLst>
    <p:embeddedFont>
      <p:font typeface="Inter-Regular" charset="0"/>
      <p:regular r:id="rId8"/>
      <p:bold r:id="rId9"/>
    </p:embeddedFont>
    <p:embeddedFont>
      <p:font typeface="Calibri"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26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2950"/>
            <a:ext cx="7924800" cy="1818600"/>
          </a:xfrm>
        </p:spPr>
        <p:txBody>
          <a:bodyPr/>
          <a:lstStyle/>
          <a:p>
            <a:r>
              <a:rPr lang="en-US" sz="6600" dirty="0" smtClean="0">
                <a:latin typeface="Times New Roman" pitchFamily="18" charset="0"/>
                <a:cs typeface="Times New Roman" pitchFamily="18" charset="0"/>
              </a:rPr>
              <a:t>Virtual Assistant Jack</a:t>
            </a:r>
            <a:endParaRPr lang="en-US" sz="6600" dirty="0">
              <a:latin typeface="Times New Roman" pitchFamily="18" charset="0"/>
              <a:cs typeface="Times New Roman" pitchFamily="18" charset="0"/>
            </a:endParaRPr>
          </a:p>
        </p:txBody>
      </p:sp>
      <p:pic>
        <p:nvPicPr>
          <p:cNvPr id="3" name="Picture 2" descr="voice.jpg"/>
          <p:cNvPicPr>
            <a:picLocks noChangeAspect="1"/>
          </p:cNvPicPr>
          <p:nvPr/>
        </p:nvPicPr>
        <p:blipFill>
          <a:blip r:embed="rId2"/>
          <a:stretch>
            <a:fillRect/>
          </a:stretch>
        </p:blipFill>
        <p:spPr>
          <a:xfrm>
            <a:off x="6638528" y="2724150"/>
            <a:ext cx="2124472" cy="2180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lvl="0"/>
            <a:r>
              <a:rPr lang="en-US" b="1" dirty="0" smtClean="0">
                <a:solidFill>
                  <a:schemeClr val="tx1">
                    <a:lumMod val="50000"/>
                    <a:lumOff val="50000"/>
                  </a:schemeClr>
                </a:solidFill>
                <a:latin typeface="Times New Roman" pitchFamily="18" charset="0"/>
                <a:cs typeface="Times New Roman" pitchFamily="18" charset="0"/>
              </a:rPr>
              <a:t>MY TEAM MEMBERS</a:t>
            </a:r>
            <a:endParaRPr>
              <a:solidFill>
                <a:schemeClr val="tx1">
                  <a:lumMod val="50000"/>
                  <a:lumOff val="50000"/>
                </a:schemeClr>
              </a:solidFill>
            </a:endParaRPr>
          </a:p>
        </p:txBody>
      </p:sp>
      <p:sp>
        <p:nvSpPr>
          <p:cNvPr id="92" name="Google Shape;92;p17"/>
          <p:cNvSpPr txBox="1">
            <a:spLocks noGrp="1"/>
          </p:cNvSpPr>
          <p:nvPr>
            <p:ph type="body" idx="1"/>
          </p:nvPr>
        </p:nvSpPr>
        <p:spPr>
          <a:xfrm>
            <a:off x="990600" y="1657350"/>
            <a:ext cx="7068300" cy="3033900"/>
          </a:xfrm>
          <a:prstGeom prst="rect">
            <a:avLst/>
          </a:prstGeom>
        </p:spPr>
        <p:txBody>
          <a:bodyPr spcFirstLastPara="1" wrap="square" lIns="0" tIns="0" rIns="0" bIns="0" anchor="t" anchorCtr="0">
            <a:noAutofit/>
          </a:bodyPr>
          <a:lstStyle/>
          <a:p>
            <a:pPr>
              <a:buFont typeface="Wingdings" pitchFamily="2" charset="2"/>
              <a:buChar char="v"/>
            </a:pPr>
            <a:r>
              <a:rPr lang="en-US" sz="1800" dirty="0" smtClean="0">
                <a:solidFill>
                  <a:schemeClr val="tx1"/>
                </a:solidFill>
                <a:latin typeface="Times New Roman" pitchFamily="18" charset="0"/>
                <a:cs typeface="Times New Roman" pitchFamily="18" charset="0"/>
              </a:rPr>
              <a:t>PURNA KORRAPOLU  (2032767)</a:t>
            </a:r>
          </a:p>
          <a:p>
            <a:pPr>
              <a:buFont typeface="Wingdings" pitchFamily="2" charset="2"/>
              <a:buChar char="v"/>
            </a:pPr>
            <a:r>
              <a:rPr lang="en-US" sz="1800" dirty="0" smtClean="0">
                <a:solidFill>
                  <a:schemeClr val="tx1"/>
                </a:solidFill>
                <a:latin typeface="Times New Roman" pitchFamily="18" charset="0"/>
                <a:cs typeface="Times New Roman" pitchFamily="18" charset="0"/>
              </a:rPr>
              <a:t>JAGADISH BURAGADDA  (2061766)</a:t>
            </a:r>
          </a:p>
          <a:p>
            <a:pPr>
              <a:buFont typeface="Wingdings" pitchFamily="2" charset="2"/>
              <a:buChar char="v"/>
            </a:pPr>
            <a:r>
              <a:rPr lang="en-US" sz="1800" dirty="0" smtClean="0">
                <a:solidFill>
                  <a:schemeClr val="tx1"/>
                </a:solidFill>
                <a:latin typeface="Times New Roman" pitchFamily="18" charset="0"/>
                <a:cs typeface="Times New Roman" pitchFamily="18" charset="0"/>
              </a:rPr>
              <a:t>RENUKA CHALUMURI (2032874)</a:t>
            </a:r>
          </a:p>
          <a:p>
            <a:pPr>
              <a:buFont typeface="Wingdings" pitchFamily="2" charset="2"/>
              <a:buChar char="v"/>
            </a:pPr>
            <a:r>
              <a:rPr lang="en-US" sz="1800" dirty="0" smtClean="0">
                <a:solidFill>
                  <a:schemeClr val="tx1"/>
                </a:solidFill>
                <a:latin typeface="Times New Roman" pitchFamily="18" charset="0"/>
                <a:cs typeface="Times New Roman" pitchFamily="18" charset="0"/>
              </a:rPr>
              <a:t>BANGARUTHALLI MATCHA (1987657)</a:t>
            </a:r>
          </a:p>
          <a:p>
            <a:pPr>
              <a:buFont typeface="Wingdings" pitchFamily="2" charset="2"/>
              <a:buChar char="v"/>
            </a:pPr>
            <a:r>
              <a:rPr lang="en-US" sz="1800" dirty="0" smtClean="0">
                <a:solidFill>
                  <a:schemeClr val="tx1"/>
                </a:solidFill>
                <a:latin typeface="Times New Roman" pitchFamily="18" charset="0"/>
                <a:cs typeface="Times New Roman" pitchFamily="18" charset="0"/>
              </a:rPr>
              <a:t>SRAVANA MADHURYA THONDEPU (2064853)</a:t>
            </a:r>
          </a:p>
          <a:p>
            <a:pPr>
              <a:buFont typeface="Wingdings" pitchFamily="2" charset="2"/>
              <a:buChar char="v"/>
            </a:pPr>
            <a:r>
              <a:rPr lang="en-US" sz="1800" dirty="0" smtClean="0">
                <a:solidFill>
                  <a:schemeClr val="tx1"/>
                </a:solidFill>
                <a:latin typeface="Times New Roman" pitchFamily="18" charset="0"/>
                <a:cs typeface="Times New Roman" pitchFamily="18" charset="0"/>
              </a:rPr>
              <a:t>SAI KIRAN VARANASI (2053020)</a:t>
            </a:r>
          </a:p>
          <a:p>
            <a:pPr marL="457200" lvl="0" indent="-381000" algn="l" rtl="0">
              <a:spcBef>
                <a:spcPts val="600"/>
              </a:spcBef>
              <a:spcAft>
                <a:spcPts val="0"/>
              </a:spcAft>
              <a:buSzPts val="2400"/>
              <a:buFont typeface="Wingdings" pitchFamily="2" charset="2"/>
              <a:buChar char="§"/>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1066800" y="438150"/>
            <a:ext cx="7068300" cy="396300"/>
          </a:xfrm>
          <a:prstGeom prst="rect">
            <a:avLst/>
          </a:prstGeom>
        </p:spPr>
        <p:txBody>
          <a:bodyPr spcFirstLastPara="1" wrap="square" lIns="0" tIns="0" rIns="0" bIns="0" anchor="b" anchorCtr="0">
            <a:noAutofit/>
          </a:bodyPr>
          <a:lstStyle/>
          <a:p>
            <a:pPr lvl="0"/>
            <a:r>
              <a:rPr lang="en-US" dirty="0" smtClean="0"/>
              <a:t>Neural Networks</a:t>
            </a:r>
            <a:endParaRPr/>
          </a:p>
        </p:txBody>
      </p:sp>
      <p:sp>
        <p:nvSpPr>
          <p:cNvPr id="127" name="Google Shape;127;p20"/>
          <p:cNvSpPr txBox="1">
            <a:spLocks noGrp="1"/>
          </p:cNvSpPr>
          <p:nvPr>
            <p:ph type="body" idx="1"/>
          </p:nvPr>
        </p:nvSpPr>
        <p:spPr>
          <a:xfrm>
            <a:off x="1066800" y="971550"/>
            <a:ext cx="6963125" cy="3030000"/>
          </a:xfrm>
          <a:prstGeom prst="rect">
            <a:avLst/>
          </a:prstGeom>
        </p:spPr>
        <p:txBody>
          <a:bodyPr spcFirstLastPara="1" wrap="square" lIns="0" tIns="0" rIns="0" bIns="0" anchor="t" anchorCtr="0">
            <a:noAutofit/>
          </a:bodyPr>
          <a:lstStyle/>
          <a:p>
            <a:pPr marL="0" lvl="0" indent="0">
              <a:buNone/>
            </a:pPr>
            <a:r>
              <a:rPr lang="en-US" dirty="0" smtClean="0">
                <a:latin typeface="Times New Roman" pitchFamily="18" charset="0"/>
                <a:cs typeface="Times New Roman" pitchFamily="18" charset="0"/>
              </a:rPr>
              <a:t>Neural networks are computing systems with interconnected nodes that work much like neurons in the human brain. Using algorithms, they can recognize hidden patterns and correlations in raw data, cluster and classify it, and – over time – continuously learn and improve.</a:t>
            </a:r>
            <a:endParaRPr/>
          </a:p>
        </p:txBody>
      </p:sp>
      <p:pic>
        <p:nvPicPr>
          <p:cNvPr id="1026" name="Picture 2"/>
          <p:cNvPicPr>
            <a:picLocks noChangeAspect="1" noChangeArrowheads="1"/>
          </p:cNvPicPr>
          <p:nvPr/>
        </p:nvPicPr>
        <p:blipFill>
          <a:blip r:embed="rId3"/>
          <a:srcRect/>
          <a:stretch>
            <a:fillRect/>
          </a:stretch>
        </p:blipFill>
        <p:spPr bwMode="auto">
          <a:xfrm>
            <a:off x="2286000" y="2571750"/>
            <a:ext cx="4724400" cy="2209800"/>
          </a:xfrm>
          <a:prstGeom prst="rect">
            <a:avLst/>
          </a:prstGeom>
          <a:ln w="38100" cap="sq">
            <a:solidFill>
              <a:schemeClr val="tx1">
                <a:lumMod val="10000"/>
                <a:lumOff val="90000"/>
              </a:schemeClr>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2514600" y="4552950"/>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1066800" y="1123950"/>
            <a:ext cx="3302400" cy="3155400"/>
          </a:xfrm>
          <a:prstGeom prst="rect">
            <a:avLst/>
          </a:prstGeom>
        </p:spPr>
        <p:txBody>
          <a:bodyPr spcFirstLastPara="1" wrap="square" lIns="0" tIns="0" rIns="0" bIns="0" anchor="t" anchorCtr="0">
            <a:noAutofit/>
          </a:bodyPr>
          <a:lstStyle/>
          <a:p>
            <a:pPr>
              <a:lnSpc>
                <a:spcPct val="150000"/>
              </a:lnSpc>
              <a:buFont typeface="Wingdings" pitchFamily="2" charset="2"/>
              <a:buChar char="v"/>
            </a:pPr>
            <a:r>
              <a:rPr lang="en-US" dirty="0" smtClean="0">
                <a:latin typeface="Times New Roman" pitchFamily="18" charset="0"/>
                <a:cs typeface="Times New Roman" pitchFamily="18" charset="0"/>
              </a:rPr>
              <a:t>Date time</a:t>
            </a:r>
          </a:p>
          <a:p>
            <a:pPr>
              <a:lnSpc>
                <a:spcPct val="150000"/>
              </a:lnSpc>
              <a:buFont typeface="Wingdings" pitchFamily="2" charset="2"/>
              <a:buChar char="v"/>
            </a:pPr>
            <a:r>
              <a:rPr lang="en-US" dirty="0" smtClean="0">
                <a:latin typeface="Times New Roman" pitchFamily="18" charset="0"/>
                <a:cs typeface="Times New Roman" pitchFamily="18" charset="0"/>
              </a:rPr>
              <a:t>Temperature</a:t>
            </a:r>
          </a:p>
          <a:p>
            <a:pPr>
              <a:lnSpc>
                <a:spcPct val="150000"/>
              </a:lnSpc>
              <a:buFont typeface="Wingdings" pitchFamily="2" charset="2"/>
              <a:buChar char="v"/>
            </a:pPr>
            <a:r>
              <a:rPr lang="en-US" dirty="0" smtClean="0">
                <a:latin typeface="Times New Roman" pitchFamily="18" charset="0"/>
                <a:cs typeface="Times New Roman" pitchFamily="18" charset="0"/>
              </a:rPr>
              <a:t>Notepad</a:t>
            </a:r>
          </a:p>
          <a:p>
            <a:pPr>
              <a:lnSpc>
                <a:spcPct val="150000"/>
              </a:lnSpc>
              <a:buFont typeface="Wingdings" pitchFamily="2" charset="2"/>
              <a:buChar char="v"/>
            </a:pPr>
            <a:r>
              <a:rPr lang="en-US" dirty="0" smtClean="0">
                <a:latin typeface="Times New Roman" pitchFamily="18" charset="0"/>
                <a:cs typeface="Times New Roman" pitchFamily="18" charset="0"/>
              </a:rPr>
              <a:t>Music</a:t>
            </a:r>
          </a:p>
          <a:p>
            <a:pPr>
              <a:lnSpc>
                <a:spcPct val="150000"/>
              </a:lnSpc>
              <a:buFont typeface="Wingdings" pitchFamily="2" charset="2"/>
              <a:buChar char="v"/>
            </a:pPr>
            <a:r>
              <a:rPr lang="en-US" dirty="0" smtClean="0">
                <a:latin typeface="Times New Roman" pitchFamily="18" charset="0"/>
                <a:cs typeface="Times New Roman" pitchFamily="18" charset="0"/>
              </a:rPr>
              <a:t>You tube</a:t>
            </a:r>
          </a:p>
          <a:p>
            <a:pPr>
              <a:lnSpc>
                <a:spcPct val="150000"/>
              </a:lnSpc>
              <a:buFont typeface="Wingdings" pitchFamily="2" charset="2"/>
              <a:buChar char="v"/>
            </a:pPr>
            <a:r>
              <a:rPr lang="en-US" dirty="0" smtClean="0">
                <a:latin typeface="Times New Roman" pitchFamily="18" charset="0"/>
                <a:cs typeface="Times New Roman" pitchFamily="18" charset="0"/>
              </a:rPr>
              <a:t>Timesheet</a:t>
            </a:r>
          </a:p>
          <a:p>
            <a:pPr marL="0" lvl="0" indent="0" algn="l" rtl="0">
              <a:spcBef>
                <a:spcPts val="600"/>
              </a:spcBef>
              <a:spcAft>
                <a:spcPts val="0"/>
              </a:spcAft>
              <a:buNone/>
            </a:pPr>
            <a:endParaRPr/>
          </a:p>
        </p:txBody>
      </p:sp>
      <p:sp>
        <p:nvSpPr>
          <p:cNvPr id="119" name="Google Shape;119;p19"/>
          <p:cNvSpPr txBox="1">
            <a:spLocks noGrp="1"/>
          </p:cNvSpPr>
          <p:nvPr>
            <p:ph type="title"/>
          </p:nvPr>
        </p:nvSpPr>
        <p:spPr>
          <a:xfrm>
            <a:off x="762000" y="514350"/>
            <a:ext cx="7068300" cy="396300"/>
          </a:xfrm>
          <a:prstGeom prst="rect">
            <a:avLst/>
          </a:prstGeom>
        </p:spPr>
        <p:txBody>
          <a:bodyPr spcFirstLastPara="1" wrap="square" lIns="0" tIns="0" rIns="0" bIns="0" anchor="b" anchorCtr="0">
            <a:noAutofit/>
          </a:bodyPr>
          <a:lstStyle/>
          <a:p>
            <a:pPr lvl="0"/>
            <a:r>
              <a:rPr lang="en-US" b="1" dirty="0" smtClean="0">
                <a:latin typeface="Times New Roman" pitchFamily="18" charset="0"/>
                <a:cs typeface="Times New Roman" pitchFamily="18" charset="0"/>
              </a:rPr>
              <a:t>                       FEATURES</a:t>
            </a:r>
            <a:endParaRPr/>
          </a:p>
        </p:txBody>
      </p:sp>
      <p:sp>
        <p:nvSpPr>
          <p:cNvPr id="7" name="Google Shape;118;p19"/>
          <p:cNvSpPr txBox="1">
            <a:spLocks/>
          </p:cNvSpPr>
          <p:nvPr/>
        </p:nvSpPr>
        <p:spPr>
          <a:xfrm>
            <a:off x="4191000" y="1200150"/>
            <a:ext cx="3302400" cy="3155400"/>
          </a:xfrm>
          <a:prstGeom prst="rect">
            <a:avLst/>
          </a:prstGeom>
          <a:noFill/>
          <a:ln>
            <a:noFill/>
          </a:ln>
        </p:spPr>
        <p:txBody>
          <a:bodyPr spcFirstLastPara="1" wrap="square" lIns="0" tIns="0" rIns="0" bIns="0" anchor="t" anchorCtr="0">
            <a:noAutofit/>
          </a:bodyPr>
          <a:lstStyle/>
          <a:p>
            <a:pPr marL="457200" indent="-355600">
              <a:lnSpc>
                <a:spcPct val="150000"/>
              </a:lnSpc>
              <a:spcBef>
                <a:spcPts val="600"/>
              </a:spcBef>
              <a:buClr>
                <a:schemeClr val="accent1"/>
              </a:buClr>
              <a:buSzPts val="2000"/>
              <a:buFont typeface="Wingdings" pitchFamily="2" charset="2"/>
              <a:buChar char="v"/>
            </a:pPr>
            <a:r>
              <a:rPr lang="en-US" sz="2000" kern="1200" dirty="0" smtClean="0">
                <a:solidFill>
                  <a:schemeClr val="tx1"/>
                </a:solidFill>
                <a:latin typeface="Times New Roman" pitchFamily="18" charset="0"/>
                <a:cs typeface="Times New Roman" pitchFamily="18" charset="0"/>
              </a:rPr>
              <a:t>Pencil sketch </a:t>
            </a:r>
            <a:r>
              <a:rPr lang="en-US" sz="2000" kern="1200" dirty="0" smtClean="0">
                <a:solidFill>
                  <a:schemeClr val="tx1"/>
                </a:solidFill>
                <a:latin typeface="Times New Roman" pitchFamily="18" charset="0"/>
                <a:cs typeface="Times New Roman" pitchFamily="18" charset="0"/>
              </a:rPr>
              <a:t>image</a:t>
            </a:r>
          </a:p>
          <a:p>
            <a:pPr marL="457200" indent="-355600">
              <a:lnSpc>
                <a:spcPct val="150000"/>
              </a:lnSpc>
              <a:spcBef>
                <a:spcPts val="600"/>
              </a:spcBef>
              <a:buClr>
                <a:schemeClr val="accent1"/>
              </a:buClr>
              <a:buSzPts val="2000"/>
              <a:buFont typeface="Wingdings" pitchFamily="2" charset="2"/>
              <a:buChar char="v"/>
            </a:pPr>
            <a:r>
              <a:rPr lang="en-US" sz="2000" kern="1200" dirty="0" smtClean="0">
                <a:solidFill>
                  <a:schemeClr val="tx1"/>
                </a:solidFill>
                <a:latin typeface="Times New Roman" pitchFamily="18" charset="0"/>
                <a:cs typeface="Times New Roman" pitchFamily="18" charset="0"/>
              </a:rPr>
              <a:t>Chrome</a:t>
            </a:r>
          </a:p>
          <a:p>
            <a:pPr marL="457200" lvl="0" indent="-355600">
              <a:lnSpc>
                <a:spcPct val="150000"/>
              </a:lnSpc>
              <a:spcBef>
                <a:spcPts val="600"/>
              </a:spcBef>
              <a:buClr>
                <a:schemeClr val="accent1"/>
              </a:buClr>
              <a:buSzPts val="2000"/>
              <a:buFont typeface="Wingdings" pitchFamily="2" charset="2"/>
              <a:buChar char="v"/>
            </a:pPr>
            <a:r>
              <a:rPr lang="en-US" sz="2000" kern="1200" dirty="0" smtClean="0">
                <a:solidFill>
                  <a:schemeClr val="tx1"/>
                </a:solidFill>
                <a:latin typeface="Times New Roman" pitchFamily="18" charset="0"/>
                <a:cs typeface="Times New Roman" pitchFamily="18" charset="0"/>
              </a:rPr>
              <a:t>Mailing</a:t>
            </a:r>
          </a:p>
          <a:p>
            <a:pPr marL="457200" lvl="0" indent="-355600">
              <a:lnSpc>
                <a:spcPct val="150000"/>
              </a:lnSpc>
              <a:spcBef>
                <a:spcPts val="600"/>
              </a:spcBef>
              <a:buClr>
                <a:schemeClr val="accent1"/>
              </a:buClr>
              <a:buSzPts val="2000"/>
              <a:buFont typeface="Wingdings" pitchFamily="2" charset="2"/>
              <a:buChar char="v"/>
            </a:pPr>
            <a:r>
              <a:rPr lang="en-US" sz="2000" kern="1200" dirty="0" smtClean="0">
                <a:solidFill>
                  <a:schemeClr val="tx1"/>
                </a:solidFill>
                <a:latin typeface="Times New Roman" pitchFamily="18" charset="0"/>
                <a:cs typeface="Times New Roman" pitchFamily="18" charset="0"/>
              </a:rPr>
              <a:t>Internet speed</a:t>
            </a:r>
          </a:p>
          <a:p>
            <a:pPr marL="457200" lvl="0" indent="-355600">
              <a:lnSpc>
                <a:spcPct val="150000"/>
              </a:lnSpc>
              <a:spcBef>
                <a:spcPts val="600"/>
              </a:spcBef>
              <a:buClr>
                <a:schemeClr val="accent1"/>
              </a:buClr>
              <a:buSzPts val="2000"/>
              <a:buFont typeface="Wingdings" pitchFamily="2" charset="2"/>
              <a:buChar char="v"/>
            </a:pPr>
            <a:r>
              <a:rPr lang="en-US" sz="2000" kern="1200" dirty="0" smtClean="0">
                <a:solidFill>
                  <a:schemeClr val="tx1"/>
                </a:solidFill>
                <a:latin typeface="Times New Roman" pitchFamily="18" charset="0"/>
                <a:cs typeface="Times New Roman" pitchFamily="18" charset="0"/>
              </a:rPr>
              <a:t>Shut down</a:t>
            </a:r>
          </a:p>
          <a:p>
            <a:pPr marL="457200" lvl="0" indent="-355600">
              <a:lnSpc>
                <a:spcPct val="150000"/>
              </a:lnSpc>
              <a:spcBef>
                <a:spcPts val="600"/>
              </a:spcBef>
              <a:buClr>
                <a:schemeClr val="accent1"/>
              </a:buClr>
              <a:buSzPts val="2000"/>
              <a:buFont typeface="Wingdings" pitchFamily="2" charset="2"/>
              <a:buChar char="v"/>
            </a:pPr>
            <a:r>
              <a:rPr lang="en-US" sz="2000" kern="1200" dirty="0" smtClean="0">
                <a:solidFill>
                  <a:schemeClr val="tx1"/>
                </a:solidFill>
                <a:latin typeface="Times New Roman" pitchFamily="18" charset="0"/>
                <a:cs typeface="Times New Roman" pitchFamily="18" charset="0"/>
              </a:rPr>
              <a:t>Restart</a:t>
            </a:r>
          </a:p>
          <a:p>
            <a:pPr marL="457200" indent="-355600">
              <a:lnSpc>
                <a:spcPct val="150000"/>
              </a:lnSpc>
              <a:spcBef>
                <a:spcPts val="600"/>
              </a:spcBef>
              <a:buClr>
                <a:schemeClr val="accent1"/>
              </a:buClr>
              <a:buSzPts val="2000"/>
              <a:buFont typeface="Wingdings" pitchFamily="2" charset="2"/>
              <a:buChar char="v"/>
            </a:pPr>
            <a:endParaRPr lang="en-US" sz="2000" kern="1200"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15000"/>
              </a:lnSpc>
              <a:spcBef>
                <a:spcPts val="600"/>
              </a:spcBef>
              <a:spcAft>
                <a:spcPts val="0"/>
              </a:spcAft>
              <a:buClr>
                <a:schemeClr val="accent1"/>
              </a:buClr>
              <a:buSzPts val="2000"/>
              <a:buFont typeface="Inter-Regular"/>
              <a:buNone/>
              <a:tabLst/>
              <a:defRPr/>
            </a:pPr>
            <a:endParaRPr kumimoji="0" lang="en-US" sz="2000" b="0" i="0" u="none" strike="noStrike" kern="0" cap="none" spc="0" normalizeH="0" baseline="0" noProof="0" dirty="0">
              <a:ln>
                <a:noFill/>
              </a:ln>
              <a:solidFill>
                <a:schemeClr val="dk1"/>
              </a:solidFill>
              <a:effectLst/>
              <a:uLnTx/>
              <a:uFillTx/>
              <a:latin typeface="Inter-Regular"/>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42950"/>
            <a:ext cx="7924800" cy="1818600"/>
          </a:xfrm>
        </p:spPr>
        <p:txBody>
          <a:bodyPr/>
          <a:lstStyle/>
          <a:p>
            <a:r>
              <a:rPr lang="en-US" sz="6600" dirty="0" smtClean="0">
                <a:latin typeface="Times New Roman" pitchFamily="18" charset="0"/>
                <a:cs typeface="Times New Roman" pitchFamily="18" charset="0"/>
              </a:rPr>
              <a:t>  Thank you</a:t>
            </a:r>
            <a:endParaRPr lang="en-US" sz="6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Words>
  <PresentationFormat>On-screen Show (16:9)</PresentationFormat>
  <Paragraphs>24</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Times New Roman</vt:lpstr>
      <vt:lpstr>Inter-Regular</vt:lpstr>
      <vt:lpstr>Wingdings</vt:lpstr>
      <vt:lpstr>Calibri</vt:lpstr>
      <vt:lpstr>Joan template</vt:lpstr>
      <vt:lpstr>Virtual Assistant Jack</vt:lpstr>
      <vt:lpstr>MY TEAM MEMBERS</vt:lpstr>
      <vt:lpstr>Neural Networks</vt:lpstr>
      <vt:lpstr>                       FEATURES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Jack</dc:title>
  <dc:creator>swaroopa</dc:creator>
  <cp:lastModifiedBy>swaroop</cp:lastModifiedBy>
  <cp:revision>1</cp:revision>
  <dcterms:modified xsi:type="dcterms:W3CDTF">2022-01-25T08:35:02Z</dcterms:modified>
</cp:coreProperties>
</file>