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https://velog.velcdn.com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https://user-images.githubusercontent.com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https://www.exceldemy.com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https://instabase.com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https://www.officetooltips.com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Using Servicenow Vamsi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calculating-family-expenses_274689-43608.jpg?w=996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Calculating Family Expenses with ServiceNow Vamsi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explains how to utilize ServiceNow Vamsi for managing and calculating family expenses.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Vamsi offers a streamlined platform for tracking financial data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this process helps families optimize their budgeting and expense planning.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velog.velcdn.com/images/hanryang/post/39a869b3-58bd-42ae-a435-cf1ade2f94f1/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ServiceNow Vamsi Platform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Vamsi is a versatile tool designed for financial management and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integrates various data sources to provide comprehensive expense insights.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features customizable dashboards tailored to individual family budgeting needs.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ser-images.githubusercontent.com/105441145/208191237-90bc8a2c-3a63-4c13-a52a-66441db0885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Expense Categories in Vamsi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Begin by creating specific categories such as groceries, utilities, and education expenses.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Assign each expense to its relevant category for better tracking.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categorization helps in analyzing spending patterns accurately.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xceldemy.com/wp-content/uploads/2022/06/Daily-Income-and-Expense-Excel-Sheet-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Inputting Family Expenses into Vamsi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Collect all expense data from bank statements, receipts, and bills.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Enter the expenses into Vamsi using its user-friendly data entry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that data is accurate and updated regularly for precise calculations.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stabase.com/wp-content/uploads/2024/02/Cover_Blog_How-to-Use-AI-to-Automate-Expense-Tracking-and-Management@2x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Expense Tracking and Calculation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Vamsi can automate data entry through integrations with bank accounts and financial apps.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calculates totals for each expense category automatically.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reduces manual effort and minimizes errors in expense tracking.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bmUSaSvaVEc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Family Expense Data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Vamsi’s analytical tools to identify spending trends and anomalies.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reports to compare expenses across different periods.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Insights from analysis assist families in making informed budgeting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officetooltips.com/images/tips/844_365/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Optimizing Family Budget with Vamsi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Based on expense analysis, families can set realistic budget limits for each category.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Vamsi helps monitor adherence to budget goals through real-time alerts.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optimization ensures better financial stability and savings.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calculating-family-expenses_274689-43608.jpg?w=826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Benefits of Using Vamsi for Family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Vamsi simplifies the process of calculating and managing family expenses.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valuable insights that support smarter financial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Vamsi can lead to improved financial health and peace of mind for families.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Family Expenses Using Servicenow Vamsi</dc:title>
  <dc:subject>Calculating Family Expenses Using Servicenow Vamsi</dc:subject>
  <dc:creator>SlideMake.com</dc:creator>
  <cp:lastModifiedBy>SlideMake.com</cp:lastModifiedBy>
  <cp:revision>1</cp:revision>
  <dcterms:created xsi:type="dcterms:W3CDTF">2025-06-30T07:21:31Z</dcterms:created>
  <dcterms:modified xsi:type="dcterms:W3CDTF">2025-06-30T07:21:31Z</dcterms:modified>
</cp:coreProperties>
</file>