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f6b28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f6b28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f6b282e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6f6b282e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Pooling Layers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function is to progressively reduce the spatial size of the representation to reduce the amount of parameters and computation in the network, and hence to also control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4389b0a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4389b0a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f6b282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f6b282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f6b282e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f6b282e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f6b282e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f6b282e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Pooling Layers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function is to progressively reduce the spatial size of the representation to reduce the amount of parameters and computation in the network, and hence to also control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f6b282e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6f6b282e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Pooling Layers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function is to progressively reduce the spatial size of the representation to reduce the amount of parameters and computation in the network, and hence to also control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6f6b282e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6f6b282e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ResNet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Pooling Layers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function is to progressively reduce the spatial size of the representation to reduce the amount of parameters and computation in the network, and hence to also control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6f6b282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6f6b282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6f6b282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6f6b282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f6b282e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f6b282e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f6b282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6f6b282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f6b282e6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f6b282e6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f6b282e6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f6b282e6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f6b282e6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f6b282e6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f6b282e6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f6b282e6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f6b282e6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f6b282e6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f6b282e6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f6b282e6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f6b282e6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f6b282e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49875" y="1847700"/>
            <a:ext cx="7899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Facial Recognition &amp; Justice League Housing Price Prediction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Vamsi Chinta, Faraz Mirza, Nykosi Hollingsworth [Team 3] 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91350" y="38038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 ‘Power Buff Boys!’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26400" y="339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	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89850" y="1538450"/>
            <a:ext cx="28338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Descriptive Features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800 Images of BaseBall Players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Target Features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Trustworthiness &amp; Competency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638" y="1026275"/>
            <a:ext cx="4694440" cy="375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43100" y="348850"/>
            <a:ext cx="75057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43100" y="1084150"/>
            <a:ext cx="36861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Augmentation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rescale                                            		= (1/255)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Rotation range                               		= 5 - 20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Feature-wise normalization		= False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Sample-wise normalization             	= True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800" y="1084150"/>
            <a:ext cx="2117000" cy="31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800" y="1084150"/>
            <a:ext cx="2117000" cy="318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47275" y="326525"/>
            <a:ext cx="75057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CNN - </a:t>
            </a:r>
            <a:r>
              <a:rPr lang="en"/>
              <a:t>Key Parameters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47275" y="1018200"/>
            <a:ext cx="3686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Parameters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Convolution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Pooling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Adding Dropout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Dense (fully connected)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target features [1 vs 2] </a:t>
            </a:r>
            <a:endParaRPr/>
          </a:p>
        </p:txBody>
      </p:sp>
      <p:sp>
        <p:nvSpPr>
          <p:cNvPr id="204" name="Google Shape;204;p24"/>
          <p:cNvSpPr txBox="1"/>
          <p:nvPr>
            <p:ph idx="2" type="body"/>
          </p:nvPr>
        </p:nvSpPr>
        <p:spPr>
          <a:xfrm>
            <a:off x="4638675" y="1018200"/>
            <a:ext cx="3686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Parameters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Loss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Optimizer functions ‘Learning rate fn’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Kernel</a:t>
            </a:r>
            <a:r>
              <a:rPr lang="en"/>
              <a:t> Size [(1,1) - (4,4)]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Strides [1 - 2]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Dropout range [(0 - 50%)]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Filters [32 - 128]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 [19 for training, 4 for validation]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Epochs [5 - 100]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47275" y="214350"/>
            <a:ext cx="75057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347275" y="821075"/>
            <a:ext cx="36861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Parameters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Convolution layers	=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Pooling layers		=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Dense layers		=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target features 		= 2</a:t>
            </a:r>
            <a:endParaRPr/>
          </a:p>
        </p:txBody>
      </p:sp>
      <p:sp>
        <p:nvSpPr>
          <p:cNvPr id="211" name="Google Shape;211;p25"/>
          <p:cNvSpPr txBox="1"/>
          <p:nvPr>
            <p:ph idx="2" type="body"/>
          </p:nvPr>
        </p:nvSpPr>
        <p:spPr>
          <a:xfrm>
            <a:off x="347275" y="2248525"/>
            <a:ext cx="3686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Parameters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Loss functions		= MSE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Optimizer functions		= Adagrad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Kernel Size			= (2, 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Strides			= (1,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Dropout range 		= 25%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Filters			= 32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 of Epochs			= 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 [19 for training, 4 for validation]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225" y="658863"/>
            <a:ext cx="4805826" cy="35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5104938" y="4216475"/>
            <a:ext cx="2156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Best Model: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1.56 Test MSE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Structures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43100" y="348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LeNet-5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565675" y="1202525"/>
            <a:ext cx="80127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5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pioneering model largely introduced the convolutional neural network as we know it today.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75" y="2292651"/>
            <a:ext cx="801264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43100" y="348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501375" y="1192625"/>
            <a:ext cx="8064600" cy="1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5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success of this model in the ImageNet competition convinced the computer vision community to take a serious look at deep learning.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00" y="2459401"/>
            <a:ext cx="8012650" cy="22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298275" y="281625"/>
            <a:ext cx="75057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298275" y="896325"/>
            <a:ext cx="806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5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Combats the Vanishing gradient problem by using residual blocks and an </a:t>
            </a:r>
            <a:r>
              <a:rPr lang="en" sz="165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identity</a:t>
            </a:r>
            <a:r>
              <a:rPr lang="en" sz="165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function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63" y="1640775"/>
            <a:ext cx="6229225" cy="32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2879525" y="2274450"/>
            <a:ext cx="3262500" cy="5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430078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Justice League Housing Prices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425" y="2447900"/>
            <a:ext cx="3708800" cy="24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47275" y="326525"/>
            <a:ext cx="75057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- </a:t>
            </a:r>
            <a:r>
              <a:rPr lang="en"/>
              <a:t>Performance Driven </a:t>
            </a:r>
            <a:r>
              <a:rPr lang="en"/>
              <a:t>   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47275" y="1018200"/>
            <a:ext cx="3686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Score Chart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Metric        =</a:t>
            </a:r>
            <a:r>
              <a:rPr b="1" lang="en"/>
              <a:t> </a:t>
            </a:r>
            <a:r>
              <a:rPr lang="en"/>
              <a:t>Mean Absolute Error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Loss Metric                       = Mean Squared Error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1650" lvl="0" marL="177165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Optimizer                          = AdaGrad with a learning rate of 0.01 &amp; decay of 0.0001 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050" y="1805725"/>
            <a:ext cx="1145599" cy="58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504" y="1107352"/>
            <a:ext cx="4569887" cy="34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6850" y="2876850"/>
            <a:ext cx="1262775" cy="5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917788" y="1800200"/>
            <a:ext cx="74013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 Records: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30,000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 Features: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18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Target Feature: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Sale Prices of Houses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5" y="3240750"/>
            <a:ext cx="8508226" cy="13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6864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Derived Two New Features: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Features Derived from:</a:t>
            </a:r>
            <a:r>
              <a:rPr lang="en"/>
              <a:t> SALE DATE and YEAR.BUILT (Datetime)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Derived Feature 1:</a:t>
            </a:r>
            <a:r>
              <a:rPr lang="en"/>
              <a:t> Recent_Year_Sale = (2049 - SALE.DATE.year) + 1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Derived Feature 2:</a:t>
            </a:r>
            <a:r>
              <a:rPr lang="en"/>
              <a:t> Recent_Year_Built = 2049 - YEAR.BUILT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represent </a:t>
            </a:r>
            <a:r>
              <a:rPr lang="en"/>
              <a:t>the age of the building and years since it was last sold.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Encoding and One Hot Encoding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features were categorical and contained very large number of classes. Block feature having the most.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Although most of the features were nominal, I still applied label encoding just to make it a little less messy. Land sq ft, Gross sq ft and the derived features were left out since they were Numerical. After Label Encoding, I applied One Hot Encoding on them so the order didn’t matter. 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925" y="1598975"/>
            <a:ext cx="308021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Min-Max Normalization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6403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most of our features are now binary containing either 0 or 1, we had to scale our Numerical features between that range as well.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Min-Max Scaling applied 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Gross sq ft, Land sq ft, Recent_Year_Sale and Recent_Year_Built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896675"/>
            <a:ext cx="36861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got our data ready, we split them up into training and testing tests and fitted them in Random Forest Regressor model on multiple max_depths. Since we had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12,468 features now, it was very computationally heavy to run it on a large range of values.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Random Forest Regressor had the best test scores on max_depth=4 with n_estimator=200.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6620"/>
          <a:stretch/>
        </p:blipFill>
        <p:spPr>
          <a:xfrm>
            <a:off x="4443350" y="1896675"/>
            <a:ext cx="4196425" cy="2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8002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12,468 Features, only 262 features had a non-zero importance score but even from them, the values were so small, these features hardly had any impact on the prediction power of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chose top 50 for my final model. The Training and testing scores remained constant.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4638675" y="1346825"/>
            <a:ext cx="3686100" cy="30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Top 10 Features: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'GROSS.SQUARE.FEET',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'ZIP.CODE_42',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'BLOCK_1100',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'COMMERCIAL.UNITS_28',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'LAND.SQUARE.FEET',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'BLOCK_26',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'BOROUGH_0',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'RESIDENTIAL.UNITS_135', 'BUILDING.CLASS.AT.TIME.OF.SALE_98', 'COMMERCIAL.UNITS_32'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ctrTitle"/>
          </p:nvPr>
        </p:nvSpPr>
        <p:spPr>
          <a:xfrm>
            <a:off x="327300" y="1123650"/>
            <a:ext cx="84780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Player’s Facial Recognition</a:t>
            </a:r>
            <a:endParaRPr/>
          </a:p>
        </p:txBody>
      </p:sp>
      <p:pic>
        <p:nvPicPr>
          <p:cNvPr descr="Image result for machine learning memes"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450" y="1828800"/>
            <a:ext cx="3433100" cy="29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