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2" r:id="rId2"/>
    <p:sldId id="266" r:id="rId3"/>
    <p:sldId id="263" r:id="rId4"/>
    <p:sldId id="257" r:id="rId5"/>
    <p:sldId id="264" r:id="rId6"/>
    <p:sldId id="259" r:id="rId7"/>
    <p:sldId id="256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8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48"/>
    <p:restoredTop sz="94667"/>
  </p:normalViewPr>
  <p:slideViewPr>
    <p:cSldViewPr snapToGrid="0">
      <p:cViewPr>
        <p:scale>
          <a:sx n="62" d="100"/>
          <a:sy n="62" d="100"/>
        </p:scale>
        <p:origin x="144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B7CF-BD2D-EF4A-BEB6-A76CBCCF3861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DC4C-0150-4149-AF75-6ECF4C48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3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B7CF-BD2D-EF4A-BEB6-A76CBCCF3861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DC4C-0150-4149-AF75-6ECF4C48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6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B7CF-BD2D-EF4A-BEB6-A76CBCCF3861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DC4C-0150-4149-AF75-6ECF4C48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7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B7CF-BD2D-EF4A-BEB6-A76CBCCF3861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DC4C-0150-4149-AF75-6ECF4C48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1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B7CF-BD2D-EF4A-BEB6-A76CBCCF3861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DC4C-0150-4149-AF75-6ECF4C48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8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B7CF-BD2D-EF4A-BEB6-A76CBCCF3861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DC4C-0150-4149-AF75-6ECF4C48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1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B7CF-BD2D-EF4A-BEB6-A76CBCCF3861}" type="datetimeFigureOut">
              <a:rPr lang="en-US" smtClean="0"/>
              <a:t>9/25/25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DC4C-0150-4149-AF75-6ECF4C48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1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B7CF-BD2D-EF4A-BEB6-A76CBCCF3861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DC4C-0150-4149-AF75-6ECF4C48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8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B7CF-BD2D-EF4A-BEB6-A76CBCCF3861}" type="datetimeFigureOut">
              <a:rPr lang="en-US" smtClean="0"/>
              <a:t>9/25/25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DC4C-0150-4149-AF75-6ECF4C48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2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B7CF-BD2D-EF4A-BEB6-A76CBCCF3861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DC4C-0150-4149-AF75-6ECF4C48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8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B7CF-BD2D-EF4A-BEB6-A76CBCCF3861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2DC4C-0150-4149-AF75-6ECF4C48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B05B7CF-BD2D-EF4A-BEB6-A76CBCCF3861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62DC4C-0150-4149-AF75-6ECF4C48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11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037488" y="2962275"/>
            <a:ext cx="1828800" cy="2286000"/>
          </a:xfrm>
          <a:custGeom>
            <a:avLst/>
            <a:gdLst/>
            <a:ahLst/>
            <a:cxnLst/>
            <a:rect l="0" t="0" r="0" b="0"/>
            <a:pathLst>
              <a:path w="1828800" h="2286000">
                <a:moveTo>
                  <a:pt x="0" y="2057485"/>
                </a:moveTo>
                <a:cubicBezTo>
                  <a:pt x="277625" y="1848954"/>
                  <a:pt x="457200" y="1516951"/>
                  <a:pt x="457200" y="1143000"/>
                </a:cubicBezTo>
                <a:cubicBezTo>
                  <a:pt x="457200" y="769048"/>
                  <a:pt x="277625" y="437045"/>
                  <a:pt x="0" y="228514"/>
                </a:cubicBezTo>
                <a:cubicBezTo>
                  <a:pt x="191033" y="85029"/>
                  <a:pt x="428482" y="0"/>
                  <a:pt x="685800" y="0"/>
                </a:cubicBezTo>
                <a:cubicBezTo>
                  <a:pt x="1317059" y="0"/>
                  <a:pt x="1828800" y="511740"/>
                  <a:pt x="1828800" y="1143000"/>
                </a:cubicBezTo>
                <a:cubicBezTo>
                  <a:pt x="1828800" y="1774259"/>
                  <a:pt x="1317059" y="2286000"/>
                  <a:pt x="685800" y="2286000"/>
                </a:cubicBezTo>
                <a:cubicBezTo>
                  <a:pt x="428482" y="2286000"/>
                  <a:pt x="191033" y="2200970"/>
                  <a:pt x="0" y="2057485"/>
                </a:cubicBezTo>
                <a:close/>
              </a:path>
            </a:pathLst>
          </a:custGeom>
          <a:noFill/>
          <a:ln w="14287">
            <a:solidFill>
              <a:srgbClr val="F7943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4208688" y="2962275"/>
            <a:ext cx="1828800" cy="2286000"/>
          </a:xfrm>
          <a:custGeom>
            <a:avLst/>
            <a:gdLst/>
            <a:ahLst/>
            <a:cxnLst/>
            <a:rect l="0" t="0" r="0" b="0"/>
            <a:pathLst>
              <a:path w="1828800" h="2286000">
                <a:moveTo>
                  <a:pt x="1828800" y="228514"/>
                </a:moveTo>
                <a:cubicBezTo>
                  <a:pt x="1551174" y="437045"/>
                  <a:pt x="1371600" y="769048"/>
                  <a:pt x="1371600" y="1143000"/>
                </a:cubicBezTo>
                <a:cubicBezTo>
                  <a:pt x="1371600" y="1516951"/>
                  <a:pt x="1551174" y="1848954"/>
                  <a:pt x="1828800" y="2057485"/>
                </a:cubicBezTo>
                <a:cubicBezTo>
                  <a:pt x="1637766" y="2200970"/>
                  <a:pt x="1400317" y="2286000"/>
                  <a:pt x="1143000" y="2286000"/>
                </a:cubicBezTo>
                <a:cubicBezTo>
                  <a:pt x="511740" y="2286000"/>
                  <a:pt x="0" y="1774259"/>
                  <a:pt x="0" y="1143000"/>
                </a:cubicBezTo>
                <a:cubicBezTo>
                  <a:pt x="0" y="511740"/>
                  <a:pt x="511740" y="0"/>
                  <a:pt x="1143000" y="0"/>
                </a:cubicBezTo>
                <a:cubicBezTo>
                  <a:pt x="1400317" y="0"/>
                  <a:pt x="1637766" y="85029"/>
                  <a:pt x="1828800" y="228514"/>
                </a:cubicBezTo>
                <a:close/>
              </a:path>
            </a:pathLst>
          </a:custGeom>
          <a:noFill/>
          <a:ln w="14287">
            <a:solidFill>
              <a:srgbClr val="4F91FC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5580288" y="3190876"/>
            <a:ext cx="914400" cy="1828971"/>
          </a:xfrm>
          <a:custGeom>
            <a:avLst/>
            <a:gdLst/>
            <a:ahLst/>
            <a:cxnLst/>
            <a:rect l="0" t="0" r="0" b="0"/>
            <a:pathLst>
              <a:path w="914400" h="1828971">
                <a:moveTo>
                  <a:pt x="457200" y="1828971"/>
                </a:moveTo>
                <a:cubicBezTo>
                  <a:pt x="734825" y="1620440"/>
                  <a:pt x="914400" y="1288427"/>
                  <a:pt x="914400" y="914485"/>
                </a:cubicBezTo>
                <a:cubicBezTo>
                  <a:pt x="914400" y="540534"/>
                  <a:pt x="734825" y="208530"/>
                  <a:pt x="457200" y="0"/>
                </a:cubicBezTo>
                <a:cubicBezTo>
                  <a:pt x="179574" y="208530"/>
                  <a:pt x="0" y="540534"/>
                  <a:pt x="0" y="914485"/>
                </a:cubicBezTo>
                <a:cubicBezTo>
                  <a:pt x="0" y="1288427"/>
                  <a:pt x="179574" y="1620440"/>
                  <a:pt x="457200" y="1828971"/>
                </a:cubicBezTo>
                <a:close/>
              </a:path>
            </a:pathLst>
          </a:custGeom>
          <a:noFill/>
          <a:ln w="14287">
            <a:solidFill>
              <a:srgbClr val="43DD9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343369" y="1137946"/>
            <a:ext cx="7505261" cy="80021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600" b="1" dirty="0">
                <a:solidFill>
                  <a:srgbClr val="F4F4F4"/>
                </a:solidFill>
                <a:latin typeface="Roboto"/>
              </a:rPr>
              <a:t>Unified Insights from Structured and Unstructured
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0802" y="2633662"/>
            <a:ext cx="2013372" cy="2308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dirty="0">
                <a:solidFill>
                  <a:srgbClr val="DFFFF0"/>
                </a:solidFill>
                <a:latin typeface="Roboto"/>
              </a:rPr>
              <a:t>Hybrid Agent Validation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39845" y="3890963"/>
            <a:ext cx="103554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500">
                <a:solidFill>
                  <a:srgbClr val="EBF2FF"/>
                </a:solidFill>
                <a:latin typeface="Roboto"/>
              </a:rPr>
              <a:t>Structured
Claims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9638" y="3890963"/>
            <a:ext cx="1110882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>
                <a:solidFill>
                  <a:srgbClr val="FFF0E2"/>
                </a:solidFill>
                <a:latin typeface="Roboto"/>
              </a:rPr>
              <a:t>Unstructured
Policy Docs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94476" y="3890963"/>
            <a:ext cx="428625" cy="428625"/>
          </a:xfrm>
          <a:custGeom>
            <a:avLst/>
            <a:gdLst/>
            <a:ahLst/>
            <a:cxnLst/>
            <a:rect l="0" t="0" r="0" b="0"/>
            <a:pathLst>
              <a:path w="428625" h="428625">
                <a:moveTo>
                  <a:pt x="304800" y="0"/>
                </a:moveTo>
                <a:cubicBezTo>
                  <a:pt x="325755" y="0"/>
                  <a:pt x="342900" y="17145"/>
                  <a:pt x="342900" y="38100"/>
                </a:cubicBezTo>
                <a:lnTo>
                  <a:pt x="342900" y="87629"/>
                </a:lnTo>
                <a:lnTo>
                  <a:pt x="0" y="87629"/>
                </a:lnTo>
                <a:lnTo>
                  <a:pt x="0" y="38100"/>
                </a:lnTo>
                <a:cubicBezTo>
                  <a:pt x="0" y="17145"/>
                  <a:pt x="17145" y="0"/>
                  <a:pt x="38100" y="0"/>
                </a:cubicBezTo>
                <a:lnTo>
                  <a:pt x="304800" y="0"/>
                </a:lnTo>
                <a:close/>
                <a:moveTo>
                  <a:pt x="114300" y="87629"/>
                </a:moveTo>
                <a:lnTo>
                  <a:pt x="114300" y="312419"/>
                </a:lnTo>
                <a:lnTo>
                  <a:pt x="38100" y="312419"/>
                </a:lnTo>
                <a:cubicBezTo>
                  <a:pt x="17145" y="312419"/>
                  <a:pt x="0" y="295275"/>
                  <a:pt x="0" y="274319"/>
                </a:cubicBezTo>
                <a:lnTo>
                  <a:pt x="0" y="87629"/>
                </a:lnTo>
                <a:lnTo>
                  <a:pt x="114300" y="87629"/>
                </a:lnTo>
                <a:close/>
                <a:moveTo>
                  <a:pt x="0" y="201930"/>
                </a:moveTo>
                <a:lnTo>
                  <a:pt x="114300" y="201930"/>
                </a:lnTo>
                <a:moveTo>
                  <a:pt x="161925" y="312418"/>
                </a:moveTo>
                <a:lnTo>
                  <a:pt x="114300" y="312418"/>
                </a:lnTo>
                <a:moveTo>
                  <a:pt x="114300" y="201930"/>
                </a:moveTo>
                <a:lnTo>
                  <a:pt x="161925" y="201930"/>
                </a:lnTo>
                <a:moveTo>
                  <a:pt x="428625" y="409575"/>
                </a:moveTo>
                <a:cubicBezTo>
                  <a:pt x="428625" y="421005"/>
                  <a:pt x="421005" y="428625"/>
                  <a:pt x="409575" y="428625"/>
                </a:cubicBezTo>
                <a:lnTo>
                  <a:pt x="238125" y="428625"/>
                </a:lnTo>
                <a:cubicBezTo>
                  <a:pt x="226694" y="428625"/>
                  <a:pt x="219075" y="421005"/>
                  <a:pt x="219075" y="409575"/>
                </a:cubicBezTo>
                <a:lnTo>
                  <a:pt x="219075" y="200025"/>
                </a:lnTo>
                <a:cubicBezTo>
                  <a:pt x="219075" y="188594"/>
                  <a:pt x="226694" y="180975"/>
                  <a:pt x="238125" y="180975"/>
                </a:cubicBezTo>
                <a:lnTo>
                  <a:pt x="344805" y="180975"/>
                </a:lnTo>
                <a:cubicBezTo>
                  <a:pt x="350519" y="180975"/>
                  <a:pt x="354330" y="182880"/>
                  <a:pt x="358139" y="186690"/>
                </a:cubicBezTo>
                <a:lnTo>
                  <a:pt x="422910" y="251460"/>
                </a:lnTo>
                <a:cubicBezTo>
                  <a:pt x="426719" y="255269"/>
                  <a:pt x="428625" y="259080"/>
                  <a:pt x="428625" y="264794"/>
                </a:cubicBezTo>
                <a:lnTo>
                  <a:pt x="428625" y="409575"/>
                </a:lnTo>
                <a:close/>
                <a:moveTo>
                  <a:pt x="314325" y="295275"/>
                </a:moveTo>
                <a:lnTo>
                  <a:pt x="361950" y="295275"/>
                </a:lnTo>
                <a:moveTo>
                  <a:pt x="285750" y="352425"/>
                </a:moveTo>
                <a:lnTo>
                  <a:pt x="361950" y="352425"/>
                </a:lnTo>
                <a:moveTo>
                  <a:pt x="228600" y="87629"/>
                </a:moveTo>
                <a:lnTo>
                  <a:pt x="228600" y="116204"/>
                </a:lnTo>
                <a:moveTo>
                  <a:pt x="342900" y="87629"/>
                </a:moveTo>
                <a:lnTo>
                  <a:pt x="342900" y="116204"/>
                </a:lnTo>
              </a:path>
            </a:pathLst>
          </a:custGeom>
          <a:noFill/>
          <a:ln w="14287">
            <a:solidFill>
              <a:srgbClr val="4F91FC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9"/>
          <p:cNvSpPr/>
          <p:nvPr/>
        </p:nvSpPr>
        <p:spPr>
          <a:xfrm>
            <a:off x="5818413" y="3886200"/>
            <a:ext cx="438150" cy="438150"/>
          </a:xfrm>
          <a:custGeom>
            <a:avLst/>
            <a:gdLst/>
            <a:ahLst/>
            <a:cxnLst/>
            <a:rect l="0" t="0" r="0" b="0"/>
            <a:pathLst>
              <a:path w="438150" h="438150">
                <a:moveTo>
                  <a:pt x="0" y="190500"/>
                </a:moveTo>
                <a:cubicBezTo>
                  <a:pt x="0" y="295710"/>
                  <a:pt x="85289" y="381000"/>
                  <a:pt x="190500" y="381000"/>
                </a:cubicBezTo>
                <a:cubicBezTo>
                  <a:pt x="295710" y="381000"/>
                  <a:pt x="381000" y="295710"/>
                  <a:pt x="381000" y="190500"/>
                </a:cubicBezTo>
                <a:cubicBezTo>
                  <a:pt x="381000" y="85289"/>
                  <a:pt x="295710" y="0"/>
                  <a:pt x="190500" y="0"/>
                </a:cubicBezTo>
                <a:cubicBezTo>
                  <a:pt x="85289" y="0"/>
                  <a:pt x="0" y="85289"/>
                  <a:pt x="0" y="190500"/>
                </a:cubicBezTo>
                <a:close/>
                <a:moveTo>
                  <a:pt x="438150" y="438150"/>
                </a:moveTo>
                <a:lnTo>
                  <a:pt x="325202" y="325202"/>
                </a:lnTo>
                <a:moveTo>
                  <a:pt x="133350" y="285788"/>
                </a:moveTo>
                <a:lnTo>
                  <a:pt x="114300" y="261956"/>
                </a:lnTo>
                <a:cubicBezTo>
                  <a:pt x="103155" y="248037"/>
                  <a:pt x="103155" y="228250"/>
                  <a:pt x="114300" y="214331"/>
                </a:cubicBezTo>
                <a:lnTo>
                  <a:pt x="133350" y="190500"/>
                </a:lnTo>
                <a:moveTo>
                  <a:pt x="247650" y="190500"/>
                </a:moveTo>
                <a:lnTo>
                  <a:pt x="266700" y="214331"/>
                </a:lnTo>
                <a:cubicBezTo>
                  <a:pt x="277844" y="228250"/>
                  <a:pt x="277844" y="248037"/>
                  <a:pt x="266700" y="261956"/>
                </a:cubicBezTo>
                <a:lnTo>
                  <a:pt x="247650" y="285788"/>
                </a:lnTo>
                <a:moveTo>
                  <a:pt x="190500" y="304800"/>
                </a:moveTo>
                <a:lnTo>
                  <a:pt x="190500" y="219075"/>
                </a:lnTo>
                <a:moveTo>
                  <a:pt x="171450" y="152400"/>
                </a:moveTo>
                <a:cubicBezTo>
                  <a:pt x="171450" y="141878"/>
                  <a:pt x="179978" y="133350"/>
                  <a:pt x="190500" y="133350"/>
                </a:cubicBezTo>
                <a:cubicBezTo>
                  <a:pt x="201021" y="133350"/>
                  <a:pt x="209550" y="141878"/>
                  <a:pt x="209550" y="152400"/>
                </a:cubicBezTo>
                <a:cubicBezTo>
                  <a:pt x="209550" y="162921"/>
                  <a:pt x="201021" y="171450"/>
                  <a:pt x="190500" y="171450"/>
                </a:cubicBezTo>
                <a:cubicBezTo>
                  <a:pt x="179978" y="171450"/>
                  <a:pt x="171450" y="162921"/>
                  <a:pt x="171450" y="152400"/>
                </a:cubicBezTo>
                <a:close/>
                <a:moveTo>
                  <a:pt x="194767" y="87858"/>
                </a:moveTo>
                <a:lnTo>
                  <a:pt x="242392" y="111671"/>
                </a:lnTo>
                <a:cubicBezTo>
                  <a:pt x="245614" y="113285"/>
                  <a:pt x="247649" y="116581"/>
                  <a:pt x="247650" y="120186"/>
                </a:cubicBezTo>
                <a:lnTo>
                  <a:pt x="247650" y="190500"/>
                </a:lnTo>
                <a:lnTo>
                  <a:pt x="190500" y="219075"/>
                </a:lnTo>
                <a:lnTo>
                  <a:pt x="133350" y="190500"/>
                </a:lnTo>
                <a:lnTo>
                  <a:pt x="133350" y="120186"/>
                </a:lnTo>
                <a:cubicBezTo>
                  <a:pt x="133350" y="116581"/>
                  <a:pt x="135385" y="113285"/>
                  <a:pt x="138607" y="111671"/>
                </a:cubicBezTo>
                <a:lnTo>
                  <a:pt x="186232" y="87858"/>
                </a:lnTo>
                <a:cubicBezTo>
                  <a:pt x="188918" y="86512"/>
                  <a:pt x="192081" y="86512"/>
                  <a:pt x="194767" y="87858"/>
                </a:cubicBezTo>
                <a:close/>
              </a:path>
            </a:pathLst>
          </a:custGeom>
          <a:noFill/>
          <a:ln w="14287">
            <a:solidFill>
              <a:srgbClr val="43DD9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6885213" y="3886200"/>
            <a:ext cx="361950" cy="438150"/>
          </a:xfrm>
          <a:custGeom>
            <a:avLst/>
            <a:gdLst/>
            <a:ahLst/>
            <a:cxnLst/>
            <a:rect l="0" t="0" r="0" b="0"/>
            <a:pathLst>
              <a:path w="361950" h="438150">
                <a:moveTo>
                  <a:pt x="361950" y="400050"/>
                </a:moveTo>
                <a:cubicBezTo>
                  <a:pt x="361950" y="421092"/>
                  <a:pt x="344892" y="438150"/>
                  <a:pt x="323850" y="438150"/>
                </a:cubicBezTo>
                <a:lnTo>
                  <a:pt x="38100" y="438150"/>
                </a:lnTo>
                <a:cubicBezTo>
                  <a:pt x="17057" y="438150"/>
                  <a:pt x="0" y="421092"/>
                  <a:pt x="0" y="400050"/>
                </a:cubicBezTo>
                <a:lnTo>
                  <a:pt x="0" y="38100"/>
                </a:lnTo>
                <a:cubicBezTo>
                  <a:pt x="0" y="17057"/>
                  <a:pt x="17057" y="0"/>
                  <a:pt x="38100" y="0"/>
                </a:cubicBezTo>
                <a:lnTo>
                  <a:pt x="238125" y="0"/>
                </a:lnTo>
                <a:lnTo>
                  <a:pt x="361950" y="123825"/>
                </a:lnTo>
                <a:close/>
                <a:moveTo>
                  <a:pt x="361950" y="123825"/>
                </a:moveTo>
                <a:lnTo>
                  <a:pt x="238125" y="0"/>
                </a:lnTo>
                <a:lnTo>
                  <a:pt x="238125" y="85725"/>
                </a:lnTo>
                <a:cubicBezTo>
                  <a:pt x="238125" y="106767"/>
                  <a:pt x="255182" y="123825"/>
                  <a:pt x="276225" y="123825"/>
                </a:cubicBezTo>
                <a:close/>
                <a:moveTo>
                  <a:pt x="76200" y="190500"/>
                </a:moveTo>
                <a:lnTo>
                  <a:pt x="285750" y="190500"/>
                </a:lnTo>
                <a:moveTo>
                  <a:pt x="76200" y="250888"/>
                </a:moveTo>
                <a:lnTo>
                  <a:pt x="285750" y="250888"/>
                </a:lnTo>
                <a:moveTo>
                  <a:pt x="76200" y="311086"/>
                </a:moveTo>
                <a:lnTo>
                  <a:pt x="285750" y="311086"/>
                </a:lnTo>
                <a:moveTo>
                  <a:pt x="76200" y="371475"/>
                </a:moveTo>
                <a:lnTo>
                  <a:pt x="180975" y="371475"/>
                </a:lnTo>
              </a:path>
            </a:pathLst>
          </a:custGeom>
          <a:noFill/>
          <a:ln w="14287">
            <a:solidFill>
              <a:srgbClr val="F7943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588DA0-7A06-4E83-43CE-07322E5EE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33BB7D-B021-EBC9-3DBF-042F4E795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613" y="1127051"/>
            <a:ext cx="8246773" cy="408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4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83558" y="2495274"/>
            <a:ext cx="2028485" cy="1441292"/>
          </a:xfrm>
          <a:custGeom>
            <a:avLst/>
            <a:gdLst/>
            <a:ahLst/>
            <a:cxnLst/>
            <a:rect l="0" t="0" r="0" b="0"/>
            <a:pathLst>
              <a:path w="2028485" h="1441292">
                <a:moveTo>
                  <a:pt x="53381" y="0"/>
                </a:moveTo>
                <a:cubicBezTo>
                  <a:pt x="23899" y="0"/>
                  <a:pt x="0" y="23899"/>
                  <a:pt x="0" y="53381"/>
                </a:cubicBezTo>
                <a:moveTo>
                  <a:pt x="53381" y="0"/>
                </a:moveTo>
                <a:lnTo>
                  <a:pt x="1975104" y="0"/>
                </a:lnTo>
                <a:moveTo>
                  <a:pt x="1975104" y="0"/>
                </a:moveTo>
                <a:cubicBezTo>
                  <a:pt x="2004585" y="0"/>
                  <a:pt x="2028485" y="23899"/>
                  <a:pt x="2028485" y="53381"/>
                </a:cubicBezTo>
                <a:moveTo>
                  <a:pt x="2028485" y="1387910"/>
                </a:moveTo>
                <a:lnTo>
                  <a:pt x="2028485" y="53381"/>
                </a:lnTo>
                <a:moveTo>
                  <a:pt x="0" y="1387910"/>
                </a:moveTo>
                <a:lnTo>
                  <a:pt x="0" y="53381"/>
                </a:lnTo>
                <a:moveTo>
                  <a:pt x="0" y="1387910"/>
                </a:moveTo>
                <a:cubicBezTo>
                  <a:pt x="0" y="1417392"/>
                  <a:pt x="23899" y="1441292"/>
                  <a:pt x="53381" y="1441292"/>
                </a:cubicBezTo>
                <a:moveTo>
                  <a:pt x="1975104" y="1441292"/>
                </a:moveTo>
                <a:lnTo>
                  <a:pt x="53381" y="1441292"/>
                </a:lnTo>
                <a:moveTo>
                  <a:pt x="1975104" y="1441292"/>
                </a:moveTo>
                <a:cubicBezTo>
                  <a:pt x="2004585" y="1441292"/>
                  <a:pt x="2028485" y="1417392"/>
                  <a:pt x="2028485" y="1387910"/>
                </a:cubicBezTo>
              </a:path>
            </a:pathLst>
          </a:custGeom>
          <a:noFill/>
          <a:ln w="13344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7412044" y="2739659"/>
            <a:ext cx="453740" cy="362991"/>
            <a:chOff x="5338118" y="2028485"/>
            <a:chExt cx="453740" cy="362991"/>
          </a:xfrm>
        </p:grpSpPr>
        <p:sp>
          <p:nvSpPr>
            <p:cNvPr id="7" name="Rounded Rectangle 6"/>
            <p:cNvSpPr/>
            <p:nvPr/>
          </p:nvSpPr>
          <p:spPr>
            <a:xfrm>
              <a:off x="5338118" y="2055175"/>
              <a:ext cx="400358" cy="336301"/>
            </a:xfrm>
            <a:custGeom>
              <a:avLst/>
              <a:gdLst/>
              <a:ahLst/>
              <a:cxnLst/>
              <a:rect l="0" t="0" r="0" b="0"/>
              <a:pathLst>
                <a:path w="400358" h="336301">
                  <a:moveTo>
                    <a:pt x="0" y="336301"/>
                  </a:moveTo>
                  <a:lnTo>
                    <a:pt x="106762" y="336301"/>
                  </a:lnTo>
                  <a:cubicBezTo>
                    <a:pt x="165748" y="336301"/>
                    <a:pt x="213524" y="288525"/>
                    <a:pt x="213524" y="229539"/>
                  </a:cubicBezTo>
                  <a:lnTo>
                    <a:pt x="213524" y="106762"/>
                  </a:lnTo>
                  <a:cubicBezTo>
                    <a:pt x="213524" y="47776"/>
                    <a:pt x="261300" y="0"/>
                    <a:pt x="320287" y="0"/>
                  </a:cubicBezTo>
                  <a:lnTo>
                    <a:pt x="400358" y="0"/>
                  </a:lnTo>
                </a:path>
              </a:pathLst>
            </a:custGeom>
            <a:noFill/>
            <a:ln w="13344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738477" y="2028485"/>
              <a:ext cx="53381" cy="53381"/>
            </a:xfrm>
            <a:custGeom>
              <a:avLst/>
              <a:gdLst/>
              <a:ahLst/>
              <a:cxnLst/>
              <a:rect l="0" t="0" r="0" b="0"/>
              <a:pathLst>
                <a:path w="53381" h="53381">
                  <a:moveTo>
                    <a:pt x="0" y="26690"/>
                  </a:moveTo>
                  <a:cubicBezTo>
                    <a:pt x="0" y="41431"/>
                    <a:pt x="11949" y="53381"/>
                    <a:pt x="26690" y="53381"/>
                  </a:cubicBezTo>
                  <a:cubicBezTo>
                    <a:pt x="41431" y="53381"/>
                    <a:pt x="53381" y="41431"/>
                    <a:pt x="53381" y="26690"/>
                  </a:cubicBezTo>
                  <a:cubicBezTo>
                    <a:pt x="53381" y="11949"/>
                    <a:pt x="41431" y="0"/>
                    <a:pt x="26690" y="0"/>
                  </a:cubicBezTo>
                  <a:cubicBezTo>
                    <a:pt x="11949" y="0"/>
                    <a:pt x="0" y="11949"/>
                    <a:pt x="0" y="26690"/>
                  </a:cubicBezTo>
                  <a:close/>
                </a:path>
              </a:pathLst>
            </a:custGeom>
            <a:solidFill>
              <a:srgbClr val="2C2C2C"/>
            </a:solidFill>
            <a:ln w="13344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>
            <a:off x="4921968" y="2816035"/>
            <a:ext cx="453740" cy="362991"/>
            <a:chOff x="5338118" y="2626354"/>
            <a:chExt cx="453740" cy="362991"/>
          </a:xfrm>
        </p:grpSpPr>
        <p:sp>
          <p:nvSpPr>
            <p:cNvPr id="10" name="Rounded Rectangle 9"/>
            <p:cNvSpPr/>
            <p:nvPr/>
          </p:nvSpPr>
          <p:spPr>
            <a:xfrm>
              <a:off x="5338118" y="2626354"/>
              <a:ext cx="400358" cy="336301"/>
            </a:xfrm>
            <a:custGeom>
              <a:avLst/>
              <a:gdLst/>
              <a:ahLst/>
              <a:cxnLst/>
              <a:rect l="0" t="0" r="0" b="0"/>
              <a:pathLst>
                <a:path w="400358" h="336301">
                  <a:moveTo>
                    <a:pt x="0" y="0"/>
                  </a:moveTo>
                  <a:lnTo>
                    <a:pt x="106762" y="0"/>
                  </a:lnTo>
                  <a:cubicBezTo>
                    <a:pt x="165748" y="0"/>
                    <a:pt x="213524" y="47776"/>
                    <a:pt x="213524" y="106762"/>
                  </a:cubicBezTo>
                  <a:lnTo>
                    <a:pt x="213524" y="229539"/>
                  </a:lnTo>
                  <a:cubicBezTo>
                    <a:pt x="213524" y="288525"/>
                    <a:pt x="261300" y="336301"/>
                    <a:pt x="320287" y="336301"/>
                  </a:cubicBezTo>
                  <a:lnTo>
                    <a:pt x="400358" y="336301"/>
                  </a:lnTo>
                </a:path>
              </a:pathLst>
            </a:custGeom>
            <a:noFill/>
            <a:ln w="13344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38477" y="2935964"/>
              <a:ext cx="53381" cy="53381"/>
            </a:xfrm>
            <a:custGeom>
              <a:avLst/>
              <a:gdLst/>
              <a:ahLst/>
              <a:cxnLst/>
              <a:rect l="0" t="0" r="0" b="0"/>
              <a:pathLst>
                <a:path w="53381" h="53381">
                  <a:moveTo>
                    <a:pt x="0" y="26690"/>
                  </a:moveTo>
                  <a:cubicBezTo>
                    <a:pt x="0" y="41431"/>
                    <a:pt x="11949" y="53381"/>
                    <a:pt x="26690" y="53381"/>
                  </a:cubicBezTo>
                  <a:cubicBezTo>
                    <a:pt x="41431" y="53381"/>
                    <a:pt x="53381" y="41431"/>
                    <a:pt x="53381" y="26690"/>
                  </a:cubicBezTo>
                  <a:cubicBezTo>
                    <a:pt x="53381" y="11949"/>
                    <a:pt x="41431" y="0"/>
                    <a:pt x="26690" y="0"/>
                  </a:cubicBezTo>
                  <a:cubicBezTo>
                    <a:pt x="11949" y="0"/>
                    <a:pt x="0" y="11949"/>
                    <a:pt x="0" y="26690"/>
                  </a:cubicBezTo>
                  <a:close/>
                </a:path>
              </a:pathLst>
            </a:custGeom>
            <a:solidFill>
              <a:srgbClr val="2C2C2C"/>
            </a:solidFill>
            <a:ln w="13344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 rot="16200000">
            <a:off x="6998937" y="4007181"/>
            <a:ext cx="453739" cy="362991"/>
            <a:chOff x="2855893" y="2626354"/>
            <a:chExt cx="453739" cy="362991"/>
          </a:xfrm>
        </p:grpSpPr>
        <p:sp>
          <p:nvSpPr>
            <p:cNvPr id="17" name="Rounded Rectangle 16"/>
            <p:cNvSpPr/>
            <p:nvPr/>
          </p:nvSpPr>
          <p:spPr>
            <a:xfrm>
              <a:off x="2909274" y="2626354"/>
              <a:ext cx="400358" cy="336301"/>
            </a:xfrm>
            <a:custGeom>
              <a:avLst/>
              <a:gdLst/>
              <a:ahLst/>
              <a:cxnLst/>
              <a:rect l="0" t="0" r="0" b="0"/>
              <a:pathLst>
                <a:path w="400358" h="336301">
                  <a:moveTo>
                    <a:pt x="400358" y="0"/>
                  </a:moveTo>
                  <a:lnTo>
                    <a:pt x="293596" y="0"/>
                  </a:lnTo>
                  <a:cubicBezTo>
                    <a:pt x="234610" y="0"/>
                    <a:pt x="186834" y="47776"/>
                    <a:pt x="186834" y="106762"/>
                  </a:cubicBezTo>
                  <a:lnTo>
                    <a:pt x="186834" y="229539"/>
                  </a:lnTo>
                  <a:cubicBezTo>
                    <a:pt x="186834" y="288525"/>
                    <a:pt x="139057" y="336301"/>
                    <a:pt x="80071" y="336301"/>
                  </a:cubicBezTo>
                  <a:lnTo>
                    <a:pt x="0" y="336301"/>
                  </a:lnTo>
                </a:path>
              </a:pathLst>
            </a:custGeom>
            <a:noFill/>
            <a:ln w="13344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855893" y="2935964"/>
              <a:ext cx="53381" cy="53381"/>
            </a:xfrm>
            <a:custGeom>
              <a:avLst/>
              <a:gdLst/>
              <a:ahLst/>
              <a:cxnLst/>
              <a:rect l="0" t="0" r="0" b="0"/>
              <a:pathLst>
                <a:path w="53381" h="53381">
                  <a:moveTo>
                    <a:pt x="0" y="26690"/>
                  </a:moveTo>
                  <a:cubicBezTo>
                    <a:pt x="0" y="41431"/>
                    <a:pt x="11949" y="53381"/>
                    <a:pt x="26690" y="53381"/>
                  </a:cubicBezTo>
                  <a:cubicBezTo>
                    <a:pt x="41431" y="53381"/>
                    <a:pt x="53381" y="41431"/>
                    <a:pt x="53381" y="26690"/>
                  </a:cubicBezTo>
                  <a:cubicBezTo>
                    <a:pt x="53381" y="11949"/>
                    <a:pt x="41431" y="0"/>
                    <a:pt x="26690" y="0"/>
                  </a:cubicBezTo>
                  <a:cubicBezTo>
                    <a:pt x="11949" y="0"/>
                    <a:pt x="0" y="11949"/>
                    <a:pt x="0" y="26690"/>
                  </a:cubicBezTo>
                  <a:close/>
                </a:path>
              </a:pathLst>
            </a:custGeom>
            <a:solidFill>
              <a:srgbClr val="2C2C2C"/>
            </a:solidFill>
            <a:ln w="13344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7" name="Group 26"/>
          <p:cNvGrpSpPr/>
          <p:nvPr/>
        </p:nvGrpSpPr>
        <p:grpSpPr>
          <a:xfrm rot="16200000">
            <a:off x="5076806" y="3678037"/>
            <a:ext cx="453739" cy="1003566"/>
            <a:chOff x="2855893" y="1387910"/>
            <a:chExt cx="453739" cy="1003566"/>
          </a:xfrm>
        </p:grpSpPr>
        <p:sp>
          <p:nvSpPr>
            <p:cNvPr id="25" name="Rounded Rectangle 24"/>
            <p:cNvSpPr/>
            <p:nvPr/>
          </p:nvSpPr>
          <p:spPr>
            <a:xfrm>
              <a:off x="2909274" y="1414601"/>
              <a:ext cx="400358" cy="976875"/>
            </a:xfrm>
            <a:custGeom>
              <a:avLst/>
              <a:gdLst/>
              <a:ahLst/>
              <a:cxnLst/>
              <a:rect l="0" t="0" r="0" b="0"/>
              <a:pathLst>
                <a:path w="400358" h="976875">
                  <a:moveTo>
                    <a:pt x="400358" y="976875"/>
                  </a:moveTo>
                  <a:lnTo>
                    <a:pt x="293596" y="976875"/>
                  </a:lnTo>
                  <a:cubicBezTo>
                    <a:pt x="234610" y="976875"/>
                    <a:pt x="186834" y="929099"/>
                    <a:pt x="186834" y="870113"/>
                  </a:cubicBezTo>
                  <a:lnTo>
                    <a:pt x="186834" y="106762"/>
                  </a:lnTo>
                  <a:cubicBezTo>
                    <a:pt x="186834" y="47776"/>
                    <a:pt x="139057" y="0"/>
                    <a:pt x="80071" y="0"/>
                  </a:cubicBezTo>
                  <a:lnTo>
                    <a:pt x="0" y="0"/>
                  </a:lnTo>
                </a:path>
              </a:pathLst>
            </a:custGeom>
            <a:noFill/>
            <a:ln w="13344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55893" y="1387910"/>
              <a:ext cx="53381" cy="53381"/>
            </a:xfrm>
            <a:custGeom>
              <a:avLst/>
              <a:gdLst/>
              <a:ahLst/>
              <a:cxnLst/>
              <a:rect l="0" t="0" r="0" b="0"/>
              <a:pathLst>
                <a:path w="53381" h="53381">
                  <a:moveTo>
                    <a:pt x="0" y="26690"/>
                  </a:moveTo>
                  <a:cubicBezTo>
                    <a:pt x="0" y="41431"/>
                    <a:pt x="11949" y="53381"/>
                    <a:pt x="26690" y="53381"/>
                  </a:cubicBezTo>
                  <a:cubicBezTo>
                    <a:pt x="41431" y="53381"/>
                    <a:pt x="53381" y="41431"/>
                    <a:pt x="53381" y="26690"/>
                  </a:cubicBezTo>
                  <a:cubicBezTo>
                    <a:pt x="53381" y="11949"/>
                    <a:pt x="41431" y="0"/>
                    <a:pt x="26690" y="0"/>
                  </a:cubicBezTo>
                  <a:cubicBezTo>
                    <a:pt x="11949" y="0"/>
                    <a:pt x="0" y="11949"/>
                    <a:pt x="0" y="26690"/>
                  </a:cubicBezTo>
                  <a:close/>
                </a:path>
              </a:pathLst>
            </a:custGeom>
            <a:solidFill>
              <a:srgbClr val="2C2C2C"/>
            </a:solidFill>
            <a:ln w="13344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805458" y="3416100"/>
            <a:ext cx="1184620" cy="4001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300">
                <a:solidFill>
                  <a:srgbClr val="B7B7B7"/>
                </a:solidFill>
                <a:latin typeface="Roboto"/>
              </a:rPr>
              <a:t>RAG+ Text2SQL
Architecture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95288" y="1229750"/>
            <a:ext cx="5809283" cy="4001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600" b="1" dirty="0">
                <a:solidFill>
                  <a:srgbClr val="F4F4F4"/>
                </a:solidFill>
                <a:latin typeface="Roboto"/>
              </a:rPr>
              <a:t>RAG+ Text2SQL Architecture Overview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38C9C50-CE17-FEE8-8414-6942577A199A}"/>
              </a:ext>
            </a:extLst>
          </p:cNvPr>
          <p:cNvGrpSpPr/>
          <p:nvPr/>
        </p:nvGrpSpPr>
        <p:grpSpPr>
          <a:xfrm>
            <a:off x="3488526" y="2614636"/>
            <a:ext cx="1494673" cy="427049"/>
            <a:chOff x="1113062" y="1365372"/>
            <a:chExt cx="1494673" cy="427049"/>
          </a:xfrm>
        </p:grpSpPr>
        <p:sp>
          <p:nvSpPr>
            <p:cNvPr id="3" name="Rounded Rectangle 2"/>
            <p:cNvSpPr/>
            <p:nvPr/>
          </p:nvSpPr>
          <p:spPr>
            <a:xfrm>
              <a:off x="1113062" y="1365372"/>
              <a:ext cx="1494673" cy="427049"/>
            </a:xfrm>
            <a:custGeom>
              <a:avLst/>
              <a:gdLst/>
              <a:ahLst/>
              <a:cxnLst/>
              <a:rect l="0" t="0" r="0" b="0"/>
              <a:pathLst>
                <a:path w="1494673" h="427049">
                  <a:moveTo>
                    <a:pt x="53381" y="0"/>
                  </a:moveTo>
                  <a:cubicBezTo>
                    <a:pt x="23899" y="0"/>
                    <a:pt x="0" y="23899"/>
                    <a:pt x="0" y="53381"/>
                  </a:cubicBezTo>
                  <a:moveTo>
                    <a:pt x="53381" y="0"/>
                  </a:moveTo>
                  <a:lnTo>
                    <a:pt x="1441292" y="0"/>
                  </a:lnTo>
                  <a:moveTo>
                    <a:pt x="1441292" y="0"/>
                  </a:moveTo>
                  <a:cubicBezTo>
                    <a:pt x="1470773" y="0"/>
                    <a:pt x="1494673" y="23899"/>
                    <a:pt x="1494673" y="53381"/>
                  </a:cubicBezTo>
                  <a:moveTo>
                    <a:pt x="1494673" y="373668"/>
                  </a:moveTo>
                  <a:lnTo>
                    <a:pt x="1494673" y="53381"/>
                  </a:lnTo>
                  <a:moveTo>
                    <a:pt x="0" y="373668"/>
                  </a:moveTo>
                  <a:lnTo>
                    <a:pt x="0" y="53381"/>
                  </a:lnTo>
                  <a:moveTo>
                    <a:pt x="0" y="373668"/>
                  </a:moveTo>
                  <a:cubicBezTo>
                    <a:pt x="0" y="403149"/>
                    <a:pt x="23899" y="427049"/>
                    <a:pt x="53381" y="427049"/>
                  </a:cubicBezTo>
                  <a:moveTo>
                    <a:pt x="1441292" y="427049"/>
                  </a:moveTo>
                  <a:lnTo>
                    <a:pt x="53381" y="427049"/>
                  </a:lnTo>
                  <a:moveTo>
                    <a:pt x="1441292" y="427049"/>
                  </a:moveTo>
                  <a:cubicBezTo>
                    <a:pt x="1470773" y="427049"/>
                    <a:pt x="1494673" y="403149"/>
                    <a:pt x="1494673" y="373668"/>
                  </a:cubicBezTo>
                </a:path>
              </a:pathLst>
            </a:custGeom>
            <a:noFill/>
            <a:ln w="13344">
              <a:solidFill>
                <a:srgbClr val="F7943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57905" y="1485480"/>
              <a:ext cx="809517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300" dirty="0">
                  <a:solidFill>
                    <a:srgbClr val="FFF0E2"/>
                  </a:solidFill>
                  <a:latin typeface="Roboto"/>
                </a:rPr>
                <a:t>User Query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219824" y="1445444"/>
              <a:ext cx="261345" cy="261345"/>
            </a:xfrm>
            <a:custGeom>
              <a:avLst/>
              <a:gdLst/>
              <a:ahLst/>
              <a:cxnLst/>
              <a:rect l="0" t="0" r="0" b="0"/>
              <a:pathLst>
                <a:path w="261345" h="261345">
                  <a:moveTo>
                    <a:pt x="139013" y="127892"/>
                  </a:moveTo>
                  <a:lnTo>
                    <a:pt x="250224" y="127892"/>
                  </a:lnTo>
                  <a:cubicBezTo>
                    <a:pt x="250224" y="127892"/>
                    <a:pt x="261345" y="127892"/>
                    <a:pt x="261345" y="139013"/>
                  </a:cubicBezTo>
                  <a:lnTo>
                    <a:pt x="261345" y="250224"/>
                  </a:lnTo>
                  <a:cubicBezTo>
                    <a:pt x="261345" y="250224"/>
                    <a:pt x="261345" y="261345"/>
                    <a:pt x="250224" y="261345"/>
                  </a:cubicBezTo>
                  <a:lnTo>
                    <a:pt x="139013" y="261345"/>
                  </a:lnTo>
                  <a:cubicBezTo>
                    <a:pt x="139013" y="261345"/>
                    <a:pt x="127892" y="261345"/>
                    <a:pt x="127892" y="250224"/>
                  </a:cubicBezTo>
                  <a:lnTo>
                    <a:pt x="127892" y="139013"/>
                  </a:lnTo>
                  <a:cubicBezTo>
                    <a:pt x="127892" y="139013"/>
                    <a:pt x="127892" y="127892"/>
                    <a:pt x="139013" y="127892"/>
                  </a:cubicBezTo>
                  <a:moveTo>
                    <a:pt x="0" y="0"/>
                  </a:moveTo>
                  <a:moveTo>
                    <a:pt x="161255" y="161255"/>
                  </a:moveTo>
                  <a:lnTo>
                    <a:pt x="227982" y="161255"/>
                  </a:lnTo>
                  <a:moveTo>
                    <a:pt x="0" y="0"/>
                  </a:moveTo>
                  <a:moveTo>
                    <a:pt x="161255" y="194618"/>
                  </a:moveTo>
                  <a:lnTo>
                    <a:pt x="227982" y="194618"/>
                  </a:lnTo>
                  <a:moveTo>
                    <a:pt x="0" y="0"/>
                  </a:moveTo>
                  <a:moveTo>
                    <a:pt x="161255" y="227982"/>
                  </a:moveTo>
                  <a:lnTo>
                    <a:pt x="186278" y="227982"/>
                  </a:lnTo>
                  <a:moveTo>
                    <a:pt x="118795" y="107785"/>
                  </a:moveTo>
                  <a:cubicBezTo>
                    <a:pt x="131987" y="109257"/>
                    <a:pt x="145298" y="106371"/>
                    <a:pt x="156696" y="99567"/>
                  </a:cubicBezTo>
                  <a:cubicBezTo>
                    <a:pt x="158039" y="98767"/>
                    <a:pt x="158968" y="97422"/>
                    <a:pt x="159241" y="95883"/>
                  </a:cubicBezTo>
                  <a:cubicBezTo>
                    <a:pt x="159514" y="94344"/>
                    <a:pt x="159105" y="92762"/>
                    <a:pt x="158119" y="91548"/>
                  </a:cubicBezTo>
                  <a:cubicBezTo>
                    <a:pt x="153582" y="86199"/>
                    <a:pt x="150423" y="79104"/>
                    <a:pt x="149033" y="58552"/>
                  </a:cubicBezTo>
                  <a:cubicBezTo>
                    <a:pt x="146375" y="19350"/>
                    <a:pt x="119940" y="5560"/>
                    <a:pt x="97220" y="5560"/>
                  </a:cubicBezTo>
                  <a:cubicBezTo>
                    <a:pt x="74500" y="5560"/>
                    <a:pt x="48065" y="19350"/>
                    <a:pt x="45418" y="58552"/>
                  </a:cubicBezTo>
                  <a:cubicBezTo>
                    <a:pt x="44028" y="79093"/>
                    <a:pt x="40869" y="86199"/>
                    <a:pt x="36332" y="91548"/>
                  </a:cubicBezTo>
                  <a:cubicBezTo>
                    <a:pt x="35346" y="92762"/>
                    <a:pt x="34937" y="94344"/>
                    <a:pt x="35210" y="95883"/>
                  </a:cubicBezTo>
                  <a:cubicBezTo>
                    <a:pt x="35483" y="97422"/>
                    <a:pt x="36412" y="98767"/>
                    <a:pt x="37756" y="99567"/>
                  </a:cubicBezTo>
                  <a:cubicBezTo>
                    <a:pt x="49144" y="106363"/>
                    <a:pt x="62442" y="109249"/>
                    <a:pt x="75623" y="107785"/>
                  </a:cubicBezTo>
                  <a:moveTo>
                    <a:pt x="118795" y="107796"/>
                  </a:moveTo>
                  <a:lnTo>
                    <a:pt x="118795" y="100590"/>
                  </a:lnTo>
                  <a:cubicBezTo>
                    <a:pt x="118782" y="98477"/>
                    <a:pt x="119663" y="96457"/>
                    <a:pt x="121219" y="95029"/>
                  </a:cubicBezTo>
                  <a:cubicBezTo>
                    <a:pt x="127008" y="90314"/>
                    <a:pt x="130130" y="83069"/>
                    <a:pt x="129582" y="75623"/>
                  </a:cubicBezTo>
                  <a:lnTo>
                    <a:pt x="129582" y="54092"/>
                  </a:lnTo>
                  <a:cubicBezTo>
                    <a:pt x="116903" y="51912"/>
                    <a:pt x="105423" y="45264"/>
                    <a:pt x="97220" y="35353"/>
                  </a:cubicBezTo>
                  <a:cubicBezTo>
                    <a:pt x="89023" y="45266"/>
                    <a:pt x="77546" y="51914"/>
                    <a:pt x="64869" y="54092"/>
                  </a:cubicBezTo>
                  <a:lnTo>
                    <a:pt x="64869" y="75623"/>
                  </a:lnTo>
                  <a:cubicBezTo>
                    <a:pt x="64332" y="83058"/>
                    <a:pt x="67453" y="90287"/>
                    <a:pt x="73232" y="94996"/>
                  </a:cubicBezTo>
                  <a:cubicBezTo>
                    <a:pt x="74789" y="96424"/>
                    <a:pt x="75669" y="98444"/>
                    <a:pt x="75656" y="100556"/>
                  </a:cubicBezTo>
                  <a:lnTo>
                    <a:pt x="75656" y="115114"/>
                  </a:lnTo>
                  <a:cubicBezTo>
                    <a:pt x="75628" y="118421"/>
                    <a:pt x="73562" y="121367"/>
                    <a:pt x="70463" y="122520"/>
                  </a:cubicBezTo>
                  <a:cubicBezTo>
                    <a:pt x="40892" y="133475"/>
                    <a:pt x="19161" y="141271"/>
                    <a:pt x="13534" y="152547"/>
                  </a:cubicBezTo>
                  <a:cubicBezTo>
                    <a:pt x="8730" y="162189"/>
                    <a:pt x="6013" y="172735"/>
                    <a:pt x="5560" y="183497"/>
                  </a:cubicBezTo>
                  <a:lnTo>
                    <a:pt x="105650" y="183497"/>
                  </a:lnTo>
                </a:path>
              </a:pathLst>
            </a:custGeom>
            <a:noFill/>
            <a:ln w="13344">
              <a:solidFill>
                <a:srgbClr val="F7943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7812402" y="2550229"/>
            <a:ext cx="1494673" cy="427049"/>
          </a:xfrm>
          <a:custGeom>
            <a:avLst/>
            <a:gdLst/>
            <a:ahLst/>
            <a:cxnLst/>
            <a:rect l="0" t="0" r="0" b="0"/>
            <a:pathLst>
              <a:path w="1494673" h="427049">
                <a:moveTo>
                  <a:pt x="53381" y="0"/>
                </a:moveTo>
                <a:cubicBezTo>
                  <a:pt x="23899" y="0"/>
                  <a:pt x="0" y="23899"/>
                  <a:pt x="0" y="53381"/>
                </a:cubicBezTo>
                <a:moveTo>
                  <a:pt x="53381" y="0"/>
                </a:moveTo>
                <a:lnTo>
                  <a:pt x="1441292" y="0"/>
                </a:lnTo>
                <a:moveTo>
                  <a:pt x="1441292" y="0"/>
                </a:moveTo>
                <a:cubicBezTo>
                  <a:pt x="1470773" y="0"/>
                  <a:pt x="1494673" y="23899"/>
                  <a:pt x="1494673" y="53381"/>
                </a:cubicBezTo>
                <a:moveTo>
                  <a:pt x="1494673" y="373668"/>
                </a:moveTo>
                <a:lnTo>
                  <a:pt x="1494673" y="53381"/>
                </a:lnTo>
                <a:moveTo>
                  <a:pt x="0" y="373668"/>
                </a:moveTo>
                <a:lnTo>
                  <a:pt x="0" y="53381"/>
                </a:lnTo>
                <a:moveTo>
                  <a:pt x="0" y="373668"/>
                </a:moveTo>
                <a:cubicBezTo>
                  <a:pt x="0" y="403149"/>
                  <a:pt x="23899" y="427049"/>
                  <a:pt x="53381" y="427049"/>
                </a:cubicBezTo>
                <a:moveTo>
                  <a:pt x="1441292" y="427049"/>
                </a:moveTo>
                <a:lnTo>
                  <a:pt x="53381" y="427049"/>
                </a:lnTo>
                <a:moveTo>
                  <a:pt x="1441292" y="427049"/>
                </a:moveTo>
                <a:cubicBezTo>
                  <a:pt x="1470773" y="427049"/>
                  <a:pt x="1494673" y="403149"/>
                  <a:pt x="1494673" y="373668"/>
                </a:cubicBezTo>
              </a:path>
            </a:pathLst>
          </a:custGeom>
          <a:noFill/>
          <a:ln w="13344">
            <a:solidFill>
              <a:srgbClr val="F366B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4" name="Group 23"/>
          <p:cNvGrpSpPr/>
          <p:nvPr/>
        </p:nvGrpSpPr>
        <p:grpSpPr>
          <a:xfrm flipH="1">
            <a:off x="7910278" y="3003348"/>
            <a:ext cx="161844" cy="867443"/>
            <a:chOff x="2655714" y="3149490"/>
            <a:chExt cx="120107" cy="867443"/>
          </a:xfrm>
        </p:grpSpPr>
        <p:sp>
          <p:nvSpPr>
            <p:cNvPr id="20" name="Rounded Rectangle 19"/>
            <p:cNvSpPr/>
            <p:nvPr/>
          </p:nvSpPr>
          <p:spPr>
            <a:xfrm>
              <a:off x="2669059" y="3149490"/>
              <a:ext cx="106762" cy="854099"/>
            </a:xfrm>
            <a:custGeom>
              <a:avLst/>
              <a:gdLst/>
              <a:ahLst/>
              <a:cxnLst/>
              <a:rect l="0" t="0" r="0" b="0"/>
              <a:pathLst>
                <a:path w="106762" h="854099">
                  <a:moveTo>
                    <a:pt x="106762" y="0"/>
                  </a:moveTo>
                  <a:lnTo>
                    <a:pt x="106762" y="747336"/>
                  </a:lnTo>
                  <a:cubicBezTo>
                    <a:pt x="106762" y="806299"/>
                    <a:pt x="58963" y="854099"/>
                    <a:pt x="0" y="854099"/>
                  </a:cubicBezTo>
                  <a:lnTo>
                    <a:pt x="0" y="854099"/>
                  </a:lnTo>
                  <a:moveTo>
                    <a:pt x="0" y="213524"/>
                  </a:moveTo>
                  <a:lnTo>
                    <a:pt x="106762" y="213524"/>
                  </a:lnTo>
                  <a:moveTo>
                    <a:pt x="0" y="533811"/>
                  </a:moveTo>
                  <a:lnTo>
                    <a:pt x="106762" y="533811"/>
                  </a:lnTo>
                </a:path>
              </a:pathLst>
            </a:custGeom>
            <a:noFill/>
            <a:ln w="13344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655714" y="3990243"/>
              <a:ext cx="26690" cy="26690"/>
            </a:xfrm>
            <a:custGeom>
              <a:avLst/>
              <a:gdLst/>
              <a:ahLst/>
              <a:cxnLst/>
              <a:rect l="0" t="0" r="0" b="0"/>
              <a:pathLst>
                <a:path w="26690" h="26690">
                  <a:moveTo>
                    <a:pt x="0" y="13345"/>
                  </a:moveTo>
                  <a:cubicBezTo>
                    <a:pt x="0" y="20715"/>
                    <a:pt x="5974" y="26690"/>
                    <a:pt x="13345" y="26690"/>
                  </a:cubicBezTo>
                  <a:cubicBezTo>
                    <a:pt x="20715" y="26690"/>
                    <a:pt x="26690" y="20715"/>
                    <a:pt x="26690" y="13345"/>
                  </a:cubicBezTo>
                  <a:cubicBezTo>
                    <a:pt x="26690" y="5974"/>
                    <a:pt x="20715" y="0"/>
                    <a:pt x="13345" y="0"/>
                  </a:cubicBezTo>
                  <a:cubicBezTo>
                    <a:pt x="5974" y="0"/>
                    <a:pt x="0" y="5974"/>
                    <a:pt x="0" y="13345"/>
                  </a:cubicBezTo>
                  <a:close/>
                </a:path>
              </a:pathLst>
            </a:custGeom>
            <a:solidFill>
              <a:srgbClr val="F4F4F4"/>
            </a:solidFill>
            <a:ln w="13344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55714" y="3349669"/>
              <a:ext cx="26690" cy="26690"/>
            </a:xfrm>
            <a:custGeom>
              <a:avLst/>
              <a:gdLst/>
              <a:ahLst/>
              <a:cxnLst/>
              <a:rect l="0" t="0" r="0" b="0"/>
              <a:pathLst>
                <a:path w="26690" h="26690">
                  <a:moveTo>
                    <a:pt x="0" y="13345"/>
                  </a:moveTo>
                  <a:cubicBezTo>
                    <a:pt x="0" y="20715"/>
                    <a:pt x="5974" y="26690"/>
                    <a:pt x="13345" y="26690"/>
                  </a:cubicBezTo>
                  <a:cubicBezTo>
                    <a:pt x="20715" y="26690"/>
                    <a:pt x="26690" y="20715"/>
                    <a:pt x="26690" y="13345"/>
                  </a:cubicBezTo>
                  <a:cubicBezTo>
                    <a:pt x="26690" y="5974"/>
                    <a:pt x="20715" y="0"/>
                    <a:pt x="13345" y="0"/>
                  </a:cubicBezTo>
                  <a:cubicBezTo>
                    <a:pt x="5974" y="0"/>
                    <a:pt x="0" y="5974"/>
                    <a:pt x="0" y="13345"/>
                  </a:cubicBezTo>
                  <a:close/>
                </a:path>
              </a:pathLst>
            </a:custGeom>
            <a:solidFill>
              <a:srgbClr val="F4F4F4"/>
            </a:solidFill>
            <a:ln w="13344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655714" y="3669956"/>
              <a:ext cx="26690" cy="26690"/>
            </a:xfrm>
            <a:custGeom>
              <a:avLst/>
              <a:gdLst/>
              <a:ahLst/>
              <a:cxnLst/>
              <a:rect l="0" t="0" r="0" b="0"/>
              <a:pathLst>
                <a:path w="26690" h="26690">
                  <a:moveTo>
                    <a:pt x="0" y="13345"/>
                  </a:moveTo>
                  <a:cubicBezTo>
                    <a:pt x="0" y="20715"/>
                    <a:pt x="5974" y="26690"/>
                    <a:pt x="13345" y="26690"/>
                  </a:cubicBezTo>
                  <a:cubicBezTo>
                    <a:pt x="20715" y="26690"/>
                    <a:pt x="26690" y="20715"/>
                    <a:pt x="26690" y="13345"/>
                  </a:cubicBezTo>
                  <a:cubicBezTo>
                    <a:pt x="26690" y="5974"/>
                    <a:pt x="20715" y="0"/>
                    <a:pt x="13345" y="0"/>
                  </a:cubicBezTo>
                  <a:cubicBezTo>
                    <a:pt x="5974" y="0"/>
                    <a:pt x="0" y="5974"/>
                    <a:pt x="0" y="13345"/>
                  </a:cubicBezTo>
                  <a:close/>
                </a:path>
              </a:pathLst>
            </a:custGeom>
            <a:solidFill>
              <a:srgbClr val="F4F4F4"/>
            </a:solidFill>
            <a:ln w="13344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8152016" y="3751308"/>
            <a:ext cx="804707" cy="20005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300">
                <a:solidFill>
                  <a:srgbClr val="F4F4F4"/>
                </a:solidFill>
                <a:latin typeface="Roboto"/>
              </a:rPr>
              <a:t>Chat Panel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98230" y="2670337"/>
            <a:ext cx="864019" cy="20005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300" dirty="0" err="1">
                <a:solidFill>
                  <a:srgbClr val="FFE8F6"/>
                </a:solidFill>
                <a:latin typeface="Roboto"/>
              </a:rPr>
              <a:t>Streamlit</a:t>
            </a:r>
            <a:r>
              <a:rPr sz="1300" dirty="0">
                <a:solidFill>
                  <a:srgbClr val="FFE8F6"/>
                </a:solidFill>
                <a:latin typeface="Roboto"/>
              </a:rPr>
              <a:t> UI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52016" y="3110733"/>
            <a:ext cx="1466747" cy="20005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300">
                <a:solidFill>
                  <a:srgbClr val="F4F4F4"/>
                </a:solidFill>
                <a:latin typeface="Roboto"/>
              </a:rPr>
              <a:t>Sidebar DB Selector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52016" y="3431020"/>
            <a:ext cx="1352934" cy="20005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300">
                <a:solidFill>
                  <a:srgbClr val="F4F4F4"/>
                </a:solidFill>
                <a:latin typeface="Roboto"/>
              </a:rPr>
              <a:t>Database Explorer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8938967" y="2635860"/>
            <a:ext cx="255784" cy="255784"/>
          </a:xfrm>
          <a:custGeom>
            <a:avLst/>
            <a:gdLst/>
            <a:ahLst/>
            <a:cxnLst/>
            <a:rect l="0" t="0" r="0" b="0"/>
            <a:pathLst>
              <a:path w="255784" h="255784">
                <a:moveTo>
                  <a:pt x="5560" y="0"/>
                </a:moveTo>
                <a:lnTo>
                  <a:pt x="250224" y="0"/>
                </a:lnTo>
                <a:cubicBezTo>
                  <a:pt x="250224" y="0"/>
                  <a:pt x="255784" y="0"/>
                  <a:pt x="255784" y="5560"/>
                </a:cubicBezTo>
                <a:lnTo>
                  <a:pt x="255784" y="250224"/>
                </a:lnTo>
                <a:cubicBezTo>
                  <a:pt x="255784" y="250224"/>
                  <a:pt x="255784" y="255784"/>
                  <a:pt x="250224" y="255784"/>
                </a:cubicBezTo>
                <a:lnTo>
                  <a:pt x="5560" y="255784"/>
                </a:lnTo>
                <a:cubicBezTo>
                  <a:pt x="5560" y="255784"/>
                  <a:pt x="0" y="255784"/>
                  <a:pt x="0" y="250224"/>
                </a:cubicBezTo>
                <a:lnTo>
                  <a:pt x="0" y="5560"/>
                </a:lnTo>
                <a:cubicBezTo>
                  <a:pt x="0" y="5560"/>
                  <a:pt x="0" y="0"/>
                  <a:pt x="5560" y="0"/>
                </a:cubicBezTo>
                <a:moveTo>
                  <a:pt x="211300" y="93683"/>
                </a:moveTo>
                <a:cubicBezTo>
                  <a:pt x="211304" y="90961"/>
                  <a:pt x="209337" y="88636"/>
                  <a:pt x="206651" y="88190"/>
                </a:cubicBezTo>
                <a:lnTo>
                  <a:pt x="50956" y="62278"/>
                </a:lnTo>
                <a:cubicBezTo>
                  <a:pt x="49350" y="62011"/>
                  <a:pt x="47708" y="62461"/>
                  <a:pt x="46463" y="63509"/>
                </a:cubicBezTo>
                <a:cubicBezTo>
                  <a:pt x="45218" y="64558"/>
                  <a:pt x="44494" y="66099"/>
                  <a:pt x="44484" y="67727"/>
                </a:cubicBezTo>
                <a:lnTo>
                  <a:pt x="44484" y="145419"/>
                </a:lnTo>
                <a:cubicBezTo>
                  <a:pt x="44480" y="148141"/>
                  <a:pt x="46447" y="150466"/>
                  <a:pt x="49132" y="150913"/>
                </a:cubicBezTo>
                <a:lnTo>
                  <a:pt x="155695" y="168706"/>
                </a:lnTo>
                <a:lnTo>
                  <a:pt x="155695" y="200179"/>
                </a:lnTo>
                <a:lnTo>
                  <a:pt x="182708" y="173166"/>
                </a:lnTo>
                <a:lnTo>
                  <a:pt x="204828" y="176858"/>
                </a:lnTo>
                <a:cubicBezTo>
                  <a:pt x="206439" y="177126"/>
                  <a:pt x="208087" y="176672"/>
                  <a:pt x="209334" y="175616"/>
                </a:cubicBezTo>
                <a:cubicBezTo>
                  <a:pt x="210580" y="174560"/>
                  <a:pt x="211299" y="173009"/>
                  <a:pt x="211300" y="171375"/>
                </a:cubicBezTo>
                <a:close/>
              </a:path>
            </a:pathLst>
          </a:custGeom>
          <a:noFill/>
          <a:ln w="13344">
            <a:solidFill>
              <a:srgbClr val="F366B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187317F-E8EB-5271-B28D-33C0EB171D64}"/>
              </a:ext>
            </a:extLst>
          </p:cNvPr>
          <p:cNvGrpSpPr/>
          <p:nvPr/>
        </p:nvGrpSpPr>
        <p:grpSpPr>
          <a:xfrm>
            <a:off x="4630033" y="4362164"/>
            <a:ext cx="1654146" cy="1067499"/>
            <a:chOff x="5176643" y="4362578"/>
            <a:chExt cx="1654146" cy="1067499"/>
          </a:xfrm>
        </p:grpSpPr>
        <p:sp>
          <p:nvSpPr>
            <p:cNvPr id="6" name="Rounded Rectangle 5"/>
            <p:cNvSpPr/>
            <p:nvPr/>
          </p:nvSpPr>
          <p:spPr>
            <a:xfrm>
              <a:off x="5176643" y="4362578"/>
              <a:ext cx="1067623" cy="427049"/>
            </a:xfrm>
            <a:custGeom>
              <a:avLst/>
              <a:gdLst/>
              <a:ahLst/>
              <a:cxnLst/>
              <a:rect l="0" t="0" r="0" b="0"/>
              <a:pathLst>
                <a:path w="1067623" h="427049">
                  <a:moveTo>
                    <a:pt x="53381" y="0"/>
                  </a:moveTo>
                  <a:cubicBezTo>
                    <a:pt x="23899" y="0"/>
                    <a:pt x="0" y="23899"/>
                    <a:pt x="0" y="53381"/>
                  </a:cubicBezTo>
                  <a:moveTo>
                    <a:pt x="53381" y="0"/>
                  </a:moveTo>
                  <a:lnTo>
                    <a:pt x="1014242" y="0"/>
                  </a:lnTo>
                  <a:moveTo>
                    <a:pt x="1014242" y="0"/>
                  </a:moveTo>
                  <a:cubicBezTo>
                    <a:pt x="1043724" y="0"/>
                    <a:pt x="1067623" y="23899"/>
                    <a:pt x="1067623" y="53381"/>
                  </a:cubicBezTo>
                  <a:moveTo>
                    <a:pt x="1067623" y="373668"/>
                  </a:moveTo>
                  <a:lnTo>
                    <a:pt x="1067623" y="53381"/>
                  </a:lnTo>
                  <a:moveTo>
                    <a:pt x="0" y="373668"/>
                  </a:moveTo>
                  <a:lnTo>
                    <a:pt x="0" y="53381"/>
                  </a:lnTo>
                  <a:moveTo>
                    <a:pt x="0" y="373668"/>
                  </a:moveTo>
                  <a:cubicBezTo>
                    <a:pt x="0" y="403149"/>
                    <a:pt x="23899" y="427049"/>
                    <a:pt x="53381" y="427049"/>
                  </a:cubicBezTo>
                  <a:moveTo>
                    <a:pt x="1014242" y="427049"/>
                  </a:moveTo>
                  <a:lnTo>
                    <a:pt x="53381" y="427049"/>
                  </a:lnTo>
                  <a:moveTo>
                    <a:pt x="1014242" y="427049"/>
                  </a:moveTo>
                  <a:cubicBezTo>
                    <a:pt x="1043724" y="427049"/>
                    <a:pt x="1067623" y="403149"/>
                    <a:pt x="1067623" y="373668"/>
                  </a:cubicBezTo>
                </a:path>
              </a:pathLst>
            </a:custGeom>
            <a:noFill/>
            <a:ln w="13344">
              <a:solidFill>
                <a:srgbClr val="FB6762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283405" y="4789627"/>
              <a:ext cx="120107" cy="547156"/>
              <a:chOff x="5871930" y="3149490"/>
              <a:chExt cx="120107" cy="54715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871930" y="3149490"/>
                <a:ext cx="106762" cy="533811"/>
              </a:xfrm>
              <a:custGeom>
                <a:avLst/>
                <a:gdLst/>
                <a:ahLst/>
                <a:cxnLst/>
                <a:rect l="0" t="0" r="0" b="0"/>
                <a:pathLst>
                  <a:path w="106762" h="533811">
                    <a:moveTo>
                      <a:pt x="0" y="0"/>
                    </a:moveTo>
                    <a:lnTo>
                      <a:pt x="0" y="427049"/>
                    </a:lnTo>
                    <a:cubicBezTo>
                      <a:pt x="0" y="486012"/>
                      <a:pt x="47799" y="533811"/>
                      <a:pt x="106762" y="533811"/>
                    </a:cubicBezTo>
                    <a:lnTo>
                      <a:pt x="106762" y="533811"/>
                    </a:lnTo>
                    <a:moveTo>
                      <a:pt x="106762" y="213524"/>
                    </a:moveTo>
                    <a:lnTo>
                      <a:pt x="0" y="213524"/>
                    </a:lnTo>
                  </a:path>
                </a:pathLst>
              </a:custGeom>
              <a:noFill/>
              <a:ln w="13344">
                <a:solidFill>
                  <a:srgbClr val="F4F4F4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965347" y="3669956"/>
                <a:ext cx="26690" cy="26690"/>
              </a:xfrm>
              <a:custGeom>
                <a:avLst/>
                <a:gdLst/>
                <a:ahLst/>
                <a:cxnLst/>
                <a:rect l="0" t="0" r="0" b="0"/>
                <a:pathLst>
                  <a:path w="26690" h="26690">
                    <a:moveTo>
                      <a:pt x="0" y="13345"/>
                    </a:moveTo>
                    <a:cubicBezTo>
                      <a:pt x="0" y="20715"/>
                      <a:pt x="5974" y="26690"/>
                      <a:pt x="13345" y="26690"/>
                    </a:cubicBezTo>
                    <a:cubicBezTo>
                      <a:pt x="20715" y="26690"/>
                      <a:pt x="26690" y="20715"/>
                      <a:pt x="26690" y="13345"/>
                    </a:cubicBezTo>
                    <a:cubicBezTo>
                      <a:pt x="26690" y="5974"/>
                      <a:pt x="20715" y="0"/>
                      <a:pt x="13345" y="0"/>
                    </a:cubicBezTo>
                    <a:cubicBezTo>
                      <a:pt x="5974" y="0"/>
                      <a:pt x="0" y="5974"/>
                      <a:pt x="0" y="13345"/>
                    </a:cubicBezTo>
                    <a:close/>
                  </a:path>
                </a:pathLst>
              </a:custGeom>
              <a:solidFill>
                <a:srgbClr val="F4F4F4"/>
              </a:solidFill>
              <a:ln w="13344">
                <a:solidFill>
                  <a:srgbClr val="F4F4F4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965347" y="3349669"/>
                <a:ext cx="26690" cy="26690"/>
              </a:xfrm>
              <a:custGeom>
                <a:avLst/>
                <a:gdLst/>
                <a:ahLst/>
                <a:cxnLst/>
                <a:rect l="0" t="0" r="0" b="0"/>
                <a:pathLst>
                  <a:path w="26690" h="26690">
                    <a:moveTo>
                      <a:pt x="0" y="13345"/>
                    </a:moveTo>
                    <a:cubicBezTo>
                      <a:pt x="0" y="20715"/>
                      <a:pt x="5974" y="26690"/>
                      <a:pt x="13345" y="26690"/>
                    </a:cubicBezTo>
                    <a:cubicBezTo>
                      <a:pt x="20715" y="26690"/>
                      <a:pt x="26690" y="20715"/>
                      <a:pt x="26690" y="13345"/>
                    </a:cubicBezTo>
                    <a:cubicBezTo>
                      <a:pt x="26690" y="5974"/>
                      <a:pt x="20715" y="0"/>
                      <a:pt x="13345" y="0"/>
                    </a:cubicBezTo>
                    <a:cubicBezTo>
                      <a:pt x="5974" y="0"/>
                      <a:pt x="0" y="5974"/>
                      <a:pt x="0" y="13345"/>
                    </a:cubicBezTo>
                    <a:close/>
                  </a:path>
                </a:pathLst>
              </a:custGeom>
              <a:solidFill>
                <a:srgbClr val="F4F4F4"/>
              </a:solidFill>
              <a:ln w="13344">
                <a:solidFill>
                  <a:srgbClr val="F4F4F4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5621485" y="4482686"/>
              <a:ext cx="41517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300" dirty="0">
                  <a:solidFill>
                    <a:srgbClr val="FFE9E8"/>
                  </a:solidFill>
                  <a:latin typeface="Roboto"/>
                </a:rPr>
                <a:t>Tools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14723" y="4909735"/>
              <a:ext cx="119423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300">
                  <a:solidFill>
                    <a:srgbClr val="F4F4F4"/>
                  </a:solidFill>
                  <a:latin typeface="Roboto"/>
                </a:rPr>
                <a:t>SQL over SQLite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14723" y="5230022"/>
              <a:ext cx="1316066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300">
                  <a:solidFill>
                    <a:srgbClr val="F4F4F4"/>
                  </a:solidFill>
                  <a:latin typeface="Roboto"/>
                </a:rPr>
                <a:t>Document Search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288977" y="4448209"/>
              <a:ext cx="257007" cy="255798"/>
            </a:xfrm>
            <a:custGeom>
              <a:avLst/>
              <a:gdLst/>
              <a:ahLst/>
              <a:cxnLst/>
              <a:rect l="0" t="0" r="0" b="0"/>
              <a:pathLst>
                <a:path w="257007" h="255798">
                  <a:moveTo>
                    <a:pt x="0" y="44373"/>
                  </a:moveTo>
                  <a:lnTo>
                    <a:pt x="216104" y="44373"/>
                  </a:lnTo>
                  <a:moveTo>
                    <a:pt x="0" y="138768"/>
                  </a:moveTo>
                  <a:lnTo>
                    <a:pt x="95129" y="138768"/>
                  </a:lnTo>
                  <a:moveTo>
                    <a:pt x="0" y="91637"/>
                  </a:moveTo>
                  <a:lnTo>
                    <a:pt x="151546" y="91637"/>
                  </a:lnTo>
                  <a:moveTo>
                    <a:pt x="88268" y="44373"/>
                  </a:moveTo>
                  <a:lnTo>
                    <a:pt x="88268" y="187612"/>
                  </a:lnTo>
                  <a:moveTo>
                    <a:pt x="151546" y="44373"/>
                  </a:moveTo>
                  <a:lnTo>
                    <a:pt x="151546" y="102336"/>
                  </a:lnTo>
                  <a:moveTo>
                    <a:pt x="190326" y="196120"/>
                  </a:moveTo>
                  <a:cubicBezTo>
                    <a:pt x="197287" y="196406"/>
                    <a:pt x="203723" y="192433"/>
                    <a:pt x="206588" y="186082"/>
                  </a:cubicBezTo>
                  <a:cubicBezTo>
                    <a:pt x="209452" y="179731"/>
                    <a:pt x="208170" y="172276"/>
                    <a:pt x="203347" y="167248"/>
                  </a:cubicBezTo>
                  <a:cubicBezTo>
                    <a:pt x="198525" y="162219"/>
                    <a:pt x="191131" y="160626"/>
                    <a:pt x="184666" y="163222"/>
                  </a:cubicBezTo>
                  <a:cubicBezTo>
                    <a:pt x="178200" y="165818"/>
                    <a:pt x="173961" y="172082"/>
                    <a:pt x="173955" y="179049"/>
                  </a:cubicBezTo>
                  <a:cubicBezTo>
                    <a:pt x="173851" y="183487"/>
                    <a:pt x="175520" y="187783"/>
                    <a:pt x="178592" y="190987"/>
                  </a:cubicBezTo>
                  <a:cubicBezTo>
                    <a:pt x="181665" y="194191"/>
                    <a:pt x="185887" y="196038"/>
                    <a:pt x="190326" y="196120"/>
                  </a:cubicBezTo>
                  <a:close/>
                  <a:moveTo>
                    <a:pt x="204216" y="113145"/>
                  </a:moveTo>
                  <a:lnTo>
                    <a:pt x="209042" y="129649"/>
                  </a:lnTo>
                  <a:cubicBezTo>
                    <a:pt x="210523" y="135268"/>
                    <a:pt x="216184" y="138709"/>
                    <a:pt x="221854" y="137434"/>
                  </a:cubicBezTo>
                  <a:lnTo>
                    <a:pt x="237924" y="133553"/>
                  </a:lnTo>
                  <a:cubicBezTo>
                    <a:pt x="244250" y="132136"/>
                    <a:pt x="250746" y="135105"/>
                    <a:pt x="253816" y="140815"/>
                  </a:cubicBezTo>
                  <a:cubicBezTo>
                    <a:pt x="257007" y="146624"/>
                    <a:pt x="256215" y="153810"/>
                    <a:pt x="251836" y="158786"/>
                  </a:cubicBezTo>
                  <a:lnTo>
                    <a:pt x="240582" y="171386"/>
                  </a:lnTo>
                  <a:cubicBezTo>
                    <a:pt x="236690" y="175813"/>
                    <a:pt x="236690" y="182441"/>
                    <a:pt x="240582" y="186867"/>
                  </a:cubicBezTo>
                  <a:lnTo>
                    <a:pt x="251836" y="199501"/>
                  </a:lnTo>
                  <a:cubicBezTo>
                    <a:pt x="256208" y="204472"/>
                    <a:pt x="256995" y="211650"/>
                    <a:pt x="253805" y="217450"/>
                  </a:cubicBezTo>
                  <a:cubicBezTo>
                    <a:pt x="250738" y="223124"/>
                    <a:pt x="244271" y="226064"/>
                    <a:pt x="237980" y="224645"/>
                  </a:cubicBezTo>
                  <a:lnTo>
                    <a:pt x="221910" y="220775"/>
                  </a:lnTo>
                  <a:cubicBezTo>
                    <a:pt x="216239" y="219494"/>
                    <a:pt x="210573" y="222937"/>
                    <a:pt x="209098" y="228560"/>
                  </a:cubicBezTo>
                  <a:lnTo>
                    <a:pt x="204272" y="245030"/>
                  </a:lnTo>
                  <a:cubicBezTo>
                    <a:pt x="202635" y="251369"/>
                    <a:pt x="196917" y="255798"/>
                    <a:pt x="190370" y="255798"/>
                  </a:cubicBezTo>
                  <a:cubicBezTo>
                    <a:pt x="183823" y="255798"/>
                    <a:pt x="178106" y="251369"/>
                    <a:pt x="176469" y="245030"/>
                  </a:cubicBezTo>
                  <a:lnTo>
                    <a:pt x="171642" y="228527"/>
                  </a:lnTo>
                  <a:cubicBezTo>
                    <a:pt x="170162" y="222907"/>
                    <a:pt x="164500" y="219467"/>
                    <a:pt x="158831" y="220742"/>
                  </a:cubicBezTo>
                  <a:lnTo>
                    <a:pt x="142772" y="224623"/>
                  </a:lnTo>
                  <a:cubicBezTo>
                    <a:pt x="136447" y="226058"/>
                    <a:pt x="129943" y="223084"/>
                    <a:pt x="126891" y="217361"/>
                  </a:cubicBezTo>
                  <a:cubicBezTo>
                    <a:pt x="123701" y="211561"/>
                    <a:pt x="124488" y="204383"/>
                    <a:pt x="128859" y="199412"/>
                  </a:cubicBezTo>
                  <a:lnTo>
                    <a:pt x="140047" y="186834"/>
                  </a:lnTo>
                  <a:cubicBezTo>
                    <a:pt x="143949" y="182411"/>
                    <a:pt x="143949" y="175776"/>
                    <a:pt x="140047" y="171353"/>
                  </a:cubicBezTo>
                  <a:lnTo>
                    <a:pt x="128804" y="158720"/>
                  </a:lnTo>
                  <a:cubicBezTo>
                    <a:pt x="124421" y="153750"/>
                    <a:pt x="123629" y="146564"/>
                    <a:pt x="126824" y="140759"/>
                  </a:cubicBezTo>
                  <a:cubicBezTo>
                    <a:pt x="129878" y="135031"/>
                    <a:pt x="136387" y="132057"/>
                    <a:pt x="142716" y="133497"/>
                  </a:cubicBezTo>
                  <a:lnTo>
                    <a:pt x="158775" y="137378"/>
                  </a:lnTo>
                  <a:cubicBezTo>
                    <a:pt x="164445" y="138653"/>
                    <a:pt x="170106" y="135213"/>
                    <a:pt x="171587" y="129593"/>
                  </a:cubicBezTo>
                  <a:lnTo>
                    <a:pt x="176413" y="113079"/>
                  </a:lnTo>
                  <a:cubicBezTo>
                    <a:pt x="178065" y="106744"/>
                    <a:pt x="183794" y="102328"/>
                    <a:pt x="190340" y="102344"/>
                  </a:cubicBezTo>
                  <a:cubicBezTo>
                    <a:pt x="196887" y="102360"/>
                    <a:pt x="202594" y="106802"/>
                    <a:pt x="204216" y="113145"/>
                  </a:cubicBezTo>
                  <a:close/>
                  <a:moveTo>
                    <a:pt x="85320" y="187568"/>
                  </a:moveTo>
                  <a:lnTo>
                    <a:pt x="22798" y="187568"/>
                  </a:lnTo>
                  <a:cubicBezTo>
                    <a:pt x="10243" y="187568"/>
                    <a:pt x="66" y="177390"/>
                    <a:pt x="66" y="164836"/>
                  </a:cubicBezTo>
                  <a:lnTo>
                    <a:pt x="66" y="22731"/>
                  </a:lnTo>
                  <a:cubicBezTo>
                    <a:pt x="66" y="10177"/>
                    <a:pt x="10243" y="0"/>
                    <a:pt x="22798" y="0"/>
                  </a:cubicBezTo>
                  <a:lnTo>
                    <a:pt x="193317" y="0"/>
                  </a:lnTo>
                  <a:cubicBezTo>
                    <a:pt x="205872" y="0"/>
                    <a:pt x="216049" y="10177"/>
                    <a:pt x="216049" y="22731"/>
                  </a:cubicBezTo>
                  <a:lnTo>
                    <a:pt x="216049" y="77992"/>
                  </a:lnTo>
                </a:path>
              </a:pathLst>
            </a:custGeom>
            <a:noFill/>
            <a:ln w="13344">
              <a:solidFill>
                <a:srgbClr val="FB6762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C8BE8DF-C4C0-92FD-0D97-48CB6C2A5132}"/>
              </a:ext>
            </a:extLst>
          </p:cNvPr>
          <p:cNvGrpSpPr/>
          <p:nvPr/>
        </p:nvGrpSpPr>
        <p:grpSpPr>
          <a:xfrm>
            <a:off x="6955345" y="4376962"/>
            <a:ext cx="1556057" cy="1077109"/>
            <a:chOff x="6955345" y="4376962"/>
            <a:chExt cx="1556057" cy="1077109"/>
          </a:xfrm>
        </p:grpSpPr>
        <p:sp>
          <p:nvSpPr>
            <p:cNvPr id="2" name="Rounded Rectangle 1"/>
            <p:cNvSpPr/>
            <p:nvPr/>
          </p:nvSpPr>
          <p:spPr>
            <a:xfrm>
              <a:off x="6955345" y="4376962"/>
              <a:ext cx="1196671" cy="427049"/>
            </a:xfrm>
            <a:custGeom>
              <a:avLst/>
              <a:gdLst/>
              <a:ahLst/>
              <a:cxnLst/>
              <a:rect l="0" t="0" r="0" b="0"/>
              <a:pathLst>
                <a:path w="2348772" h="427049">
                  <a:moveTo>
                    <a:pt x="53381" y="0"/>
                  </a:moveTo>
                  <a:cubicBezTo>
                    <a:pt x="23899" y="0"/>
                    <a:pt x="0" y="23899"/>
                    <a:pt x="0" y="53381"/>
                  </a:cubicBezTo>
                  <a:moveTo>
                    <a:pt x="53381" y="0"/>
                  </a:moveTo>
                  <a:lnTo>
                    <a:pt x="2295391" y="0"/>
                  </a:lnTo>
                  <a:moveTo>
                    <a:pt x="2295391" y="0"/>
                  </a:moveTo>
                  <a:cubicBezTo>
                    <a:pt x="2324872" y="0"/>
                    <a:pt x="2348772" y="23899"/>
                    <a:pt x="2348772" y="53381"/>
                  </a:cubicBezTo>
                  <a:moveTo>
                    <a:pt x="2348772" y="373668"/>
                  </a:moveTo>
                  <a:lnTo>
                    <a:pt x="2348772" y="53381"/>
                  </a:lnTo>
                  <a:moveTo>
                    <a:pt x="0" y="373668"/>
                  </a:moveTo>
                  <a:lnTo>
                    <a:pt x="0" y="53381"/>
                  </a:lnTo>
                  <a:moveTo>
                    <a:pt x="0" y="373668"/>
                  </a:moveTo>
                  <a:cubicBezTo>
                    <a:pt x="0" y="403149"/>
                    <a:pt x="23899" y="427049"/>
                    <a:pt x="53381" y="427049"/>
                  </a:cubicBezTo>
                  <a:moveTo>
                    <a:pt x="2295391" y="427049"/>
                  </a:moveTo>
                  <a:lnTo>
                    <a:pt x="53381" y="427049"/>
                  </a:lnTo>
                  <a:moveTo>
                    <a:pt x="2295391" y="427049"/>
                  </a:moveTo>
                  <a:cubicBezTo>
                    <a:pt x="2324872" y="427049"/>
                    <a:pt x="2348772" y="403149"/>
                    <a:pt x="2348772" y="373668"/>
                  </a:cubicBezTo>
                </a:path>
              </a:pathLst>
            </a:custGeom>
            <a:noFill/>
            <a:ln w="13344">
              <a:solidFill>
                <a:srgbClr val="CB68F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7102143" y="4806887"/>
              <a:ext cx="146800" cy="547157"/>
              <a:chOff x="2655714" y="1601435"/>
              <a:chExt cx="120107" cy="547157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2669059" y="1601435"/>
                <a:ext cx="106762" cy="533811"/>
              </a:xfrm>
              <a:custGeom>
                <a:avLst/>
                <a:gdLst/>
                <a:ahLst/>
                <a:cxnLst/>
                <a:rect l="0" t="0" r="0" b="0"/>
                <a:pathLst>
                  <a:path w="106762" h="533811">
                    <a:moveTo>
                      <a:pt x="106762" y="0"/>
                    </a:moveTo>
                    <a:lnTo>
                      <a:pt x="106762" y="427049"/>
                    </a:lnTo>
                    <a:cubicBezTo>
                      <a:pt x="106762" y="486012"/>
                      <a:pt x="58963" y="533811"/>
                      <a:pt x="0" y="533811"/>
                    </a:cubicBezTo>
                    <a:lnTo>
                      <a:pt x="0" y="533811"/>
                    </a:lnTo>
                    <a:moveTo>
                      <a:pt x="0" y="213524"/>
                    </a:moveTo>
                    <a:lnTo>
                      <a:pt x="106762" y="213524"/>
                    </a:lnTo>
                  </a:path>
                </a:pathLst>
              </a:custGeom>
              <a:noFill/>
              <a:ln w="13344">
                <a:solidFill>
                  <a:srgbClr val="F4F4F4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655714" y="2121902"/>
                <a:ext cx="26690" cy="26690"/>
              </a:xfrm>
              <a:custGeom>
                <a:avLst/>
                <a:gdLst/>
                <a:ahLst/>
                <a:cxnLst/>
                <a:rect l="0" t="0" r="0" b="0"/>
                <a:pathLst>
                  <a:path w="26690" h="26690">
                    <a:moveTo>
                      <a:pt x="0" y="13345"/>
                    </a:moveTo>
                    <a:cubicBezTo>
                      <a:pt x="0" y="20715"/>
                      <a:pt x="5974" y="26690"/>
                      <a:pt x="13345" y="26690"/>
                    </a:cubicBezTo>
                    <a:cubicBezTo>
                      <a:pt x="20715" y="26690"/>
                      <a:pt x="26690" y="20715"/>
                      <a:pt x="26690" y="13345"/>
                    </a:cubicBezTo>
                    <a:cubicBezTo>
                      <a:pt x="26690" y="5974"/>
                      <a:pt x="20715" y="0"/>
                      <a:pt x="13345" y="0"/>
                    </a:cubicBezTo>
                    <a:cubicBezTo>
                      <a:pt x="5974" y="0"/>
                      <a:pt x="0" y="5974"/>
                      <a:pt x="0" y="13345"/>
                    </a:cubicBezTo>
                    <a:close/>
                  </a:path>
                </a:pathLst>
              </a:custGeom>
              <a:solidFill>
                <a:srgbClr val="F4F4F4"/>
              </a:solidFill>
              <a:ln w="13344">
                <a:solidFill>
                  <a:srgbClr val="F4F4F4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655714" y="1801615"/>
                <a:ext cx="26690" cy="26690"/>
              </a:xfrm>
              <a:custGeom>
                <a:avLst/>
                <a:gdLst/>
                <a:ahLst/>
                <a:cxnLst/>
                <a:rect l="0" t="0" r="0" b="0"/>
                <a:pathLst>
                  <a:path w="26690" h="26690">
                    <a:moveTo>
                      <a:pt x="0" y="13345"/>
                    </a:moveTo>
                    <a:cubicBezTo>
                      <a:pt x="0" y="20715"/>
                      <a:pt x="5974" y="26690"/>
                      <a:pt x="13345" y="26690"/>
                    </a:cubicBezTo>
                    <a:cubicBezTo>
                      <a:pt x="20715" y="26690"/>
                      <a:pt x="26690" y="20715"/>
                      <a:pt x="26690" y="13345"/>
                    </a:cubicBezTo>
                    <a:cubicBezTo>
                      <a:pt x="26690" y="5974"/>
                      <a:pt x="20715" y="0"/>
                      <a:pt x="13345" y="0"/>
                    </a:cubicBezTo>
                    <a:cubicBezTo>
                      <a:pt x="5974" y="0"/>
                      <a:pt x="0" y="5974"/>
                      <a:pt x="0" y="13345"/>
                    </a:cubicBezTo>
                    <a:close/>
                  </a:path>
                </a:pathLst>
              </a:custGeom>
              <a:solidFill>
                <a:srgbClr val="F4F4F4"/>
              </a:solidFill>
              <a:ln w="13344">
                <a:solidFill>
                  <a:srgbClr val="F4F4F4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7309150" y="5254016"/>
              <a:ext cx="1202252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sz="1300">
                  <a:solidFill>
                    <a:srgbClr val="F4F4F4"/>
                  </a:solidFill>
                  <a:latin typeface="Roboto"/>
                </a:rPr>
                <a:t>Enterprise LLMs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09150" y="4933729"/>
              <a:ext cx="714939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sz="1300" dirty="0">
                  <a:solidFill>
                    <a:srgbClr val="F4F4F4"/>
                  </a:solidFill>
                  <a:latin typeface="Roboto"/>
                </a:rPr>
                <a:t>Grok Free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96437" y="4482285"/>
              <a:ext cx="463267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r"/>
              <a:r>
                <a:rPr sz="1300" dirty="0">
                  <a:solidFill>
                    <a:srgbClr val="FAEEFF"/>
                  </a:solidFill>
                  <a:latin typeface="Roboto"/>
                </a:rPr>
                <a:t>Model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7736448" y="4447809"/>
              <a:ext cx="255784" cy="255784"/>
            </a:xfrm>
            <a:custGeom>
              <a:avLst/>
              <a:gdLst/>
              <a:ahLst/>
              <a:cxnLst/>
              <a:rect l="0" t="0" r="0" b="0"/>
              <a:pathLst>
                <a:path w="255784" h="255784">
                  <a:moveTo>
                    <a:pt x="105650" y="25022"/>
                  </a:moveTo>
                  <a:cubicBezTo>
                    <a:pt x="105650" y="38841"/>
                    <a:pt x="94447" y="50044"/>
                    <a:pt x="80627" y="50044"/>
                  </a:cubicBezTo>
                  <a:lnTo>
                    <a:pt x="30582" y="50044"/>
                  </a:lnTo>
                  <a:cubicBezTo>
                    <a:pt x="16763" y="50044"/>
                    <a:pt x="5560" y="38841"/>
                    <a:pt x="5560" y="25022"/>
                  </a:cubicBezTo>
                  <a:cubicBezTo>
                    <a:pt x="5560" y="11202"/>
                    <a:pt x="16763" y="0"/>
                    <a:pt x="30582" y="0"/>
                  </a:cubicBezTo>
                  <a:lnTo>
                    <a:pt x="80627" y="0"/>
                  </a:lnTo>
                  <a:cubicBezTo>
                    <a:pt x="94447" y="0"/>
                    <a:pt x="105650" y="11202"/>
                    <a:pt x="105650" y="25022"/>
                  </a:cubicBezTo>
                  <a:close/>
                  <a:moveTo>
                    <a:pt x="55605" y="150134"/>
                  </a:moveTo>
                  <a:lnTo>
                    <a:pt x="0" y="119362"/>
                  </a:lnTo>
                  <a:lnTo>
                    <a:pt x="55605" y="83408"/>
                  </a:lnTo>
                  <a:lnTo>
                    <a:pt x="111210" y="116771"/>
                  </a:lnTo>
                  <a:lnTo>
                    <a:pt x="55605" y="150134"/>
                  </a:lnTo>
                  <a:close/>
                  <a:moveTo>
                    <a:pt x="55605" y="83408"/>
                  </a:moveTo>
                  <a:lnTo>
                    <a:pt x="55605" y="50044"/>
                  </a:lnTo>
                  <a:moveTo>
                    <a:pt x="55605" y="150134"/>
                  </a:moveTo>
                  <a:lnTo>
                    <a:pt x="55605" y="187701"/>
                  </a:lnTo>
                  <a:moveTo>
                    <a:pt x="177937" y="88968"/>
                  </a:moveTo>
                  <a:lnTo>
                    <a:pt x="255784" y="88968"/>
                  </a:lnTo>
                  <a:lnTo>
                    <a:pt x="255784" y="144574"/>
                  </a:lnTo>
                  <a:lnTo>
                    <a:pt x="177937" y="144574"/>
                  </a:lnTo>
                  <a:close/>
                  <a:moveTo>
                    <a:pt x="108119" y="116771"/>
                  </a:moveTo>
                  <a:lnTo>
                    <a:pt x="176335" y="116771"/>
                  </a:lnTo>
                  <a:moveTo>
                    <a:pt x="216861" y="144574"/>
                  </a:moveTo>
                  <a:lnTo>
                    <a:pt x="216861" y="172132"/>
                  </a:lnTo>
                  <a:cubicBezTo>
                    <a:pt x="216854" y="178406"/>
                    <a:pt x="211769" y="183491"/>
                    <a:pt x="205495" y="183497"/>
                  </a:cubicBezTo>
                  <a:lnTo>
                    <a:pt x="139013" y="183497"/>
                  </a:lnTo>
                  <a:moveTo>
                    <a:pt x="22242" y="222421"/>
                  </a:moveTo>
                  <a:cubicBezTo>
                    <a:pt x="22242" y="240847"/>
                    <a:pt x="37179" y="255784"/>
                    <a:pt x="55605" y="255784"/>
                  </a:cubicBezTo>
                  <a:cubicBezTo>
                    <a:pt x="74031" y="255784"/>
                    <a:pt x="88968" y="240847"/>
                    <a:pt x="88968" y="222421"/>
                  </a:cubicBezTo>
                  <a:cubicBezTo>
                    <a:pt x="88968" y="203995"/>
                    <a:pt x="74031" y="189058"/>
                    <a:pt x="55605" y="189058"/>
                  </a:cubicBezTo>
                  <a:cubicBezTo>
                    <a:pt x="37179" y="189058"/>
                    <a:pt x="22242" y="203995"/>
                    <a:pt x="22242" y="222421"/>
                  </a:cubicBezTo>
                </a:path>
              </a:pathLst>
            </a:custGeom>
            <a:noFill/>
            <a:ln w="13344">
              <a:solidFill>
                <a:srgbClr val="CB68F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6077513" y="2655418"/>
            <a:ext cx="620556" cy="620556"/>
          </a:xfrm>
          <a:custGeom>
            <a:avLst/>
            <a:gdLst/>
            <a:ahLst/>
            <a:cxnLst/>
            <a:rect l="0" t="0" r="0" b="0"/>
            <a:pathLst>
              <a:path w="620556" h="620556">
                <a:moveTo>
                  <a:pt x="318952" y="257564"/>
                </a:moveTo>
                <a:cubicBezTo>
                  <a:pt x="377914" y="257564"/>
                  <a:pt x="425714" y="233665"/>
                  <a:pt x="425714" y="204183"/>
                </a:cubicBezTo>
                <a:cubicBezTo>
                  <a:pt x="425714" y="174701"/>
                  <a:pt x="377914" y="150802"/>
                  <a:pt x="318952" y="150802"/>
                </a:cubicBezTo>
                <a:cubicBezTo>
                  <a:pt x="259988" y="150802"/>
                  <a:pt x="212188" y="174701"/>
                  <a:pt x="212188" y="204183"/>
                </a:cubicBezTo>
                <a:cubicBezTo>
                  <a:pt x="212188" y="233665"/>
                  <a:pt x="259988" y="257564"/>
                  <a:pt x="318952" y="257564"/>
                </a:cubicBezTo>
                <a:close/>
                <a:moveTo>
                  <a:pt x="212188" y="204183"/>
                </a:moveTo>
                <a:lnTo>
                  <a:pt x="212188" y="294931"/>
                </a:lnTo>
                <a:cubicBezTo>
                  <a:pt x="212188" y="324290"/>
                  <a:pt x="260231" y="348312"/>
                  <a:pt x="318952" y="348312"/>
                </a:cubicBezTo>
                <a:cubicBezTo>
                  <a:pt x="377671" y="348312"/>
                  <a:pt x="425714" y="324290"/>
                  <a:pt x="425714" y="294931"/>
                </a:cubicBezTo>
                <a:lnTo>
                  <a:pt x="425714" y="204183"/>
                </a:lnTo>
                <a:moveTo>
                  <a:pt x="212188" y="297600"/>
                </a:moveTo>
                <a:lnTo>
                  <a:pt x="212188" y="388348"/>
                </a:lnTo>
                <a:cubicBezTo>
                  <a:pt x="212188" y="417707"/>
                  <a:pt x="260231" y="441729"/>
                  <a:pt x="318952" y="441729"/>
                </a:cubicBezTo>
                <a:cubicBezTo>
                  <a:pt x="377671" y="441729"/>
                  <a:pt x="425714" y="417707"/>
                  <a:pt x="425714" y="388348"/>
                </a:cubicBezTo>
                <a:lnTo>
                  <a:pt x="425714" y="297600"/>
                </a:lnTo>
                <a:moveTo>
                  <a:pt x="100089" y="20017"/>
                </a:moveTo>
                <a:lnTo>
                  <a:pt x="20017" y="20017"/>
                </a:lnTo>
                <a:lnTo>
                  <a:pt x="20017" y="100089"/>
                </a:lnTo>
                <a:moveTo>
                  <a:pt x="0" y="0"/>
                </a:moveTo>
                <a:moveTo>
                  <a:pt x="20017" y="20017"/>
                </a:moveTo>
                <a:lnTo>
                  <a:pt x="113435" y="113435"/>
                </a:lnTo>
                <a:moveTo>
                  <a:pt x="540484" y="20017"/>
                </a:moveTo>
                <a:lnTo>
                  <a:pt x="620556" y="20017"/>
                </a:lnTo>
                <a:lnTo>
                  <a:pt x="620556" y="100089"/>
                </a:lnTo>
                <a:moveTo>
                  <a:pt x="0" y="0"/>
                </a:moveTo>
                <a:moveTo>
                  <a:pt x="620556" y="20017"/>
                </a:moveTo>
                <a:lnTo>
                  <a:pt x="527139" y="113435"/>
                </a:lnTo>
                <a:moveTo>
                  <a:pt x="100089" y="620556"/>
                </a:moveTo>
                <a:lnTo>
                  <a:pt x="20017" y="620556"/>
                </a:lnTo>
                <a:lnTo>
                  <a:pt x="20017" y="540484"/>
                </a:lnTo>
                <a:moveTo>
                  <a:pt x="0" y="0"/>
                </a:moveTo>
                <a:moveTo>
                  <a:pt x="20017" y="620556"/>
                </a:moveTo>
                <a:lnTo>
                  <a:pt x="113435" y="527139"/>
                </a:lnTo>
                <a:moveTo>
                  <a:pt x="540484" y="620556"/>
                </a:moveTo>
                <a:lnTo>
                  <a:pt x="620556" y="620556"/>
                </a:lnTo>
                <a:lnTo>
                  <a:pt x="620556" y="540484"/>
                </a:lnTo>
                <a:moveTo>
                  <a:pt x="0" y="0"/>
                </a:moveTo>
                <a:moveTo>
                  <a:pt x="620556" y="620556"/>
                </a:moveTo>
                <a:lnTo>
                  <a:pt x="527139" y="527139"/>
                </a:lnTo>
                <a:moveTo>
                  <a:pt x="479096" y="449736"/>
                </a:moveTo>
                <a:cubicBezTo>
                  <a:pt x="543153" y="420376"/>
                  <a:pt x="585858" y="375002"/>
                  <a:pt x="585858" y="321621"/>
                </a:cubicBezTo>
                <a:cubicBezTo>
                  <a:pt x="585858" y="278916"/>
                  <a:pt x="556498" y="238880"/>
                  <a:pt x="508455" y="209520"/>
                </a:cubicBezTo>
                <a:moveTo>
                  <a:pt x="134786" y="206852"/>
                </a:moveTo>
                <a:cubicBezTo>
                  <a:pt x="84074" y="236211"/>
                  <a:pt x="52045" y="276247"/>
                  <a:pt x="52045" y="321621"/>
                </a:cubicBezTo>
                <a:cubicBezTo>
                  <a:pt x="52045" y="375002"/>
                  <a:pt x="94750" y="420376"/>
                  <a:pt x="158807" y="449736"/>
                </a:cubicBezTo>
              </a:path>
            </a:pathLst>
          </a:custGeom>
          <a:noFill/>
          <a:ln w="13344">
            <a:solidFill>
              <a:srgbClr val="B7B7B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68622D-0738-39F2-3B4A-F6BF8ED70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0235-295A-D5C3-E8FE-71D73528C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9D02A-766B-DFA2-A006-1E516C4D0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9DE92-617C-5818-479C-16A2785629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30" t="6949" r="19267" b="58236"/>
          <a:stretch>
            <a:fillRect/>
          </a:stretch>
        </p:blipFill>
        <p:spPr>
          <a:xfrm>
            <a:off x="1769203" y="0"/>
            <a:ext cx="8898797" cy="690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79831" y="1683841"/>
            <a:ext cx="557212" cy="557212"/>
          </a:xfrm>
          <a:custGeom>
            <a:avLst/>
            <a:gdLst/>
            <a:ahLst/>
            <a:cxnLst/>
            <a:rect l="0" t="0" r="0" b="0"/>
            <a:pathLst>
              <a:path w="557212" h="557212">
                <a:moveTo>
                  <a:pt x="0" y="278606"/>
                </a:moveTo>
                <a:cubicBezTo>
                  <a:pt x="0" y="432474"/>
                  <a:pt x="124738" y="557212"/>
                  <a:pt x="278606" y="557212"/>
                </a:cubicBezTo>
                <a:cubicBezTo>
                  <a:pt x="432474" y="557212"/>
                  <a:pt x="557212" y="432474"/>
                  <a:pt x="557212" y="278606"/>
                </a:cubicBezTo>
                <a:cubicBezTo>
                  <a:pt x="557212" y="124738"/>
                  <a:pt x="432474" y="0"/>
                  <a:pt x="278606" y="0"/>
                </a:cubicBezTo>
                <a:cubicBezTo>
                  <a:pt x="124738" y="0"/>
                  <a:pt x="0" y="124738"/>
                  <a:pt x="0" y="278606"/>
                </a:cubicBezTo>
              </a:path>
            </a:pathLst>
          </a:custGeom>
          <a:solidFill>
            <a:srgbClr val="54502F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3979831" y="1683841"/>
            <a:ext cx="557212" cy="557212"/>
          </a:xfrm>
          <a:custGeom>
            <a:avLst/>
            <a:gdLst/>
            <a:ahLst/>
            <a:cxnLst/>
            <a:rect l="0" t="0" r="0" b="0"/>
            <a:pathLst>
              <a:path w="557212" h="557212">
                <a:moveTo>
                  <a:pt x="0" y="278606"/>
                </a:moveTo>
                <a:cubicBezTo>
                  <a:pt x="0" y="432476"/>
                  <a:pt x="124736" y="557212"/>
                  <a:pt x="278606" y="557212"/>
                </a:cubicBezTo>
                <a:cubicBezTo>
                  <a:pt x="432476" y="557212"/>
                  <a:pt x="557212" y="432476"/>
                  <a:pt x="557212" y="278606"/>
                </a:cubicBezTo>
                <a:cubicBezTo>
                  <a:pt x="557212" y="124736"/>
                  <a:pt x="432476" y="0"/>
                  <a:pt x="278606" y="0"/>
                </a:cubicBezTo>
                <a:cubicBezTo>
                  <a:pt x="124736" y="0"/>
                  <a:pt x="0" y="124736"/>
                  <a:pt x="0" y="278606"/>
                </a:cubicBezTo>
              </a:path>
            </a:pathLst>
          </a:custGeom>
          <a:noFill/>
          <a:ln w="11608">
            <a:solidFill>
              <a:srgbClr val="FFE71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4629913" y="1912146"/>
            <a:ext cx="464343" cy="1025423"/>
          </a:xfrm>
          <a:custGeom>
            <a:avLst/>
            <a:gdLst/>
            <a:ahLst/>
            <a:cxnLst/>
            <a:rect l="0" t="0" r="0" b="0"/>
            <a:pathLst>
              <a:path w="464343" h="1025423">
                <a:moveTo>
                  <a:pt x="0" y="50301"/>
                </a:moveTo>
                <a:lnTo>
                  <a:pt x="371475" y="50301"/>
                </a:lnTo>
                <a:cubicBezTo>
                  <a:pt x="422764" y="50301"/>
                  <a:pt x="464343" y="91880"/>
                  <a:pt x="464343" y="143170"/>
                </a:cubicBezTo>
                <a:moveTo>
                  <a:pt x="49957" y="0"/>
                </a:moveTo>
                <a:lnTo>
                  <a:pt x="0" y="50647"/>
                </a:lnTo>
                <a:lnTo>
                  <a:pt x="50647" y="100605"/>
                </a:lnTo>
                <a:moveTo>
                  <a:pt x="464343" y="143170"/>
                </a:moveTo>
                <a:lnTo>
                  <a:pt x="464343" y="1025423"/>
                </a:lnTo>
              </a:path>
            </a:pathLst>
          </a:custGeom>
          <a:noFill/>
          <a:ln w="11608">
            <a:solidFill>
              <a:srgbClr val="B7B7B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3979831" y="3076872"/>
            <a:ext cx="557212" cy="557212"/>
          </a:xfrm>
          <a:custGeom>
            <a:avLst/>
            <a:gdLst/>
            <a:ahLst/>
            <a:cxnLst/>
            <a:rect l="0" t="0" r="0" b="0"/>
            <a:pathLst>
              <a:path w="557212" h="557212">
                <a:moveTo>
                  <a:pt x="0" y="278606"/>
                </a:moveTo>
                <a:cubicBezTo>
                  <a:pt x="0" y="432474"/>
                  <a:pt x="124738" y="557212"/>
                  <a:pt x="278606" y="557212"/>
                </a:cubicBezTo>
                <a:cubicBezTo>
                  <a:pt x="432474" y="557212"/>
                  <a:pt x="557212" y="432474"/>
                  <a:pt x="557212" y="278606"/>
                </a:cubicBezTo>
                <a:cubicBezTo>
                  <a:pt x="557212" y="124738"/>
                  <a:pt x="432474" y="0"/>
                  <a:pt x="278606" y="0"/>
                </a:cubicBezTo>
                <a:cubicBezTo>
                  <a:pt x="124738" y="0"/>
                  <a:pt x="0" y="124738"/>
                  <a:pt x="0" y="278606"/>
                </a:cubicBezTo>
              </a:path>
            </a:pathLst>
          </a:custGeom>
          <a:solidFill>
            <a:srgbClr val="68403F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3979831" y="3076872"/>
            <a:ext cx="557212" cy="557212"/>
          </a:xfrm>
          <a:custGeom>
            <a:avLst/>
            <a:gdLst/>
            <a:ahLst/>
            <a:cxnLst/>
            <a:rect l="0" t="0" r="0" b="0"/>
            <a:pathLst>
              <a:path w="557212" h="557212">
                <a:moveTo>
                  <a:pt x="0" y="278606"/>
                </a:moveTo>
                <a:cubicBezTo>
                  <a:pt x="0" y="432476"/>
                  <a:pt x="124736" y="557212"/>
                  <a:pt x="278606" y="557212"/>
                </a:cubicBezTo>
                <a:cubicBezTo>
                  <a:pt x="432476" y="557212"/>
                  <a:pt x="557212" y="432476"/>
                  <a:pt x="557212" y="278606"/>
                </a:cubicBezTo>
                <a:cubicBezTo>
                  <a:pt x="557212" y="124736"/>
                  <a:pt x="432476" y="0"/>
                  <a:pt x="278606" y="0"/>
                </a:cubicBezTo>
                <a:cubicBezTo>
                  <a:pt x="124736" y="0"/>
                  <a:pt x="0" y="124736"/>
                  <a:pt x="0" y="278606"/>
                </a:cubicBezTo>
              </a:path>
            </a:pathLst>
          </a:custGeom>
          <a:noFill/>
          <a:ln w="11608">
            <a:solidFill>
              <a:srgbClr val="FB6762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4629913" y="2937570"/>
            <a:ext cx="464343" cy="928687"/>
          </a:xfrm>
          <a:custGeom>
            <a:avLst/>
            <a:gdLst/>
            <a:ahLst/>
            <a:cxnLst/>
            <a:rect l="0" t="0" r="0" b="0"/>
            <a:pathLst>
              <a:path w="464343" h="928687">
                <a:moveTo>
                  <a:pt x="0" y="417909"/>
                </a:moveTo>
                <a:lnTo>
                  <a:pt x="464343" y="417909"/>
                </a:lnTo>
                <a:moveTo>
                  <a:pt x="49957" y="367605"/>
                </a:moveTo>
                <a:lnTo>
                  <a:pt x="0" y="418252"/>
                </a:lnTo>
                <a:lnTo>
                  <a:pt x="50647" y="468210"/>
                </a:lnTo>
                <a:moveTo>
                  <a:pt x="464343" y="0"/>
                </a:moveTo>
                <a:lnTo>
                  <a:pt x="464343" y="928687"/>
                </a:lnTo>
              </a:path>
            </a:pathLst>
          </a:custGeom>
          <a:noFill/>
          <a:ln w="11608">
            <a:solidFill>
              <a:srgbClr val="B7B7B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5599734" y="3326968"/>
            <a:ext cx="1125027" cy="980585"/>
          </a:xfrm>
          <a:custGeom>
            <a:avLst/>
            <a:gdLst/>
            <a:ahLst/>
            <a:cxnLst/>
            <a:rect l="0" t="0" r="0" b="0"/>
            <a:pathLst>
              <a:path w="1125027" h="980585">
                <a:moveTo>
                  <a:pt x="1069608" y="806286"/>
                </a:moveTo>
                <a:cubicBezTo>
                  <a:pt x="1105122" y="732540"/>
                  <a:pt x="1125027" y="649849"/>
                  <a:pt x="1125027" y="562513"/>
                </a:cubicBezTo>
                <a:cubicBezTo>
                  <a:pt x="1125027" y="327021"/>
                  <a:pt x="980314" y="125326"/>
                  <a:pt x="774974" y="41504"/>
                </a:cubicBezTo>
                <a:cubicBezTo>
                  <a:pt x="779625" y="48291"/>
                  <a:pt x="783262" y="55945"/>
                  <a:pt x="785615" y="64303"/>
                </a:cubicBezTo>
                <a:lnTo>
                  <a:pt x="876642" y="387696"/>
                </a:lnTo>
                <a:lnTo>
                  <a:pt x="895293" y="369044"/>
                </a:lnTo>
                <a:cubicBezTo>
                  <a:pt x="914641" y="349681"/>
                  <a:pt x="944823" y="341958"/>
                  <a:pt x="972684" y="357436"/>
                </a:cubicBezTo>
                <a:cubicBezTo>
                  <a:pt x="1000544" y="372914"/>
                  <a:pt x="1010086" y="400008"/>
                  <a:pt x="1011379" y="411617"/>
                </a:cubicBezTo>
                <a:cubicBezTo>
                  <a:pt x="1013956" y="421941"/>
                  <a:pt x="1012927" y="449538"/>
                  <a:pt x="988162" y="477399"/>
                </a:cubicBezTo>
                <a:cubicBezTo>
                  <a:pt x="963397" y="505260"/>
                  <a:pt x="932696" y="540604"/>
                  <a:pt x="922380" y="554790"/>
                </a:cubicBezTo>
                <a:lnTo>
                  <a:pt x="933988" y="593485"/>
                </a:lnTo>
                <a:cubicBezTo>
                  <a:pt x="945597" y="581876"/>
                  <a:pt x="980307" y="574849"/>
                  <a:pt x="1011379" y="593485"/>
                </a:cubicBezTo>
                <a:cubicBezTo>
                  <a:pt x="1050074" y="616702"/>
                  <a:pt x="1052651" y="645081"/>
                  <a:pt x="1050074" y="655397"/>
                </a:cubicBezTo>
                <a:cubicBezTo>
                  <a:pt x="1047489" y="665721"/>
                  <a:pt x="1034743" y="693892"/>
                  <a:pt x="1011379" y="728919"/>
                </a:cubicBezTo>
                <a:cubicBezTo>
                  <a:pt x="1005389" y="737896"/>
                  <a:pt x="1000691" y="745836"/>
                  <a:pt x="996481" y="752956"/>
                </a:cubicBezTo>
                <a:cubicBezTo>
                  <a:pt x="992341" y="759952"/>
                  <a:pt x="988680" y="766143"/>
                  <a:pt x="984733" y="771731"/>
                </a:cubicBezTo>
                <a:lnTo>
                  <a:pt x="995227" y="809010"/>
                </a:lnTo>
                <a:cubicBezTo>
                  <a:pt x="1013329" y="822058"/>
                  <a:pt x="1025921" y="844803"/>
                  <a:pt x="1034596" y="864321"/>
                </a:cubicBezTo>
                <a:cubicBezTo>
                  <a:pt x="1034968" y="865157"/>
                  <a:pt x="1035331" y="865985"/>
                  <a:pt x="1035695" y="866805"/>
                </a:cubicBezTo>
                <a:cubicBezTo>
                  <a:pt x="1040013" y="860119"/>
                  <a:pt x="1044185" y="853332"/>
                  <a:pt x="1048217" y="846444"/>
                </a:cubicBezTo>
                <a:cubicBezTo>
                  <a:pt x="1050059" y="829774"/>
                  <a:pt x="1056149" y="814946"/>
                  <a:pt x="1069608" y="806286"/>
                </a:cubicBezTo>
                <a:moveTo>
                  <a:pt x="186163" y="980585"/>
                </a:moveTo>
                <a:cubicBezTo>
                  <a:pt x="71857" y="877625"/>
                  <a:pt x="0" y="728462"/>
                  <a:pt x="0" y="562513"/>
                </a:cubicBezTo>
                <a:cubicBezTo>
                  <a:pt x="0" y="429626"/>
                  <a:pt x="46078" y="307496"/>
                  <a:pt x="123136" y="211245"/>
                </a:cubicBezTo>
                <a:cubicBezTo>
                  <a:pt x="120063" y="223782"/>
                  <a:pt x="120087" y="237264"/>
                  <a:pt x="123832" y="250575"/>
                </a:cubicBezTo>
                <a:lnTo>
                  <a:pt x="251558" y="704355"/>
                </a:lnTo>
                <a:cubicBezTo>
                  <a:pt x="233828" y="690355"/>
                  <a:pt x="216647" y="681501"/>
                  <a:pt x="206516" y="678599"/>
                </a:cubicBezTo>
                <a:cubicBezTo>
                  <a:pt x="184847" y="672408"/>
                  <a:pt x="176853" y="688923"/>
                  <a:pt x="175560" y="697947"/>
                </a:cubicBezTo>
                <a:lnTo>
                  <a:pt x="186163" y="980585"/>
                </a:lnTo>
                <a:moveTo>
                  <a:pt x="173331" y="156360"/>
                </a:moveTo>
                <a:cubicBezTo>
                  <a:pt x="174655" y="155911"/>
                  <a:pt x="176001" y="155493"/>
                  <a:pt x="177363" y="155106"/>
                </a:cubicBezTo>
                <a:lnTo>
                  <a:pt x="682709" y="12870"/>
                </a:lnTo>
                <a:cubicBezTo>
                  <a:pt x="643982" y="4442"/>
                  <a:pt x="603762" y="0"/>
                  <a:pt x="562513" y="0"/>
                </a:cubicBezTo>
                <a:cubicBezTo>
                  <a:pt x="411493" y="0"/>
                  <a:pt x="274380" y="59513"/>
                  <a:pt x="173331" y="156360"/>
                </a:cubicBezTo>
              </a:path>
            </a:pathLst>
          </a:custGeom>
          <a:solidFill>
            <a:srgbClr val="344E57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5094257" y="3270350"/>
            <a:ext cx="2135981" cy="1106185"/>
          </a:xfrm>
          <a:custGeom>
            <a:avLst/>
            <a:gdLst/>
            <a:ahLst/>
            <a:cxnLst/>
            <a:rect l="0" t="0" r="0" b="0"/>
            <a:pathLst>
              <a:path w="2135981" h="1106185">
                <a:moveTo>
                  <a:pt x="693217" y="1106185"/>
                </a:moveTo>
                <a:cubicBezTo>
                  <a:pt x="544774" y="993858"/>
                  <a:pt x="448865" y="815757"/>
                  <a:pt x="448865" y="615255"/>
                </a:cubicBezTo>
                <a:cubicBezTo>
                  <a:pt x="448865" y="275459"/>
                  <a:pt x="724325" y="0"/>
                  <a:pt x="1064121" y="0"/>
                </a:cubicBezTo>
                <a:cubicBezTo>
                  <a:pt x="1403917" y="0"/>
                  <a:pt x="1679376" y="275459"/>
                  <a:pt x="1679376" y="615255"/>
                </a:cubicBezTo>
                <a:cubicBezTo>
                  <a:pt x="1679376" y="700265"/>
                  <a:pt x="1662135" y="781249"/>
                  <a:pt x="1630959" y="854900"/>
                </a:cubicBezTo>
                <a:moveTo>
                  <a:pt x="0" y="619125"/>
                </a:moveTo>
                <a:lnTo>
                  <a:pt x="448865" y="619125"/>
                </a:lnTo>
                <a:moveTo>
                  <a:pt x="1679376" y="619125"/>
                </a:moveTo>
                <a:lnTo>
                  <a:pt x="2135981" y="619125"/>
                </a:lnTo>
              </a:path>
            </a:pathLst>
          </a:custGeom>
          <a:noFill/>
          <a:ln w="11608">
            <a:solidFill>
              <a:srgbClr val="B7B7B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9"/>
          <p:cNvSpPr/>
          <p:nvPr/>
        </p:nvSpPr>
        <p:spPr>
          <a:xfrm>
            <a:off x="5711980" y="3326164"/>
            <a:ext cx="882972" cy="1436153"/>
          </a:xfrm>
          <a:custGeom>
            <a:avLst/>
            <a:gdLst/>
            <a:ahLst/>
            <a:cxnLst/>
            <a:rect l="0" t="0" r="0" b="0"/>
            <a:pathLst>
              <a:path w="882972" h="1436153">
                <a:moveTo>
                  <a:pt x="65108" y="155918"/>
                </a:moveTo>
                <a:cubicBezTo>
                  <a:pt x="23967" y="167496"/>
                  <a:pt x="0" y="210239"/>
                  <a:pt x="11585" y="251380"/>
                </a:cubicBezTo>
                <a:lnTo>
                  <a:pt x="139310" y="705160"/>
                </a:lnTo>
                <a:cubicBezTo>
                  <a:pt x="168966" y="728586"/>
                  <a:pt x="200194" y="766414"/>
                  <a:pt x="202616" y="814845"/>
                </a:cubicBezTo>
                <a:cubicBezTo>
                  <a:pt x="204094" y="844509"/>
                  <a:pt x="204442" y="868493"/>
                  <a:pt x="204736" y="889179"/>
                </a:cubicBezTo>
                <a:cubicBezTo>
                  <a:pt x="205046" y="910098"/>
                  <a:pt x="205294" y="927658"/>
                  <a:pt x="206625" y="944335"/>
                </a:cubicBezTo>
                <a:lnTo>
                  <a:pt x="326735" y="1371052"/>
                </a:lnTo>
                <a:cubicBezTo>
                  <a:pt x="338313" y="1412193"/>
                  <a:pt x="381055" y="1436153"/>
                  <a:pt x="422196" y="1424575"/>
                </a:cubicBezTo>
                <a:lnTo>
                  <a:pt x="605929" y="1372832"/>
                </a:lnTo>
                <a:cubicBezTo>
                  <a:pt x="586040" y="1355233"/>
                  <a:pt x="561082" y="1331459"/>
                  <a:pt x="544729" y="1308721"/>
                </a:cubicBezTo>
                <a:cubicBezTo>
                  <a:pt x="477089" y="1214653"/>
                  <a:pt x="455730" y="1118758"/>
                  <a:pt x="403290" y="1025603"/>
                </a:cubicBezTo>
                <a:cubicBezTo>
                  <a:pt x="394823" y="1010566"/>
                  <a:pt x="395853" y="991010"/>
                  <a:pt x="410123" y="981305"/>
                </a:cubicBezTo>
                <a:cubicBezTo>
                  <a:pt x="422444" y="972931"/>
                  <a:pt x="438626" y="965742"/>
                  <a:pt x="458005" y="965742"/>
                </a:cubicBezTo>
                <a:cubicBezTo>
                  <a:pt x="508309" y="969611"/>
                  <a:pt x="537973" y="1004437"/>
                  <a:pt x="550874" y="1016046"/>
                </a:cubicBezTo>
                <a:lnTo>
                  <a:pt x="417158" y="662045"/>
                </a:lnTo>
                <a:cubicBezTo>
                  <a:pt x="409419" y="638828"/>
                  <a:pt x="391697" y="588996"/>
                  <a:pt x="443053" y="564773"/>
                </a:cubicBezTo>
                <a:cubicBezTo>
                  <a:pt x="494812" y="540349"/>
                  <a:pt x="520978" y="585266"/>
                  <a:pt x="530009" y="605906"/>
                </a:cubicBezTo>
                <a:lnTo>
                  <a:pt x="662425" y="956215"/>
                </a:lnTo>
                <a:cubicBezTo>
                  <a:pt x="647202" y="914517"/>
                  <a:pt x="633620" y="838457"/>
                  <a:pt x="686300" y="818699"/>
                </a:cubicBezTo>
                <a:cubicBezTo>
                  <a:pt x="748212" y="795482"/>
                  <a:pt x="784330" y="887059"/>
                  <a:pt x="794646" y="919307"/>
                </a:cubicBezTo>
                <a:cubicBezTo>
                  <a:pt x="792201" y="891160"/>
                  <a:pt x="787434" y="825850"/>
                  <a:pt x="823312" y="806015"/>
                </a:cubicBezTo>
                <a:lnTo>
                  <a:pt x="810132" y="810960"/>
                </a:lnTo>
                <a:cubicBezTo>
                  <a:pt x="810132" y="810960"/>
                  <a:pt x="768303" y="814830"/>
                  <a:pt x="748212" y="787774"/>
                </a:cubicBezTo>
                <a:cubicBezTo>
                  <a:pt x="710863" y="737470"/>
                  <a:pt x="775299" y="656210"/>
                  <a:pt x="775299" y="656210"/>
                </a:cubicBezTo>
                <a:lnTo>
                  <a:pt x="821741" y="594298"/>
                </a:lnTo>
                <a:cubicBezTo>
                  <a:pt x="821880" y="594151"/>
                  <a:pt x="821578" y="594437"/>
                  <a:pt x="821741" y="594298"/>
                </a:cubicBezTo>
                <a:lnTo>
                  <a:pt x="810132" y="555602"/>
                </a:lnTo>
                <a:lnTo>
                  <a:pt x="764387" y="388500"/>
                </a:lnTo>
                <a:lnTo>
                  <a:pt x="673360" y="65108"/>
                </a:lnTo>
                <a:cubicBezTo>
                  <a:pt x="661782" y="23967"/>
                  <a:pt x="619039" y="0"/>
                  <a:pt x="577899" y="11585"/>
                </a:cubicBezTo>
                <a:lnTo>
                  <a:pt x="65108" y="155918"/>
                </a:lnTo>
                <a:moveTo>
                  <a:pt x="872486" y="772536"/>
                </a:moveTo>
                <a:cubicBezTo>
                  <a:pt x="864871" y="783301"/>
                  <a:pt x="856211" y="791791"/>
                  <a:pt x="841089" y="799352"/>
                </a:cubicBezTo>
                <a:lnTo>
                  <a:pt x="836724" y="800985"/>
                </a:lnTo>
                <a:cubicBezTo>
                  <a:pt x="855158" y="796365"/>
                  <a:pt x="870396" y="800753"/>
                  <a:pt x="882972" y="809815"/>
                </a:cubicBezTo>
                <a:lnTo>
                  <a:pt x="872486" y="772536"/>
                </a:lnTo>
                <a:moveTo>
                  <a:pt x="662425" y="956215"/>
                </a:moveTo>
                <a:cubicBezTo>
                  <a:pt x="662649" y="956818"/>
                  <a:pt x="662866" y="957414"/>
                  <a:pt x="663082" y="958003"/>
                </a:cubicBezTo>
                <a:lnTo>
                  <a:pt x="662425" y="956215"/>
                </a:lnTo>
              </a:path>
            </a:pathLst>
          </a:custGeom>
          <a:solidFill>
            <a:srgbClr val="545454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5711981" y="3326165"/>
            <a:ext cx="882974" cy="1436155"/>
          </a:xfrm>
          <a:custGeom>
            <a:avLst/>
            <a:gdLst/>
            <a:ahLst/>
            <a:cxnLst/>
            <a:rect l="0" t="0" r="0" b="0"/>
            <a:pathLst>
              <a:path w="882974" h="1436155">
                <a:moveTo>
                  <a:pt x="65107" y="155915"/>
                </a:moveTo>
                <a:cubicBezTo>
                  <a:pt x="23965" y="167495"/>
                  <a:pt x="0" y="210236"/>
                  <a:pt x="11580" y="251379"/>
                </a:cubicBezTo>
                <a:lnTo>
                  <a:pt x="139306" y="705160"/>
                </a:lnTo>
                <a:cubicBezTo>
                  <a:pt x="168969" y="728583"/>
                  <a:pt x="200189" y="766410"/>
                  <a:pt x="202610" y="814846"/>
                </a:cubicBezTo>
                <a:cubicBezTo>
                  <a:pt x="204094" y="844510"/>
                  <a:pt x="204440" y="868489"/>
                  <a:pt x="204739" y="889180"/>
                </a:cubicBezTo>
                <a:cubicBezTo>
                  <a:pt x="205041" y="910099"/>
                  <a:pt x="205294" y="927658"/>
                  <a:pt x="206626" y="944332"/>
                </a:cubicBezTo>
                <a:lnTo>
                  <a:pt x="326733" y="1371047"/>
                </a:lnTo>
                <a:cubicBezTo>
                  <a:pt x="338313" y="1412190"/>
                  <a:pt x="381054" y="1436155"/>
                  <a:pt x="422197" y="1424574"/>
                </a:cubicBezTo>
                <a:lnTo>
                  <a:pt x="605932" y="1372829"/>
                </a:lnTo>
                <a:cubicBezTo>
                  <a:pt x="586042" y="1355234"/>
                  <a:pt x="561077" y="1331454"/>
                  <a:pt x="544730" y="1308721"/>
                </a:cubicBezTo>
                <a:cubicBezTo>
                  <a:pt x="477089" y="1214651"/>
                  <a:pt x="455728" y="1118758"/>
                  <a:pt x="403287" y="1025599"/>
                </a:cubicBezTo>
                <a:cubicBezTo>
                  <a:pt x="394822" y="1010562"/>
                  <a:pt x="395848" y="991006"/>
                  <a:pt x="410119" y="981304"/>
                </a:cubicBezTo>
                <a:cubicBezTo>
                  <a:pt x="422440" y="972927"/>
                  <a:pt x="438622" y="965740"/>
                  <a:pt x="458000" y="965740"/>
                </a:cubicBezTo>
                <a:cubicBezTo>
                  <a:pt x="508303" y="969610"/>
                  <a:pt x="537970" y="1004436"/>
                  <a:pt x="550868" y="1016044"/>
                </a:cubicBezTo>
                <a:lnTo>
                  <a:pt x="417154" y="662041"/>
                </a:lnTo>
                <a:cubicBezTo>
                  <a:pt x="409415" y="638824"/>
                  <a:pt x="391695" y="588996"/>
                  <a:pt x="443048" y="564771"/>
                </a:cubicBezTo>
                <a:cubicBezTo>
                  <a:pt x="494813" y="540350"/>
                  <a:pt x="520976" y="585263"/>
                  <a:pt x="530005" y="605901"/>
                </a:cubicBezTo>
                <a:lnTo>
                  <a:pt x="662424" y="956215"/>
                </a:lnTo>
                <a:cubicBezTo>
                  <a:pt x="647199" y="914516"/>
                  <a:pt x="633616" y="838453"/>
                  <a:pt x="686301" y="818696"/>
                </a:cubicBezTo>
                <a:cubicBezTo>
                  <a:pt x="748214" y="795479"/>
                  <a:pt x="784329" y="887058"/>
                  <a:pt x="794648" y="919304"/>
                </a:cubicBezTo>
                <a:cubicBezTo>
                  <a:pt x="792200" y="891155"/>
                  <a:pt x="787431" y="825846"/>
                  <a:pt x="823310" y="806016"/>
                </a:cubicBezTo>
                <a:lnTo>
                  <a:pt x="810127" y="810959"/>
                </a:lnTo>
                <a:cubicBezTo>
                  <a:pt x="810127" y="810959"/>
                  <a:pt x="768304" y="814828"/>
                  <a:pt x="748214" y="787770"/>
                </a:cubicBezTo>
                <a:cubicBezTo>
                  <a:pt x="710864" y="737467"/>
                  <a:pt x="775299" y="656206"/>
                  <a:pt x="775299" y="656206"/>
                </a:cubicBezTo>
                <a:lnTo>
                  <a:pt x="821735" y="594294"/>
                </a:lnTo>
                <a:cubicBezTo>
                  <a:pt x="821883" y="594147"/>
                  <a:pt x="821581" y="594439"/>
                  <a:pt x="821735" y="594294"/>
                </a:cubicBezTo>
                <a:lnTo>
                  <a:pt x="810127" y="555598"/>
                </a:lnTo>
                <a:lnTo>
                  <a:pt x="764386" y="388498"/>
                </a:lnTo>
                <a:lnTo>
                  <a:pt x="673361" y="65107"/>
                </a:lnTo>
                <a:cubicBezTo>
                  <a:pt x="661781" y="23965"/>
                  <a:pt x="619040" y="0"/>
                  <a:pt x="577897" y="11580"/>
                </a:cubicBezTo>
                <a:close/>
                <a:moveTo>
                  <a:pt x="872481" y="772534"/>
                </a:moveTo>
                <a:cubicBezTo>
                  <a:pt x="864871" y="783299"/>
                  <a:pt x="856212" y="791787"/>
                  <a:pt x="841083" y="799351"/>
                </a:cubicBezTo>
                <a:lnTo>
                  <a:pt x="836722" y="800986"/>
                </a:lnTo>
                <a:cubicBezTo>
                  <a:pt x="855158" y="796362"/>
                  <a:pt x="870396" y="800749"/>
                  <a:pt x="882974" y="809815"/>
                </a:cubicBezTo>
                <a:close/>
                <a:moveTo>
                  <a:pt x="662424" y="956215"/>
                </a:moveTo>
                <a:cubicBezTo>
                  <a:pt x="662644" y="956817"/>
                  <a:pt x="662864" y="957412"/>
                  <a:pt x="663084" y="957999"/>
                </a:cubicBezTo>
                <a:close/>
                <a:moveTo>
                  <a:pt x="156783" y="322983"/>
                </a:moveTo>
                <a:cubicBezTo>
                  <a:pt x="154422" y="314768"/>
                  <a:pt x="159167" y="306193"/>
                  <a:pt x="167383" y="303832"/>
                </a:cubicBezTo>
                <a:lnTo>
                  <a:pt x="252629" y="279327"/>
                </a:lnTo>
                <a:cubicBezTo>
                  <a:pt x="260845" y="276966"/>
                  <a:pt x="269420" y="281712"/>
                  <a:pt x="271781" y="289927"/>
                </a:cubicBezTo>
                <a:lnTo>
                  <a:pt x="296285" y="375174"/>
                </a:lnTo>
                <a:cubicBezTo>
                  <a:pt x="298647" y="383390"/>
                  <a:pt x="293902" y="391965"/>
                  <a:pt x="285686" y="394326"/>
                </a:cubicBezTo>
                <a:lnTo>
                  <a:pt x="200439" y="418830"/>
                </a:lnTo>
                <a:cubicBezTo>
                  <a:pt x="192224" y="421192"/>
                  <a:pt x="183649" y="416446"/>
                  <a:pt x="181287" y="408231"/>
                </a:cubicBezTo>
                <a:close/>
                <a:moveTo>
                  <a:pt x="315431" y="274791"/>
                </a:moveTo>
                <a:cubicBezTo>
                  <a:pt x="313070" y="266575"/>
                  <a:pt x="317816" y="258001"/>
                  <a:pt x="326031" y="255639"/>
                </a:cubicBezTo>
                <a:lnTo>
                  <a:pt x="411278" y="231135"/>
                </a:lnTo>
                <a:cubicBezTo>
                  <a:pt x="419494" y="228773"/>
                  <a:pt x="428068" y="233518"/>
                  <a:pt x="430430" y="241734"/>
                </a:cubicBezTo>
                <a:lnTo>
                  <a:pt x="454934" y="326981"/>
                </a:lnTo>
                <a:cubicBezTo>
                  <a:pt x="457296" y="335197"/>
                  <a:pt x="452550" y="343771"/>
                  <a:pt x="444335" y="346133"/>
                </a:cubicBezTo>
                <a:lnTo>
                  <a:pt x="359087" y="370637"/>
                </a:lnTo>
                <a:cubicBezTo>
                  <a:pt x="350872" y="372999"/>
                  <a:pt x="342297" y="368254"/>
                  <a:pt x="339935" y="360038"/>
                </a:cubicBezTo>
                <a:close/>
                <a:moveTo>
                  <a:pt x="470214" y="228357"/>
                </a:moveTo>
                <a:cubicBezTo>
                  <a:pt x="467852" y="220141"/>
                  <a:pt x="472598" y="211567"/>
                  <a:pt x="480813" y="209205"/>
                </a:cubicBezTo>
                <a:lnTo>
                  <a:pt x="566061" y="184701"/>
                </a:lnTo>
                <a:cubicBezTo>
                  <a:pt x="574276" y="182339"/>
                  <a:pt x="582851" y="187085"/>
                  <a:pt x="585213" y="195300"/>
                </a:cubicBezTo>
                <a:lnTo>
                  <a:pt x="609717" y="280548"/>
                </a:lnTo>
                <a:cubicBezTo>
                  <a:pt x="612078" y="288763"/>
                  <a:pt x="607332" y="297338"/>
                  <a:pt x="599117" y="299700"/>
                </a:cubicBezTo>
                <a:lnTo>
                  <a:pt x="513870" y="324204"/>
                </a:lnTo>
                <a:cubicBezTo>
                  <a:pt x="505654" y="326566"/>
                  <a:pt x="497080" y="321820"/>
                  <a:pt x="494718" y="313604"/>
                </a:cubicBezTo>
                <a:close/>
                <a:moveTo>
                  <a:pt x="210956" y="493243"/>
                </a:moveTo>
                <a:cubicBezTo>
                  <a:pt x="208595" y="485028"/>
                  <a:pt x="213341" y="476453"/>
                  <a:pt x="221556" y="474092"/>
                </a:cubicBezTo>
                <a:lnTo>
                  <a:pt x="306803" y="449587"/>
                </a:lnTo>
                <a:cubicBezTo>
                  <a:pt x="315019" y="447225"/>
                  <a:pt x="323594" y="451971"/>
                  <a:pt x="325955" y="460187"/>
                </a:cubicBezTo>
                <a:lnTo>
                  <a:pt x="350459" y="545433"/>
                </a:lnTo>
                <a:cubicBezTo>
                  <a:pt x="352821" y="553649"/>
                  <a:pt x="348075" y="562224"/>
                  <a:pt x="339860" y="564585"/>
                </a:cubicBezTo>
                <a:lnTo>
                  <a:pt x="254612" y="589089"/>
                </a:lnTo>
                <a:cubicBezTo>
                  <a:pt x="246397" y="591451"/>
                  <a:pt x="237822" y="586706"/>
                  <a:pt x="235460" y="578490"/>
                </a:cubicBezTo>
                <a:close/>
                <a:moveTo>
                  <a:pt x="369605" y="445050"/>
                </a:moveTo>
                <a:cubicBezTo>
                  <a:pt x="367243" y="436834"/>
                  <a:pt x="371989" y="428260"/>
                  <a:pt x="380204" y="425898"/>
                </a:cubicBezTo>
                <a:lnTo>
                  <a:pt x="465451" y="401394"/>
                </a:lnTo>
                <a:cubicBezTo>
                  <a:pt x="473667" y="399032"/>
                  <a:pt x="482241" y="403778"/>
                  <a:pt x="484603" y="411993"/>
                </a:cubicBezTo>
                <a:lnTo>
                  <a:pt x="509107" y="497241"/>
                </a:lnTo>
                <a:cubicBezTo>
                  <a:pt x="511469" y="505456"/>
                  <a:pt x="506724" y="514031"/>
                  <a:pt x="498508" y="516393"/>
                </a:cubicBezTo>
                <a:lnTo>
                  <a:pt x="413261" y="540897"/>
                </a:lnTo>
                <a:cubicBezTo>
                  <a:pt x="405046" y="543259"/>
                  <a:pt x="396471" y="538512"/>
                  <a:pt x="394109" y="530297"/>
                </a:cubicBezTo>
                <a:close/>
                <a:moveTo>
                  <a:pt x="524387" y="398616"/>
                </a:moveTo>
                <a:cubicBezTo>
                  <a:pt x="522025" y="390401"/>
                  <a:pt x="526771" y="381826"/>
                  <a:pt x="534987" y="379465"/>
                </a:cubicBezTo>
                <a:lnTo>
                  <a:pt x="620234" y="354960"/>
                </a:lnTo>
                <a:cubicBezTo>
                  <a:pt x="628449" y="352598"/>
                  <a:pt x="637024" y="357344"/>
                  <a:pt x="639386" y="365560"/>
                </a:cubicBezTo>
                <a:lnTo>
                  <a:pt x="663890" y="450807"/>
                </a:lnTo>
                <a:cubicBezTo>
                  <a:pt x="666251" y="459023"/>
                  <a:pt x="661506" y="467597"/>
                  <a:pt x="653290" y="469959"/>
                </a:cubicBezTo>
                <a:lnTo>
                  <a:pt x="568043" y="494463"/>
                </a:lnTo>
                <a:cubicBezTo>
                  <a:pt x="559828" y="496825"/>
                  <a:pt x="551254" y="492079"/>
                  <a:pt x="548892" y="483864"/>
                </a:cubicBezTo>
                <a:close/>
                <a:moveTo>
                  <a:pt x="257391" y="663502"/>
                </a:moveTo>
                <a:cubicBezTo>
                  <a:pt x="255029" y="655287"/>
                  <a:pt x="259775" y="646712"/>
                  <a:pt x="267991" y="644351"/>
                </a:cubicBezTo>
                <a:lnTo>
                  <a:pt x="353237" y="619846"/>
                </a:lnTo>
                <a:cubicBezTo>
                  <a:pt x="361453" y="617485"/>
                  <a:pt x="370028" y="622230"/>
                  <a:pt x="372389" y="630446"/>
                </a:cubicBezTo>
                <a:lnTo>
                  <a:pt x="396893" y="715693"/>
                </a:lnTo>
                <a:cubicBezTo>
                  <a:pt x="399255" y="723909"/>
                  <a:pt x="394510" y="732483"/>
                  <a:pt x="386294" y="734845"/>
                </a:cubicBezTo>
                <a:lnTo>
                  <a:pt x="301047" y="759349"/>
                </a:lnTo>
                <a:cubicBezTo>
                  <a:pt x="292832" y="761711"/>
                  <a:pt x="284257" y="756965"/>
                  <a:pt x="281895" y="748749"/>
                </a:cubicBezTo>
                <a:close/>
                <a:moveTo>
                  <a:pt x="570822" y="568876"/>
                </a:moveTo>
                <a:cubicBezTo>
                  <a:pt x="568460" y="560660"/>
                  <a:pt x="573205" y="552086"/>
                  <a:pt x="581421" y="549724"/>
                </a:cubicBezTo>
                <a:lnTo>
                  <a:pt x="666669" y="525220"/>
                </a:lnTo>
                <a:cubicBezTo>
                  <a:pt x="674884" y="522858"/>
                  <a:pt x="683458" y="527603"/>
                  <a:pt x="685820" y="535819"/>
                </a:cubicBezTo>
                <a:lnTo>
                  <a:pt x="710325" y="621066"/>
                </a:lnTo>
                <a:cubicBezTo>
                  <a:pt x="712686" y="629282"/>
                  <a:pt x="707940" y="637856"/>
                  <a:pt x="699724" y="640218"/>
                </a:cubicBezTo>
                <a:lnTo>
                  <a:pt x="614478" y="664722"/>
                </a:lnTo>
                <a:cubicBezTo>
                  <a:pt x="606262" y="667084"/>
                  <a:pt x="597688" y="662339"/>
                  <a:pt x="595326" y="654123"/>
                </a:cubicBezTo>
                <a:close/>
                <a:moveTo>
                  <a:pt x="545715" y="1308541"/>
                </a:moveTo>
                <a:lnTo>
                  <a:pt x="433430" y="1340494"/>
                </a:lnTo>
                <a:cubicBezTo>
                  <a:pt x="408765" y="1347513"/>
                  <a:pt x="383079" y="1333207"/>
                  <a:pt x="376061" y="1308541"/>
                </a:cubicBezTo>
                <a:lnTo>
                  <a:pt x="83752" y="281332"/>
                </a:lnTo>
                <a:cubicBezTo>
                  <a:pt x="76734" y="256666"/>
                  <a:pt x="91039" y="230980"/>
                  <a:pt x="115705" y="223961"/>
                </a:cubicBezTo>
                <a:lnTo>
                  <a:pt x="564728" y="96185"/>
                </a:lnTo>
                <a:cubicBezTo>
                  <a:pt x="589394" y="89166"/>
                  <a:pt x="615079" y="103472"/>
                  <a:pt x="622098" y="128137"/>
                </a:cubicBezTo>
                <a:lnTo>
                  <a:pt x="773461" y="660047"/>
                </a:lnTo>
              </a:path>
            </a:pathLst>
          </a:custGeom>
          <a:noFill/>
          <a:ln w="11608">
            <a:solidFill>
              <a:srgbClr val="B7B7B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5659207" y="4786229"/>
            <a:ext cx="1745158" cy="999314"/>
          </a:xfrm>
          <a:custGeom>
            <a:avLst/>
            <a:gdLst/>
            <a:ahLst/>
            <a:cxnLst/>
            <a:rect l="0" t="0" r="0" b="0"/>
            <a:pathLst>
              <a:path w="1745158" h="999314">
                <a:moveTo>
                  <a:pt x="1110555" y="999314"/>
                </a:moveTo>
                <a:lnTo>
                  <a:pt x="826330" y="294951"/>
                </a:lnTo>
                <a:cubicBezTo>
                  <a:pt x="821013" y="282491"/>
                  <a:pt x="827452" y="268143"/>
                  <a:pt x="840299" y="263832"/>
                </a:cubicBezTo>
                <a:lnTo>
                  <a:pt x="855166" y="258840"/>
                </a:lnTo>
                <a:lnTo>
                  <a:pt x="824960" y="178362"/>
                </a:lnTo>
                <a:cubicBezTo>
                  <a:pt x="820325" y="166018"/>
                  <a:pt x="826887" y="152297"/>
                  <a:pt x="839409" y="148164"/>
                </a:cubicBezTo>
                <a:lnTo>
                  <a:pt x="1276055" y="3784"/>
                </a:lnTo>
                <a:cubicBezTo>
                  <a:pt x="1287501" y="0"/>
                  <a:pt x="1299938" y="5610"/>
                  <a:pt x="1304682" y="16693"/>
                </a:cubicBezTo>
                <a:lnTo>
                  <a:pt x="1338857" y="96482"/>
                </a:lnTo>
                <a:lnTo>
                  <a:pt x="1349529" y="92899"/>
                </a:lnTo>
                <a:cubicBezTo>
                  <a:pt x="1360991" y="89053"/>
                  <a:pt x="1373482" y="94640"/>
                  <a:pt x="1378257" y="105754"/>
                </a:cubicBezTo>
                <a:lnTo>
                  <a:pt x="1745158" y="999314"/>
                </a:lnTo>
                <a:lnTo>
                  <a:pt x="1110555" y="999314"/>
                </a:lnTo>
                <a:moveTo>
                  <a:pt x="0" y="999314"/>
                </a:moveTo>
                <a:lnTo>
                  <a:pt x="25933" y="274489"/>
                </a:lnTo>
                <a:cubicBezTo>
                  <a:pt x="26583" y="262153"/>
                  <a:pt x="36768" y="252479"/>
                  <a:pt x="49119" y="252479"/>
                </a:cubicBezTo>
                <a:lnTo>
                  <a:pt x="92868" y="252479"/>
                </a:lnTo>
                <a:lnTo>
                  <a:pt x="105978" y="134481"/>
                </a:lnTo>
                <a:cubicBezTo>
                  <a:pt x="107317" y="122455"/>
                  <a:pt x="117672" y="113470"/>
                  <a:pt x="129768" y="113841"/>
                </a:cubicBezTo>
                <a:lnTo>
                  <a:pt x="588880" y="127965"/>
                </a:lnTo>
                <a:cubicBezTo>
                  <a:pt x="601418" y="128352"/>
                  <a:pt x="611385" y="138629"/>
                  <a:pt x="611385" y="151174"/>
                </a:cubicBezTo>
                <a:lnTo>
                  <a:pt x="611385" y="252479"/>
                </a:lnTo>
                <a:lnTo>
                  <a:pt x="630385" y="252479"/>
                </a:lnTo>
                <a:cubicBezTo>
                  <a:pt x="643340" y="252479"/>
                  <a:pt x="653788" y="263089"/>
                  <a:pt x="653602" y="276044"/>
                </a:cubicBezTo>
                <a:lnTo>
                  <a:pt x="646211" y="999314"/>
                </a:lnTo>
                <a:lnTo>
                  <a:pt x="0" y="999314"/>
                </a:lnTo>
                <a:moveTo>
                  <a:pt x="855166" y="258840"/>
                </a:moveTo>
                <a:lnTo>
                  <a:pt x="1338857" y="96482"/>
                </a:lnTo>
                <a:moveTo>
                  <a:pt x="92868" y="252479"/>
                </a:moveTo>
                <a:lnTo>
                  <a:pt x="611385" y="252479"/>
                </a:lnTo>
              </a:path>
            </a:pathLst>
          </a:custGeom>
          <a:solidFill>
            <a:srgbClr val="426397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12"/>
          <p:cNvSpPr/>
          <p:nvPr/>
        </p:nvSpPr>
        <p:spPr>
          <a:xfrm>
            <a:off x="5659207" y="4786232"/>
            <a:ext cx="1745158" cy="999313"/>
          </a:xfrm>
          <a:custGeom>
            <a:avLst/>
            <a:gdLst/>
            <a:ahLst/>
            <a:cxnLst/>
            <a:rect l="0" t="0" r="0" b="0"/>
            <a:pathLst>
              <a:path w="1745158" h="999313">
                <a:moveTo>
                  <a:pt x="1110555" y="999313"/>
                </a:moveTo>
                <a:lnTo>
                  <a:pt x="826328" y="294948"/>
                </a:lnTo>
                <a:cubicBezTo>
                  <a:pt x="821015" y="282487"/>
                  <a:pt x="827454" y="268143"/>
                  <a:pt x="840296" y="263832"/>
                </a:cubicBezTo>
                <a:lnTo>
                  <a:pt x="855166" y="258840"/>
                </a:lnTo>
                <a:lnTo>
                  <a:pt x="824960" y="178361"/>
                </a:lnTo>
                <a:cubicBezTo>
                  <a:pt x="820327" y="166017"/>
                  <a:pt x="826890" y="152298"/>
                  <a:pt x="839408" y="148159"/>
                </a:cubicBezTo>
                <a:lnTo>
                  <a:pt x="1276053" y="3784"/>
                </a:lnTo>
                <a:cubicBezTo>
                  <a:pt x="1287500" y="0"/>
                  <a:pt x="1299938" y="5606"/>
                  <a:pt x="1304685" y="16688"/>
                </a:cubicBezTo>
                <a:lnTo>
                  <a:pt x="1338857" y="96482"/>
                </a:lnTo>
                <a:lnTo>
                  <a:pt x="1349533" y="92899"/>
                </a:lnTo>
                <a:cubicBezTo>
                  <a:pt x="1360992" y="89053"/>
                  <a:pt x="1373485" y="94642"/>
                  <a:pt x="1378255" y="105749"/>
                </a:cubicBezTo>
                <a:lnTo>
                  <a:pt x="1745158" y="999313"/>
                </a:lnTo>
                <a:lnTo>
                  <a:pt x="1110555" y="999313"/>
                </a:lnTo>
                <a:close/>
                <a:moveTo>
                  <a:pt x="0" y="999313"/>
                </a:moveTo>
                <a:lnTo>
                  <a:pt x="25937" y="274487"/>
                </a:lnTo>
                <a:cubicBezTo>
                  <a:pt x="26581" y="262153"/>
                  <a:pt x="36770" y="252481"/>
                  <a:pt x="49122" y="252481"/>
                </a:cubicBezTo>
                <a:lnTo>
                  <a:pt x="92868" y="252481"/>
                </a:lnTo>
                <a:lnTo>
                  <a:pt x="105980" y="134480"/>
                </a:lnTo>
                <a:cubicBezTo>
                  <a:pt x="107316" y="122450"/>
                  <a:pt x="117670" y="113465"/>
                  <a:pt x="129769" y="113837"/>
                </a:cubicBezTo>
                <a:lnTo>
                  <a:pt x="588883" y="127964"/>
                </a:lnTo>
                <a:cubicBezTo>
                  <a:pt x="601421" y="128350"/>
                  <a:pt x="611385" y="138625"/>
                  <a:pt x="611385" y="151170"/>
                </a:cubicBezTo>
                <a:lnTo>
                  <a:pt x="611385" y="252481"/>
                </a:lnTo>
                <a:lnTo>
                  <a:pt x="630384" y="252481"/>
                </a:lnTo>
                <a:cubicBezTo>
                  <a:pt x="643342" y="252481"/>
                  <a:pt x="653792" y="263088"/>
                  <a:pt x="653599" y="276045"/>
                </a:cubicBezTo>
                <a:lnTo>
                  <a:pt x="646211" y="999313"/>
                </a:lnTo>
                <a:lnTo>
                  <a:pt x="0" y="999313"/>
                </a:lnTo>
                <a:close/>
                <a:moveTo>
                  <a:pt x="855166" y="258840"/>
                </a:moveTo>
                <a:lnTo>
                  <a:pt x="1338857" y="96482"/>
                </a:lnTo>
                <a:moveTo>
                  <a:pt x="92868" y="252481"/>
                </a:moveTo>
                <a:lnTo>
                  <a:pt x="611385" y="252481"/>
                </a:lnTo>
              </a:path>
            </a:pathLst>
          </a:custGeom>
          <a:noFill/>
          <a:ln w="11608">
            <a:solidFill>
              <a:srgbClr val="4F91FC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ounded Rectangle 13"/>
          <p:cNvSpPr/>
          <p:nvPr/>
        </p:nvSpPr>
        <p:spPr>
          <a:xfrm>
            <a:off x="5775293" y="3668927"/>
            <a:ext cx="1153120" cy="1251499"/>
          </a:xfrm>
          <a:custGeom>
            <a:avLst/>
            <a:gdLst/>
            <a:ahLst/>
            <a:cxnLst/>
            <a:rect l="0" t="0" r="0" b="0"/>
            <a:pathLst>
              <a:path w="1153120" h="1251499">
                <a:moveTo>
                  <a:pt x="65782" y="1106685"/>
                </a:moveTo>
                <a:lnTo>
                  <a:pt x="61912" y="1232577"/>
                </a:lnTo>
                <a:lnTo>
                  <a:pt x="456604" y="1244185"/>
                </a:lnTo>
                <a:lnTo>
                  <a:pt x="460474" y="1149258"/>
                </a:lnTo>
                <a:lnTo>
                  <a:pt x="472082" y="1133780"/>
                </a:lnTo>
                <a:lnTo>
                  <a:pt x="542570" y="1030046"/>
                </a:lnTo>
                <a:cubicBezTo>
                  <a:pt x="494835" y="1044363"/>
                  <a:pt x="406300" y="1067982"/>
                  <a:pt x="352127" y="1083461"/>
                </a:cubicBezTo>
                <a:cubicBezTo>
                  <a:pt x="301823" y="1097832"/>
                  <a:pt x="272159" y="1044765"/>
                  <a:pt x="263128" y="1017678"/>
                </a:cubicBezTo>
                <a:lnTo>
                  <a:pt x="216693" y="862897"/>
                </a:lnTo>
                <a:cubicBezTo>
                  <a:pt x="197346" y="798400"/>
                  <a:pt x="162520" y="665551"/>
                  <a:pt x="150911" y="630725"/>
                </a:cubicBezTo>
                <a:cubicBezTo>
                  <a:pt x="137229" y="589677"/>
                  <a:pt x="143172" y="549481"/>
                  <a:pt x="139303" y="472090"/>
                </a:cubicBezTo>
                <a:cubicBezTo>
                  <a:pt x="135433" y="394699"/>
                  <a:pt x="58042" y="344388"/>
                  <a:pt x="30956" y="336649"/>
                </a:cubicBezTo>
                <a:cubicBezTo>
                  <a:pt x="9286" y="330457"/>
                  <a:pt x="1292" y="346973"/>
                  <a:pt x="0" y="355996"/>
                </a:cubicBezTo>
                <a:lnTo>
                  <a:pt x="11608" y="665559"/>
                </a:lnTo>
                <a:cubicBezTo>
                  <a:pt x="12901" y="766167"/>
                  <a:pt x="16252" y="978217"/>
                  <a:pt x="19347" y="1021556"/>
                </a:cubicBezTo>
                <a:cubicBezTo>
                  <a:pt x="22443" y="1064894"/>
                  <a:pt x="51596" y="1096369"/>
                  <a:pt x="65782" y="1106685"/>
                </a:cubicBezTo>
                <a:moveTo>
                  <a:pt x="762297" y="1251499"/>
                </a:moveTo>
                <a:lnTo>
                  <a:pt x="731341" y="1180207"/>
                </a:lnTo>
                <a:lnTo>
                  <a:pt x="611385" y="1087338"/>
                </a:lnTo>
                <a:cubicBezTo>
                  <a:pt x="599668" y="1076356"/>
                  <a:pt x="571823" y="1055886"/>
                  <a:pt x="542570" y="1030046"/>
                </a:cubicBezTo>
                <a:cubicBezTo>
                  <a:pt x="520297" y="1010373"/>
                  <a:pt x="497219" y="987589"/>
                  <a:pt x="479821" y="963505"/>
                </a:cubicBezTo>
                <a:cubicBezTo>
                  <a:pt x="414999" y="873747"/>
                  <a:pt x="392509" y="777087"/>
                  <a:pt x="339775" y="682755"/>
                </a:cubicBezTo>
                <a:cubicBezTo>
                  <a:pt x="331402" y="667765"/>
                  <a:pt x="332439" y="648324"/>
                  <a:pt x="346462" y="638410"/>
                </a:cubicBezTo>
                <a:cubicBezTo>
                  <a:pt x="358233" y="630091"/>
                  <a:pt x="373355" y="622986"/>
                  <a:pt x="390822" y="622986"/>
                </a:cubicBezTo>
                <a:cubicBezTo>
                  <a:pt x="441126" y="622986"/>
                  <a:pt x="474659" y="661689"/>
                  <a:pt x="487560" y="673298"/>
                </a:cubicBezTo>
                <a:lnTo>
                  <a:pt x="352127" y="313447"/>
                </a:lnTo>
                <a:cubicBezTo>
                  <a:pt x="344388" y="290230"/>
                  <a:pt x="330457" y="242232"/>
                  <a:pt x="383083" y="220563"/>
                </a:cubicBezTo>
                <a:cubicBezTo>
                  <a:pt x="435709" y="198893"/>
                  <a:pt x="459181" y="246373"/>
                  <a:pt x="468213" y="267013"/>
                </a:cubicBezTo>
                <a:lnTo>
                  <a:pt x="599119" y="613460"/>
                </a:lnTo>
                <a:cubicBezTo>
                  <a:pt x="583889" y="571761"/>
                  <a:pt x="570306" y="495694"/>
                  <a:pt x="622994" y="475936"/>
                </a:cubicBezTo>
                <a:cubicBezTo>
                  <a:pt x="684907" y="452719"/>
                  <a:pt x="721017" y="544303"/>
                  <a:pt x="731341" y="576544"/>
                </a:cubicBezTo>
                <a:cubicBezTo>
                  <a:pt x="728756" y="546880"/>
                  <a:pt x="723602" y="475936"/>
                  <a:pt x="766167" y="460458"/>
                </a:cubicBezTo>
                <a:cubicBezTo>
                  <a:pt x="815627" y="442473"/>
                  <a:pt x="843557" y="487545"/>
                  <a:pt x="859035" y="522371"/>
                </a:cubicBezTo>
                <a:cubicBezTo>
                  <a:pt x="871418" y="550231"/>
                  <a:pt x="879668" y="570098"/>
                  <a:pt x="882253" y="576544"/>
                </a:cubicBezTo>
                <a:cubicBezTo>
                  <a:pt x="871929" y="543011"/>
                  <a:pt x="859035" y="477484"/>
                  <a:pt x="901600" y="460458"/>
                </a:cubicBezTo>
                <a:cubicBezTo>
                  <a:pt x="940296" y="444980"/>
                  <a:pt x="975121" y="456589"/>
                  <a:pt x="990600" y="499154"/>
                </a:cubicBezTo>
                <a:lnTo>
                  <a:pt x="1067990" y="688776"/>
                </a:lnTo>
                <a:cubicBezTo>
                  <a:pt x="1086045" y="745519"/>
                  <a:pt x="1122164" y="869073"/>
                  <a:pt x="1122164" y="909324"/>
                </a:cubicBezTo>
                <a:lnTo>
                  <a:pt x="1122164" y="1044757"/>
                </a:lnTo>
                <a:lnTo>
                  <a:pt x="1153120" y="1123309"/>
                </a:lnTo>
                <a:lnTo>
                  <a:pt x="762297" y="1251499"/>
                </a:lnTo>
                <a:moveTo>
                  <a:pt x="719732" y="27086"/>
                </a:moveTo>
                <a:lnTo>
                  <a:pt x="700385" y="46434"/>
                </a:lnTo>
                <a:lnTo>
                  <a:pt x="746819" y="212839"/>
                </a:lnTo>
                <a:cubicBezTo>
                  <a:pt x="757135" y="198653"/>
                  <a:pt x="787836" y="163309"/>
                  <a:pt x="812601" y="135449"/>
                </a:cubicBezTo>
                <a:cubicBezTo>
                  <a:pt x="837366" y="107588"/>
                  <a:pt x="838395" y="79983"/>
                  <a:pt x="835818" y="69667"/>
                </a:cubicBezTo>
                <a:cubicBezTo>
                  <a:pt x="834526" y="58058"/>
                  <a:pt x="824984" y="30956"/>
                  <a:pt x="797123" y="15478"/>
                </a:cubicBezTo>
                <a:cubicBezTo>
                  <a:pt x="769262" y="0"/>
                  <a:pt x="739080" y="7731"/>
                  <a:pt x="719732" y="27086"/>
                </a:cubicBezTo>
                <a:moveTo>
                  <a:pt x="758428" y="251535"/>
                </a:moveTo>
                <a:lnTo>
                  <a:pt x="711993" y="313447"/>
                </a:lnTo>
                <a:cubicBezTo>
                  <a:pt x="711993" y="313447"/>
                  <a:pt x="647558" y="394707"/>
                  <a:pt x="684907" y="445011"/>
                </a:cubicBezTo>
                <a:cubicBezTo>
                  <a:pt x="704997" y="472075"/>
                  <a:pt x="746819" y="468205"/>
                  <a:pt x="746819" y="468205"/>
                </a:cubicBezTo>
                <a:lnTo>
                  <a:pt x="777775" y="456596"/>
                </a:lnTo>
                <a:cubicBezTo>
                  <a:pt x="808732" y="441118"/>
                  <a:pt x="812601" y="421771"/>
                  <a:pt x="835818" y="386968"/>
                </a:cubicBezTo>
                <a:cubicBezTo>
                  <a:pt x="859182" y="351941"/>
                  <a:pt x="871929" y="323771"/>
                  <a:pt x="874514" y="313447"/>
                </a:cubicBezTo>
                <a:cubicBezTo>
                  <a:pt x="877091" y="303131"/>
                  <a:pt x="874514" y="274752"/>
                  <a:pt x="835818" y="251535"/>
                </a:cubicBezTo>
                <a:cubicBezTo>
                  <a:pt x="804746" y="232891"/>
                  <a:pt x="770036" y="239926"/>
                  <a:pt x="758428" y="251535"/>
                </a:cubicBezTo>
                <a:moveTo>
                  <a:pt x="487560" y="673298"/>
                </a:moveTo>
                <a:lnTo>
                  <a:pt x="553342" y="824202"/>
                </a:lnTo>
                <a:moveTo>
                  <a:pt x="599119" y="613460"/>
                </a:moveTo>
                <a:lnTo>
                  <a:pt x="599777" y="615239"/>
                </a:lnTo>
                <a:cubicBezTo>
                  <a:pt x="599552" y="614651"/>
                  <a:pt x="599336" y="614063"/>
                  <a:pt x="599119" y="613460"/>
                </a:cubicBezTo>
              </a:path>
            </a:pathLst>
          </a:custGeom>
          <a:solidFill>
            <a:srgbClr val="815D3B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5775294" y="3668930"/>
            <a:ext cx="1153119" cy="1251497"/>
          </a:xfrm>
          <a:custGeom>
            <a:avLst/>
            <a:gdLst/>
            <a:ahLst/>
            <a:cxnLst/>
            <a:rect l="0" t="0" r="0" b="0"/>
            <a:pathLst>
              <a:path w="1153119" h="1251497">
                <a:moveTo>
                  <a:pt x="65782" y="1106685"/>
                </a:moveTo>
                <a:lnTo>
                  <a:pt x="61912" y="1232571"/>
                </a:lnTo>
                <a:lnTo>
                  <a:pt x="456604" y="1244179"/>
                </a:lnTo>
                <a:lnTo>
                  <a:pt x="460474" y="1149253"/>
                </a:lnTo>
                <a:lnTo>
                  <a:pt x="472082" y="1133775"/>
                </a:lnTo>
                <a:lnTo>
                  <a:pt x="542570" y="1030045"/>
                </a:lnTo>
                <a:cubicBezTo>
                  <a:pt x="494837" y="1044361"/>
                  <a:pt x="406300" y="1067975"/>
                  <a:pt x="352127" y="1083454"/>
                </a:cubicBezTo>
                <a:cubicBezTo>
                  <a:pt x="301823" y="1097826"/>
                  <a:pt x="272157" y="1044760"/>
                  <a:pt x="263128" y="1017672"/>
                </a:cubicBezTo>
                <a:lnTo>
                  <a:pt x="216693" y="862890"/>
                </a:lnTo>
                <a:cubicBezTo>
                  <a:pt x="197346" y="798398"/>
                  <a:pt x="162520" y="665544"/>
                  <a:pt x="150911" y="630718"/>
                </a:cubicBezTo>
                <a:cubicBezTo>
                  <a:pt x="137230" y="589676"/>
                  <a:pt x="143172" y="549476"/>
                  <a:pt x="139303" y="472085"/>
                </a:cubicBezTo>
                <a:cubicBezTo>
                  <a:pt x="135433" y="394695"/>
                  <a:pt x="58042" y="344387"/>
                  <a:pt x="30956" y="336648"/>
                </a:cubicBezTo>
                <a:cubicBezTo>
                  <a:pt x="9286" y="330457"/>
                  <a:pt x="1290" y="346966"/>
                  <a:pt x="0" y="355996"/>
                </a:cubicBezTo>
                <a:lnTo>
                  <a:pt x="11608" y="665558"/>
                </a:lnTo>
                <a:cubicBezTo>
                  <a:pt x="12898" y="766166"/>
                  <a:pt x="16252" y="978216"/>
                  <a:pt x="19347" y="1021555"/>
                </a:cubicBezTo>
                <a:cubicBezTo>
                  <a:pt x="22443" y="1064894"/>
                  <a:pt x="51594" y="1096365"/>
                  <a:pt x="65782" y="1106685"/>
                </a:cubicBezTo>
                <a:close/>
                <a:moveTo>
                  <a:pt x="762297" y="1251497"/>
                </a:moveTo>
                <a:lnTo>
                  <a:pt x="731341" y="1180205"/>
                </a:lnTo>
                <a:lnTo>
                  <a:pt x="611385" y="1087336"/>
                </a:lnTo>
                <a:cubicBezTo>
                  <a:pt x="599668" y="1076352"/>
                  <a:pt x="571821" y="1055884"/>
                  <a:pt x="542570" y="1030045"/>
                </a:cubicBezTo>
                <a:cubicBezTo>
                  <a:pt x="520300" y="1010371"/>
                  <a:pt x="497216" y="987584"/>
                  <a:pt x="479821" y="963498"/>
                </a:cubicBezTo>
                <a:cubicBezTo>
                  <a:pt x="414997" y="873740"/>
                  <a:pt x="392509" y="777083"/>
                  <a:pt x="339777" y="682750"/>
                </a:cubicBezTo>
                <a:cubicBezTo>
                  <a:pt x="331399" y="667762"/>
                  <a:pt x="332440" y="648319"/>
                  <a:pt x="346463" y="638408"/>
                </a:cubicBezTo>
                <a:cubicBezTo>
                  <a:pt x="358231" y="630090"/>
                  <a:pt x="373352" y="622979"/>
                  <a:pt x="390822" y="622979"/>
                </a:cubicBezTo>
                <a:cubicBezTo>
                  <a:pt x="441126" y="622979"/>
                  <a:pt x="474662" y="661689"/>
                  <a:pt x="487560" y="673296"/>
                </a:cubicBezTo>
                <a:lnTo>
                  <a:pt x="352127" y="313445"/>
                </a:lnTo>
                <a:cubicBezTo>
                  <a:pt x="344388" y="290228"/>
                  <a:pt x="330457" y="242233"/>
                  <a:pt x="383083" y="220564"/>
                </a:cubicBezTo>
                <a:cubicBezTo>
                  <a:pt x="435709" y="198894"/>
                  <a:pt x="459184" y="246371"/>
                  <a:pt x="468212" y="267009"/>
                </a:cubicBezTo>
                <a:lnTo>
                  <a:pt x="599116" y="613454"/>
                </a:lnTo>
                <a:cubicBezTo>
                  <a:pt x="583892" y="571755"/>
                  <a:pt x="570308" y="495693"/>
                  <a:pt x="622993" y="475936"/>
                </a:cubicBezTo>
                <a:cubicBezTo>
                  <a:pt x="684906" y="452718"/>
                  <a:pt x="721021" y="544297"/>
                  <a:pt x="731340" y="576543"/>
                </a:cubicBezTo>
                <a:cubicBezTo>
                  <a:pt x="728760" y="546877"/>
                  <a:pt x="723601" y="475936"/>
                  <a:pt x="766166" y="460457"/>
                </a:cubicBezTo>
                <a:cubicBezTo>
                  <a:pt x="815629" y="442471"/>
                  <a:pt x="843557" y="487544"/>
                  <a:pt x="859035" y="522370"/>
                </a:cubicBezTo>
                <a:cubicBezTo>
                  <a:pt x="871417" y="550231"/>
                  <a:pt x="879672" y="570094"/>
                  <a:pt x="882252" y="576543"/>
                </a:cubicBezTo>
                <a:cubicBezTo>
                  <a:pt x="871933" y="543008"/>
                  <a:pt x="859035" y="477483"/>
                  <a:pt x="901600" y="460457"/>
                </a:cubicBezTo>
                <a:cubicBezTo>
                  <a:pt x="940295" y="444979"/>
                  <a:pt x="975121" y="456588"/>
                  <a:pt x="990599" y="499153"/>
                </a:cubicBezTo>
                <a:lnTo>
                  <a:pt x="1067989" y="688772"/>
                </a:lnTo>
                <a:cubicBezTo>
                  <a:pt x="1086047" y="745516"/>
                  <a:pt x="1122163" y="869068"/>
                  <a:pt x="1122163" y="909323"/>
                </a:cubicBezTo>
                <a:lnTo>
                  <a:pt x="1122163" y="1044757"/>
                </a:lnTo>
                <a:lnTo>
                  <a:pt x="1153119" y="1123308"/>
                </a:lnTo>
                <a:lnTo>
                  <a:pt x="762297" y="1251497"/>
                </a:lnTo>
                <a:close/>
                <a:moveTo>
                  <a:pt x="719729" y="27086"/>
                </a:moveTo>
                <a:lnTo>
                  <a:pt x="700382" y="46434"/>
                </a:lnTo>
                <a:lnTo>
                  <a:pt x="746818" y="212838"/>
                </a:lnTo>
                <a:cubicBezTo>
                  <a:pt x="757137" y="198650"/>
                  <a:pt x="787833" y="163308"/>
                  <a:pt x="812598" y="135447"/>
                </a:cubicBezTo>
                <a:cubicBezTo>
                  <a:pt x="837363" y="107586"/>
                  <a:pt x="838395" y="79983"/>
                  <a:pt x="835815" y="69665"/>
                </a:cubicBezTo>
                <a:cubicBezTo>
                  <a:pt x="834525" y="58052"/>
                  <a:pt x="824980" y="30956"/>
                  <a:pt x="797120" y="15478"/>
                </a:cubicBezTo>
                <a:cubicBezTo>
                  <a:pt x="769259" y="0"/>
                  <a:pt x="739080" y="7725"/>
                  <a:pt x="719729" y="27086"/>
                </a:cubicBezTo>
                <a:close/>
                <a:moveTo>
                  <a:pt x="758427" y="251533"/>
                </a:moveTo>
                <a:lnTo>
                  <a:pt x="711990" y="313445"/>
                </a:lnTo>
                <a:cubicBezTo>
                  <a:pt x="711990" y="313445"/>
                  <a:pt x="647555" y="394706"/>
                  <a:pt x="684906" y="445010"/>
                </a:cubicBezTo>
                <a:cubicBezTo>
                  <a:pt x="704996" y="472068"/>
                  <a:pt x="746819" y="468198"/>
                  <a:pt x="746819" y="468198"/>
                </a:cubicBezTo>
                <a:lnTo>
                  <a:pt x="777775" y="456590"/>
                </a:lnTo>
                <a:cubicBezTo>
                  <a:pt x="808732" y="441112"/>
                  <a:pt x="812600" y="421764"/>
                  <a:pt x="835815" y="386967"/>
                </a:cubicBezTo>
                <a:cubicBezTo>
                  <a:pt x="859182" y="351940"/>
                  <a:pt x="871931" y="323764"/>
                  <a:pt x="874510" y="313445"/>
                </a:cubicBezTo>
                <a:cubicBezTo>
                  <a:pt x="877090" y="303127"/>
                  <a:pt x="874510" y="274750"/>
                  <a:pt x="835815" y="251533"/>
                </a:cubicBezTo>
                <a:cubicBezTo>
                  <a:pt x="804745" y="232891"/>
                  <a:pt x="770035" y="239924"/>
                  <a:pt x="758427" y="251533"/>
                </a:cubicBezTo>
                <a:close/>
                <a:moveTo>
                  <a:pt x="487560" y="673296"/>
                </a:moveTo>
                <a:lnTo>
                  <a:pt x="553342" y="824195"/>
                </a:lnTo>
                <a:moveTo>
                  <a:pt x="599116" y="613454"/>
                </a:moveTo>
                <a:lnTo>
                  <a:pt x="599776" y="615239"/>
                </a:lnTo>
                <a:cubicBezTo>
                  <a:pt x="599556" y="614651"/>
                  <a:pt x="599336" y="614056"/>
                  <a:pt x="599116" y="613454"/>
                </a:cubicBezTo>
                <a:close/>
              </a:path>
            </a:pathLst>
          </a:custGeom>
          <a:noFill/>
          <a:ln w="11608">
            <a:solidFill>
              <a:srgbClr val="F7943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ounded Rectangle 15"/>
          <p:cNvSpPr/>
          <p:nvPr/>
        </p:nvSpPr>
        <p:spPr>
          <a:xfrm>
            <a:off x="7787450" y="1590972"/>
            <a:ext cx="557212" cy="557212"/>
          </a:xfrm>
          <a:custGeom>
            <a:avLst/>
            <a:gdLst/>
            <a:ahLst/>
            <a:cxnLst/>
            <a:rect l="0" t="0" r="0" b="0"/>
            <a:pathLst>
              <a:path w="557212" h="557212">
                <a:moveTo>
                  <a:pt x="0" y="278606"/>
                </a:moveTo>
                <a:cubicBezTo>
                  <a:pt x="0" y="432474"/>
                  <a:pt x="124738" y="557212"/>
                  <a:pt x="278606" y="557212"/>
                </a:cubicBezTo>
                <a:cubicBezTo>
                  <a:pt x="432474" y="557212"/>
                  <a:pt x="557212" y="432474"/>
                  <a:pt x="557212" y="278606"/>
                </a:cubicBezTo>
                <a:cubicBezTo>
                  <a:pt x="557212" y="124738"/>
                  <a:pt x="432474" y="0"/>
                  <a:pt x="278606" y="0"/>
                </a:cubicBezTo>
                <a:cubicBezTo>
                  <a:pt x="124738" y="0"/>
                  <a:pt x="0" y="124738"/>
                  <a:pt x="0" y="278606"/>
                </a:cubicBezTo>
              </a:path>
            </a:pathLst>
          </a:custGeom>
          <a:solidFill>
            <a:srgbClr val="5C493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ounded Rectangle 16"/>
          <p:cNvSpPr/>
          <p:nvPr/>
        </p:nvSpPr>
        <p:spPr>
          <a:xfrm>
            <a:off x="7787450" y="1590972"/>
            <a:ext cx="557212" cy="557212"/>
          </a:xfrm>
          <a:custGeom>
            <a:avLst/>
            <a:gdLst/>
            <a:ahLst/>
            <a:cxnLst/>
            <a:rect l="0" t="0" r="0" b="0"/>
            <a:pathLst>
              <a:path w="557212" h="557212">
                <a:moveTo>
                  <a:pt x="0" y="278606"/>
                </a:moveTo>
                <a:cubicBezTo>
                  <a:pt x="0" y="432476"/>
                  <a:pt x="124736" y="557212"/>
                  <a:pt x="278606" y="557212"/>
                </a:cubicBezTo>
                <a:cubicBezTo>
                  <a:pt x="432476" y="557212"/>
                  <a:pt x="557212" y="432476"/>
                  <a:pt x="557212" y="278606"/>
                </a:cubicBezTo>
                <a:cubicBezTo>
                  <a:pt x="557212" y="124736"/>
                  <a:pt x="432476" y="0"/>
                  <a:pt x="278606" y="0"/>
                </a:cubicBezTo>
                <a:cubicBezTo>
                  <a:pt x="124736" y="0"/>
                  <a:pt x="0" y="124736"/>
                  <a:pt x="0" y="278606"/>
                </a:cubicBezTo>
              </a:path>
            </a:pathLst>
          </a:custGeom>
          <a:noFill/>
          <a:ln w="11608">
            <a:solidFill>
              <a:srgbClr val="F7943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ounded Rectangle 17"/>
          <p:cNvSpPr/>
          <p:nvPr/>
        </p:nvSpPr>
        <p:spPr>
          <a:xfrm>
            <a:off x="7230237" y="1811536"/>
            <a:ext cx="464344" cy="932557"/>
          </a:xfrm>
          <a:custGeom>
            <a:avLst/>
            <a:gdLst/>
            <a:ahLst/>
            <a:cxnLst/>
            <a:rect l="0" t="0" r="0" b="0"/>
            <a:pathLst>
              <a:path w="464344" h="932557">
                <a:moveTo>
                  <a:pt x="464343" y="50303"/>
                </a:moveTo>
                <a:lnTo>
                  <a:pt x="92868" y="50303"/>
                </a:lnTo>
                <a:cubicBezTo>
                  <a:pt x="41578" y="50303"/>
                  <a:pt x="0" y="91882"/>
                  <a:pt x="0" y="143172"/>
                </a:cubicBezTo>
                <a:moveTo>
                  <a:pt x="414385" y="0"/>
                </a:moveTo>
                <a:lnTo>
                  <a:pt x="464344" y="50647"/>
                </a:lnTo>
                <a:lnTo>
                  <a:pt x="413696" y="100605"/>
                </a:lnTo>
                <a:moveTo>
                  <a:pt x="0" y="143172"/>
                </a:moveTo>
                <a:lnTo>
                  <a:pt x="0" y="932557"/>
                </a:lnTo>
              </a:path>
            </a:pathLst>
          </a:custGeom>
          <a:noFill/>
          <a:ln w="11608">
            <a:solidFill>
              <a:srgbClr val="B7B7B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ounded Rectangle 18"/>
          <p:cNvSpPr/>
          <p:nvPr/>
        </p:nvSpPr>
        <p:spPr>
          <a:xfrm>
            <a:off x="7787450" y="2891135"/>
            <a:ext cx="557212" cy="557212"/>
          </a:xfrm>
          <a:custGeom>
            <a:avLst/>
            <a:gdLst/>
            <a:ahLst/>
            <a:cxnLst/>
            <a:rect l="0" t="0" r="0" b="0"/>
            <a:pathLst>
              <a:path w="557212" h="557212">
                <a:moveTo>
                  <a:pt x="0" y="278606"/>
                </a:moveTo>
                <a:cubicBezTo>
                  <a:pt x="0" y="432474"/>
                  <a:pt x="124738" y="557212"/>
                  <a:pt x="278606" y="557212"/>
                </a:cubicBezTo>
                <a:cubicBezTo>
                  <a:pt x="432474" y="557212"/>
                  <a:pt x="557212" y="432474"/>
                  <a:pt x="557212" y="278606"/>
                </a:cubicBezTo>
                <a:cubicBezTo>
                  <a:pt x="557212" y="124738"/>
                  <a:pt x="432474" y="0"/>
                  <a:pt x="278606" y="0"/>
                </a:cubicBezTo>
                <a:cubicBezTo>
                  <a:pt x="124738" y="0"/>
                  <a:pt x="0" y="124738"/>
                  <a:pt x="0" y="278606"/>
                </a:cubicBezTo>
              </a:path>
            </a:pathLst>
          </a:custGeom>
          <a:solidFill>
            <a:srgbClr val="69425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ounded Rectangle 19"/>
          <p:cNvSpPr/>
          <p:nvPr/>
        </p:nvSpPr>
        <p:spPr>
          <a:xfrm>
            <a:off x="7787450" y="2891135"/>
            <a:ext cx="557212" cy="557212"/>
          </a:xfrm>
          <a:custGeom>
            <a:avLst/>
            <a:gdLst/>
            <a:ahLst/>
            <a:cxnLst/>
            <a:rect l="0" t="0" r="0" b="0"/>
            <a:pathLst>
              <a:path w="557212" h="557212">
                <a:moveTo>
                  <a:pt x="0" y="278606"/>
                </a:moveTo>
                <a:cubicBezTo>
                  <a:pt x="0" y="432476"/>
                  <a:pt x="124736" y="557212"/>
                  <a:pt x="278606" y="557212"/>
                </a:cubicBezTo>
                <a:cubicBezTo>
                  <a:pt x="432476" y="557212"/>
                  <a:pt x="557212" y="432476"/>
                  <a:pt x="557212" y="278606"/>
                </a:cubicBezTo>
                <a:cubicBezTo>
                  <a:pt x="557212" y="124736"/>
                  <a:pt x="432476" y="0"/>
                  <a:pt x="278606" y="0"/>
                </a:cubicBezTo>
                <a:cubicBezTo>
                  <a:pt x="124736" y="0"/>
                  <a:pt x="0" y="124736"/>
                  <a:pt x="0" y="278606"/>
                </a:cubicBezTo>
              </a:path>
            </a:pathLst>
          </a:custGeom>
          <a:noFill/>
          <a:ln w="11608">
            <a:solidFill>
              <a:srgbClr val="F366B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ounded Rectangle 20"/>
          <p:cNvSpPr/>
          <p:nvPr/>
        </p:nvSpPr>
        <p:spPr>
          <a:xfrm>
            <a:off x="7230238" y="2751832"/>
            <a:ext cx="464347" cy="1114425"/>
          </a:xfrm>
          <a:custGeom>
            <a:avLst/>
            <a:gdLst/>
            <a:ahLst/>
            <a:cxnLst/>
            <a:rect l="0" t="0" r="0" b="0"/>
            <a:pathLst>
              <a:path w="464347" h="1114425">
                <a:moveTo>
                  <a:pt x="0" y="417909"/>
                </a:moveTo>
                <a:lnTo>
                  <a:pt x="464343" y="417909"/>
                </a:lnTo>
                <a:moveTo>
                  <a:pt x="414388" y="468210"/>
                </a:moveTo>
                <a:lnTo>
                  <a:pt x="464347" y="417563"/>
                </a:lnTo>
                <a:lnTo>
                  <a:pt x="413699" y="367605"/>
                </a:lnTo>
                <a:moveTo>
                  <a:pt x="0" y="0"/>
                </a:moveTo>
                <a:lnTo>
                  <a:pt x="0" y="1114425"/>
                </a:lnTo>
              </a:path>
            </a:pathLst>
          </a:custGeom>
          <a:noFill/>
          <a:ln w="11608">
            <a:solidFill>
              <a:srgbClr val="B7B7B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Rounded Rectangle 21"/>
          <p:cNvSpPr/>
          <p:nvPr/>
        </p:nvSpPr>
        <p:spPr>
          <a:xfrm>
            <a:off x="3979831" y="4005560"/>
            <a:ext cx="557212" cy="557212"/>
          </a:xfrm>
          <a:custGeom>
            <a:avLst/>
            <a:gdLst/>
            <a:ahLst/>
            <a:cxnLst/>
            <a:rect l="0" t="0" r="0" b="0"/>
            <a:pathLst>
              <a:path w="557212" h="557212">
                <a:moveTo>
                  <a:pt x="0" y="278606"/>
                </a:moveTo>
                <a:cubicBezTo>
                  <a:pt x="0" y="432474"/>
                  <a:pt x="124738" y="557212"/>
                  <a:pt x="278606" y="557212"/>
                </a:cubicBezTo>
                <a:cubicBezTo>
                  <a:pt x="432474" y="557212"/>
                  <a:pt x="557212" y="432474"/>
                  <a:pt x="557212" y="278606"/>
                </a:cubicBezTo>
                <a:cubicBezTo>
                  <a:pt x="557212" y="124738"/>
                  <a:pt x="432474" y="0"/>
                  <a:pt x="278606" y="0"/>
                </a:cubicBezTo>
                <a:cubicBezTo>
                  <a:pt x="124738" y="0"/>
                  <a:pt x="0" y="124738"/>
                  <a:pt x="0" y="278606"/>
                </a:cubicBezTo>
              </a:path>
            </a:pathLst>
          </a:custGeom>
          <a:solidFill>
            <a:srgbClr val="60436D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ounded Rectangle 22"/>
          <p:cNvSpPr/>
          <p:nvPr/>
        </p:nvSpPr>
        <p:spPr>
          <a:xfrm>
            <a:off x="3979831" y="4005560"/>
            <a:ext cx="557212" cy="557212"/>
          </a:xfrm>
          <a:custGeom>
            <a:avLst/>
            <a:gdLst/>
            <a:ahLst/>
            <a:cxnLst/>
            <a:rect l="0" t="0" r="0" b="0"/>
            <a:pathLst>
              <a:path w="557212" h="557212">
                <a:moveTo>
                  <a:pt x="0" y="278606"/>
                </a:moveTo>
                <a:cubicBezTo>
                  <a:pt x="0" y="432476"/>
                  <a:pt x="124736" y="557212"/>
                  <a:pt x="278606" y="557212"/>
                </a:cubicBezTo>
                <a:cubicBezTo>
                  <a:pt x="432476" y="557212"/>
                  <a:pt x="557212" y="432476"/>
                  <a:pt x="557212" y="278606"/>
                </a:cubicBezTo>
                <a:cubicBezTo>
                  <a:pt x="557212" y="124736"/>
                  <a:pt x="432476" y="0"/>
                  <a:pt x="278606" y="0"/>
                </a:cubicBezTo>
                <a:cubicBezTo>
                  <a:pt x="124736" y="0"/>
                  <a:pt x="0" y="124736"/>
                  <a:pt x="0" y="278606"/>
                </a:cubicBezTo>
              </a:path>
            </a:pathLst>
          </a:custGeom>
          <a:noFill/>
          <a:ln w="11608">
            <a:solidFill>
              <a:srgbClr val="CB68F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Rounded Rectangle 23"/>
          <p:cNvSpPr/>
          <p:nvPr/>
        </p:nvSpPr>
        <p:spPr>
          <a:xfrm>
            <a:off x="4629916" y="3866256"/>
            <a:ext cx="464346" cy="468210"/>
          </a:xfrm>
          <a:custGeom>
            <a:avLst/>
            <a:gdLst/>
            <a:ahLst/>
            <a:cxnLst/>
            <a:rect l="0" t="0" r="0" b="0"/>
            <a:pathLst>
              <a:path w="464346" h="468210">
                <a:moveTo>
                  <a:pt x="1" y="417909"/>
                </a:moveTo>
                <a:lnTo>
                  <a:pt x="371478" y="417909"/>
                </a:lnTo>
                <a:cubicBezTo>
                  <a:pt x="422768" y="417909"/>
                  <a:pt x="464346" y="376330"/>
                  <a:pt x="464346" y="325040"/>
                </a:cubicBezTo>
                <a:moveTo>
                  <a:pt x="49957" y="468210"/>
                </a:moveTo>
                <a:lnTo>
                  <a:pt x="0" y="417563"/>
                </a:lnTo>
                <a:lnTo>
                  <a:pt x="50647" y="367605"/>
                </a:lnTo>
                <a:moveTo>
                  <a:pt x="464346" y="0"/>
                </a:moveTo>
                <a:lnTo>
                  <a:pt x="464346" y="325040"/>
                </a:lnTo>
              </a:path>
            </a:pathLst>
          </a:custGeom>
          <a:noFill/>
          <a:ln w="11608">
            <a:solidFill>
              <a:srgbClr val="B7B7B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ounded Rectangle 24"/>
          <p:cNvSpPr/>
          <p:nvPr/>
        </p:nvSpPr>
        <p:spPr>
          <a:xfrm>
            <a:off x="7787450" y="4005560"/>
            <a:ext cx="557212" cy="557212"/>
          </a:xfrm>
          <a:custGeom>
            <a:avLst/>
            <a:gdLst/>
            <a:ahLst/>
            <a:cxnLst/>
            <a:rect l="0" t="0" r="0" b="0"/>
            <a:pathLst>
              <a:path w="557212" h="557212">
                <a:moveTo>
                  <a:pt x="0" y="278606"/>
                </a:moveTo>
                <a:cubicBezTo>
                  <a:pt x="0" y="432474"/>
                  <a:pt x="124738" y="557212"/>
                  <a:pt x="278606" y="557212"/>
                </a:cubicBezTo>
                <a:cubicBezTo>
                  <a:pt x="432474" y="557212"/>
                  <a:pt x="557212" y="432474"/>
                  <a:pt x="557212" y="278606"/>
                </a:cubicBezTo>
                <a:cubicBezTo>
                  <a:pt x="557212" y="124738"/>
                  <a:pt x="432474" y="0"/>
                  <a:pt x="278606" y="0"/>
                </a:cubicBezTo>
                <a:cubicBezTo>
                  <a:pt x="124738" y="0"/>
                  <a:pt x="0" y="124738"/>
                  <a:pt x="0" y="278606"/>
                </a:cubicBezTo>
              </a:path>
            </a:pathLst>
          </a:custGeom>
          <a:solidFill>
            <a:srgbClr val="4C4371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Rounded Rectangle 25"/>
          <p:cNvSpPr/>
          <p:nvPr/>
        </p:nvSpPr>
        <p:spPr>
          <a:xfrm>
            <a:off x="7787450" y="4005560"/>
            <a:ext cx="557212" cy="557212"/>
          </a:xfrm>
          <a:custGeom>
            <a:avLst/>
            <a:gdLst/>
            <a:ahLst/>
            <a:cxnLst/>
            <a:rect l="0" t="0" r="0" b="0"/>
            <a:pathLst>
              <a:path w="557212" h="557212">
                <a:moveTo>
                  <a:pt x="0" y="278606"/>
                </a:moveTo>
                <a:cubicBezTo>
                  <a:pt x="0" y="432476"/>
                  <a:pt x="124736" y="557212"/>
                  <a:pt x="278606" y="557212"/>
                </a:cubicBezTo>
                <a:cubicBezTo>
                  <a:pt x="432476" y="557212"/>
                  <a:pt x="557212" y="432476"/>
                  <a:pt x="557212" y="278606"/>
                </a:cubicBezTo>
                <a:cubicBezTo>
                  <a:pt x="557212" y="124736"/>
                  <a:pt x="432476" y="0"/>
                  <a:pt x="278606" y="0"/>
                </a:cubicBezTo>
                <a:cubicBezTo>
                  <a:pt x="124736" y="0"/>
                  <a:pt x="0" y="124736"/>
                  <a:pt x="0" y="278606"/>
                </a:cubicBezTo>
              </a:path>
            </a:pathLst>
          </a:custGeom>
          <a:noFill/>
          <a:ln w="11608">
            <a:solidFill>
              <a:srgbClr val="8769FD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ounded Rectangle 26"/>
          <p:cNvSpPr/>
          <p:nvPr/>
        </p:nvSpPr>
        <p:spPr>
          <a:xfrm>
            <a:off x="7230238" y="3866256"/>
            <a:ext cx="464347" cy="468210"/>
          </a:xfrm>
          <a:custGeom>
            <a:avLst/>
            <a:gdLst/>
            <a:ahLst/>
            <a:cxnLst/>
            <a:rect l="0" t="0" r="0" b="0"/>
            <a:pathLst>
              <a:path w="464347" h="468210">
                <a:moveTo>
                  <a:pt x="464345" y="417909"/>
                </a:moveTo>
                <a:lnTo>
                  <a:pt x="92868" y="417909"/>
                </a:lnTo>
                <a:cubicBezTo>
                  <a:pt x="41578" y="417909"/>
                  <a:pt x="0" y="376330"/>
                  <a:pt x="0" y="325040"/>
                </a:cubicBezTo>
                <a:moveTo>
                  <a:pt x="414388" y="468210"/>
                </a:moveTo>
                <a:lnTo>
                  <a:pt x="464347" y="417563"/>
                </a:lnTo>
                <a:lnTo>
                  <a:pt x="413699" y="367605"/>
                </a:lnTo>
                <a:moveTo>
                  <a:pt x="0" y="0"/>
                </a:moveTo>
                <a:lnTo>
                  <a:pt x="0" y="325040"/>
                </a:lnTo>
              </a:path>
            </a:pathLst>
          </a:custGeom>
          <a:noFill/>
          <a:ln w="11608">
            <a:solidFill>
              <a:srgbClr val="B7B7B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TextBox 27"/>
          <p:cNvSpPr txBox="1"/>
          <p:nvPr/>
        </p:nvSpPr>
        <p:spPr>
          <a:xfrm>
            <a:off x="8545879" y="3088481"/>
            <a:ext cx="29174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>
                <a:solidFill>
                  <a:srgbClr val="F366BB"/>
                </a:solidFill>
                <a:latin typeface="Roboto"/>
              </a:rPr>
              <a:t>NER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45879" y="2272010"/>
            <a:ext cx="947375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>
                <a:solidFill>
                  <a:srgbClr val="F4F4F4"/>
                </a:solidFill>
                <a:latin typeface="Roboto"/>
              </a:rPr>
              <a:t>A future version of
Postgres will be
implemented.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27068" y="3274218"/>
            <a:ext cx="105157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>
                <a:solidFill>
                  <a:srgbClr val="FB6762"/>
                </a:solidFill>
                <a:latin typeface="Roboto"/>
              </a:rPr>
              <a:t>Schema Primer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24491" y="2179142"/>
            <a:ext cx="1154162" cy="6924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>
                <a:solidFill>
                  <a:srgbClr val="F4F4F4"/>
                </a:solidFill>
                <a:latin typeface="Roboto"/>
              </a:rPr>
              <a:t>Dialect hints are used,
nothing is cached, and
trust scores are
included in document
answers.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545878" y="1788318"/>
            <a:ext cx="1094852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>
                <a:solidFill>
                  <a:srgbClr val="F79438"/>
                </a:solidFill>
                <a:latin typeface="Roboto"/>
              </a:rPr>
              <a:t>Future Postgres
Version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45878" y="3386435"/>
            <a:ext cx="936154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>
                <a:solidFill>
                  <a:srgbClr val="F4F4F4"/>
                </a:solidFill>
                <a:latin typeface="Roboto"/>
              </a:rPr>
              <a:t>Named entity
recognition will be
implemented.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23448" y="3548956"/>
            <a:ext cx="1255152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dirty="0">
                <a:solidFill>
                  <a:srgbClr val="F4F4F4"/>
                </a:solidFill>
                <a:latin typeface="Roboto"/>
              </a:rPr>
              <a:t>A schema primer or few-
shots will be provided.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09802" y="1881187"/>
            <a:ext cx="86882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>
                <a:solidFill>
                  <a:srgbClr val="FFE711"/>
                </a:solidFill>
                <a:latin typeface="Roboto"/>
              </a:rPr>
              <a:t>Dialect Hints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7159" y="791519"/>
            <a:ext cx="4106894" cy="4001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600" b="1" dirty="0">
                <a:solidFill>
                  <a:srgbClr val="F4F4F4"/>
                </a:solidFill>
                <a:latin typeface="Roboto"/>
              </a:rPr>
              <a:t>Reliability and Future Steps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66913" y="4202906"/>
            <a:ext cx="71173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>
                <a:solidFill>
                  <a:srgbClr val="CB68F9"/>
                </a:solidFill>
                <a:latin typeface="Roboto"/>
              </a:rPr>
              <a:t>Evaluation
Harness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45878" y="4202906"/>
            <a:ext cx="827150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>
                <a:solidFill>
                  <a:srgbClr val="8769FD"/>
                </a:solidFill>
                <a:latin typeface="Roboto"/>
              </a:rPr>
              <a:t>MAUs
Dashboards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40506" y="4663381"/>
            <a:ext cx="1138132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>
                <a:solidFill>
                  <a:srgbClr val="F4F4F4"/>
                </a:solidFill>
                <a:latin typeface="Roboto"/>
              </a:rPr>
              <a:t>An evaluation harness
will be created.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545878" y="4686597"/>
            <a:ext cx="1064394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>
                <a:solidFill>
                  <a:srgbClr val="F4F4F4"/>
                </a:solidFill>
                <a:latin typeface="Roboto"/>
              </a:rPr>
              <a:t>Monthly active users
dashboards will be
created.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4080440" y="3178053"/>
            <a:ext cx="356009" cy="354851"/>
          </a:xfrm>
          <a:custGeom>
            <a:avLst/>
            <a:gdLst/>
            <a:ahLst/>
            <a:cxnLst/>
            <a:rect l="0" t="0" r="0" b="0"/>
            <a:pathLst>
              <a:path w="356009" h="354851">
                <a:moveTo>
                  <a:pt x="148466" y="269427"/>
                </a:moveTo>
                <a:lnTo>
                  <a:pt x="32658" y="269427"/>
                </a:lnTo>
                <a:cubicBezTo>
                  <a:pt x="14621" y="269427"/>
                  <a:pt x="0" y="254805"/>
                  <a:pt x="0" y="236768"/>
                </a:cubicBezTo>
                <a:lnTo>
                  <a:pt x="0" y="32658"/>
                </a:lnTo>
                <a:cubicBezTo>
                  <a:pt x="0" y="14621"/>
                  <a:pt x="14621" y="0"/>
                  <a:pt x="32658" y="0"/>
                </a:cubicBezTo>
                <a:lnTo>
                  <a:pt x="277600" y="0"/>
                </a:lnTo>
                <a:cubicBezTo>
                  <a:pt x="295637" y="0"/>
                  <a:pt x="310258" y="14621"/>
                  <a:pt x="310258" y="32658"/>
                </a:cubicBezTo>
                <a:lnTo>
                  <a:pt x="310259" y="147893"/>
                </a:lnTo>
                <a:moveTo>
                  <a:pt x="0" y="63769"/>
                </a:moveTo>
                <a:lnTo>
                  <a:pt x="310259" y="63769"/>
                </a:lnTo>
                <a:moveTo>
                  <a:pt x="0" y="199296"/>
                </a:moveTo>
                <a:lnTo>
                  <a:pt x="148466" y="199296"/>
                </a:lnTo>
                <a:moveTo>
                  <a:pt x="0" y="131641"/>
                </a:moveTo>
                <a:lnTo>
                  <a:pt x="310259" y="131641"/>
                </a:lnTo>
                <a:moveTo>
                  <a:pt x="126719" y="63769"/>
                </a:moveTo>
                <a:lnTo>
                  <a:pt x="126719" y="269427"/>
                </a:lnTo>
                <a:moveTo>
                  <a:pt x="217575" y="63769"/>
                </a:moveTo>
                <a:lnTo>
                  <a:pt x="217575" y="143683"/>
                </a:lnTo>
                <a:moveTo>
                  <a:pt x="193755" y="204218"/>
                </a:moveTo>
                <a:cubicBezTo>
                  <a:pt x="193742" y="223421"/>
                  <a:pt x="230065" y="238991"/>
                  <a:pt x="274876" y="238991"/>
                </a:cubicBezTo>
                <a:cubicBezTo>
                  <a:pt x="319686" y="238991"/>
                  <a:pt x="356009" y="223421"/>
                  <a:pt x="355996" y="204218"/>
                </a:cubicBezTo>
                <a:cubicBezTo>
                  <a:pt x="356009" y="185015"/>
                  <a:pt x="319686" y="169444"/>
                  <a:pt x="274876" y="169444"/>
                </a:cubicBezTo>
                <a:cubicBezTo>
                  <a:pt x="230065" y="169444"/>
                  <a:pt x="193742" y="185015"/>
                  <a:pt x="193755" y="204218"/>
                </a:cubicBezTo>
                <a:moveTo>
                  <a:pt x="193755" y="204202"/>
                </a:moveTo>
                <a:lnTo>
                  <a:pt x="193755" y="262153"/>
                </a:lnTo>
                <a:cubicBezTo>
                  <a:pt x="193755" y="281330"/>
                  <a:pt x="230082" y="296916"/>
                  <a:pt x="274876" y="296916"/>
                </a:cubicBezTo>
                <a:cubicBezTo>
                  <a:pt x="319669" y="296916"/>
                  <a:pt x="355996" y="281345"/>
                  <a:pt x="355996" y="262153"/>
                </a:cubicBezTo>
                <a:lnTo>
                  <a:pt x="355996" y="204202"/>
                </a:lnTo>
                <a:moveTo>
                  <a:pt x="193755" y="262153"/>
                </a:moveTo>
                <a:lnTo>
                  <a:pt x="193755" y="320087"/>
                </a:lnTo>
                <a:cubicBezTo>
                  <a:pt x="193755" y="339280"/>
                  <a:pt x="230082" y="354851"/>
                  <a:pt x="274876" y="354851"/>
                </a:cubicBezTo>
                <a:cubicBezTo>
                  <a:pt x="319669" y="354851"/>
                  <a:pt x="355996" y="339295"/>
                  <a:pt x="355996" y="320087"/>
                </a:cubicBezTo>
                <a:lnTo>
                  <a:pt x="355996" y="262153"/>
                </a:lnTo>
              </a:path>
            </a:pathLst>
          </a:custGeom>
          <a:noFill/>
          <a:ln w="11608">
            <a:solidFill>
              <a:srgbClr val="FB6762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Rounded Rectangle 41"/>
          <p:cNvSpPr/>
          <p:nvPr/>
        </p:nvSpPr>
        <p:spPr>
          <a:xfrm>
            <a:off x="7880319" y="2984004"/>
            <a:ext cx="363735" cy="363735"/>
          </a:xfrm>
          <a:custGeom>
            <a:avLst/>
            <a:gdLst/>
            <a:ahLst/>
            <a:cxnLst/>
            <a:rect l="0" t="0" r="0" b="0"/>
            <a:pathLst>
              <a:path w="363735" h="363735">
                <a:moveTo>
                  <a:pt x="0" y="0"/>
                </a:moveTo>
                <a:moveTo>
                  <a:pt x="224432" y="363735"/>
                </a:moveTo>
                <a:lnTo>
                  <a:pt x="317301" y="363735"/>
                </a:lnTo>
                <a:moveTo>
                  <a:pt x="0" y="0"/>
                </a:moveTo>
                <a:moveTo>
                  <a:pt x="270867" y="363735"/>
                </a:moveTo>
                <a:lnTo>
                  <a:pt x="270867" y="317301"/>
                </a:lnTo>
                <a:moveTo>
                  <a:pt x="193476" y="177998"/>
                </a:moveTo>
                <a:lnTo>
                  <a:pt x="348257" y="177998"/>
                </a:lnTo>
                <a:cubicBezTo>
                  <a:pt x="348257" y="177998"/>
                  <a:pt x="363735" y="177998"/>
                  <a:pt x="363735" y="193476"/>
                </a:cubicBezTo>
                <a:lnTo>
                  <a:pt x="363735" y="301823"/>
                </a:lnTo>
                <a:cubicBezTo>
                  <a:pt x="363735" y="301823"/>
                  <a:pt x="363735" y="317301"/>
                  <a:pt x="348257" y="317301"/>
                </a:cubicBezTo>
                <a:lnTo>
                  <a:pt x="193476" y="317301"/>
                </a:lnTo>
                <a:cubicBezTo>
                  <a:pt x="193476" y="317301"/>
                  <a:pt x="177998" y="317301"/>
                  <a:pt x="177998" y="301823"/>
                </a:cubicBezTo>
                <a:lnTo>
                  <a:pt x="177998" y="193476"/>
                </a:lnTo>
                <a:cubicBezTo>
                  <a:pt x="177998" y="193476"/>
                  <a:pt x="177998" y="177998"/>
                  <a:pt x="193476" y="177998"/>
                </a:cubicBezTo>
                <a:moveTo>
                  <a:pt x="165337" y="150013"/>
                </a:moveTo>
                <a:cubicBezTo>
                  <a:pt x="183697" y="152062"/>
                  <a:pt x="202224" y="148045"/>
                  <a:pt x="218086" y="138575"/>
                </a:cubicBezTo>
                <a:cubicBezTo>
                  <a:pt x="219956" y="137462"/>
                  <a:pt x="221249" y="135591"/>
                  <a:pt x="221629" y="133448"/>
                </a:cubicBezTo>
                <a:cubicBezTo>
                  <a:pt x="222009" y="131306"/>
                  <a:pt x="221439" y="129104"/>
                  <a:pt x="220067" y="127415"/>
                </a:cubicBezTo>
                <a:cubicBezTo>
                  <a:pt x="213752" y="119970"/>
                  <a:pt x="209357" y="110095"/>
                  <a:pt x="207422" y="81492"/>
                </a:cubicBezTo>
                <a:cubicBezTo>
                  <a:pt x="203723" y="26931"/>
                  <a:pt x="166931" y="7739"/>
                  <a:pt x="135309" y="7739"/>
                </a:cubicBezTo>
                <a:cubicBezTo>
                  <a:pt x="103687" y="7739"/>
                  <a:pt x="66896" y="26931"/>
                  <a:pt x="63212" y="81492"/>
                </a:cubicBezTo>
                <a:cubicBezTo>
                  <a:pt x="61277" y="110080"/>
                  <a:pt x="56882" y="119970"/>
                  <a:pt x="50567" y="127415"/>
                </a:cubicBezTo>
                <a:cubicBezTo>
                  <a:pt x="49195" y="129104"/>
                  <a:pt x="48625" y="131306"/>
                  <a:pt x="49005" y="133448"/>
                </a:cubicBezTo>
                <a:cubicBezTo>
                  <a:pt x="49385" y="135591"/>
                  <a:pt x="50678" y="137462"/>
                  <a:pt x="52548" y="138575"/>
                </a:cubicBezTo>
                <a:cubicBezTo>
                  <a:pt x="68398" y="148034"/>
                  <a:pt x="86906" y="152051"/>
                  <a:pt x="105251" y="150013"/>
                </a:cubicBezTo>
                <a:moveTo>
                  <a:pt x="165337" y="150013"/>
                </a:moveTo>
                <a:lnTo>
                  <a:pt x="165337" y="139999"/>
                </a:lnTo>
                <a:cubicBezTo>
                  <a:pt x="165319" y="137059"/>
                  <a:pt x="166544" y="134248"/>
                  <a:pt x="168711" y="132260"/>
                </a:cubicBezTo>
                <a:cubicBezTo>
                  <a:pt x="176768" y="125697"/>
                  <a:pt x="181113" y="115614"/>
                  <a:pt x="180351" y="105251"/>
                </a:cubicBezTo>
                <a:lnTo>
                  <a:pt x="180351" y="75285"/>
                </a:lnTo>
                <a:cubicBezTo>
                  <a:pt x="162704" y="72250"/>
                  <a:pt x="146726" y="62999"/>
                  <a:pt x="135309" y="49204"/>
                </a:cubicBezTo>
                <a:cubicBezTo>
                  <a:pt x="123901" y="63001"/>
                  <a:pt x="107927" y="72253"/>
                  <a:pt x="90283" y="75285"/>
                </a:cubicBezTo>
                <a:lnTo>
                  <a:pt x="90283" y="105251"/>
                </a:lnTo>
                <a:cubicBezTo>
                  <a:pt x="89536" y="115598"/>
                  <a:pt x="93880" y="125661"/>
                  <a:pt x="101923" y="132214"/>
                </a:cubicBezTo>
                <a:cubicBezTo>
                  <a:pt x="104090" y="134201"/>
                  <a:pt x="105315" y="137012"/>
                  <a:pt x="105297" y="139953"/>
                </a:cubicBezTo>
                <a:lnTo>
                  <a:pt x="105297" y="160214"/>
                </a:lnTo>
                <a:cubicBezTo>
                  <a:pt x="105259" y="164816"/>
                  <a:pt x="102383" y="168917"/>
                  <a:pt x="98069" y="170522"/>
                </a:cubicBezTo>
                <a:cubicBezTo>
                  <a:pt x="56913" y="185768"/>
                  <a:pt x="26668" y="196618"/>
                  <a:pt x="18836" y="212313"/>
                </a:cubicBezTo>
                <a:cubicBezTo>
                  <a:pt x="12150" y="225732"/>
                  <a:pt x="8369" y="240410"/>
                  <a:pt x="7739" y="255389"/>
                </a:cubicBezTo>
                <a:lnTo>
                  <a:pt x="147042" y="255389"/>
                </a:lnTo>
              </a:path>
            </a:pathLst>
          </a:custGeom>
          <a:noFill/>
          <a:ln w="11608">
            <a:solidFill>
              <a:srgbClr val="F366B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3" name="Rounded Rectangle 42"/>
          <p:cNvSpPr/>
          <p:nvPr/>
        </p:nvSpPr>
        <p:spPr>
          <a:xfrm>
            <a:off x="4080439" y="1784449"/>
            <a:ext cx="355996" cy="355996"/>
          </a:xfrm>
          <a:custGeom>
            <a:avLst/>
            <a:gdLst/>
            <a:ahLst/>
            <a:cxnLst/>
            <a:rect l="0" t="0" r="0" b="0"/>
            <a:pathLst>
              <a:path w="355996" h="355996">
                <a:moveTo>
                  <a:pt x="355996" y="355996"/>
                </a:moveTo>
                <a:lnTo>
                  <a:pt x="300616" y="300631"/>
                </a:lnTo>
                <a:moveTo>
                  <a:pt x="185737" y="247650"/>
                </a:moveTo>
                <a:cubicBezTo>
                  <a:pt x="185737" y="286117"/>
                  <a:pt x="216921" y="317301"/>
                  <a:pt x="255389" y="317301"/>
                </a:cubicBezTo>
                <a:cubicBezTo>
                  <a:pt x="293856" y="317301"/>
                  <a:pt x="325040" y="286117"/>
                  <a:pt x="325040" y="247650"/>
                </a:cubicBezTo>
                <a:cubicBezTo>
                  <a:pt x="325040" y="209182"/>
                  <a:pt x="293856" y="177998"/>
                  <a:pt x="255389" y="177998"/>
                </a:cubicBezTo>
                <a:cubicBezTo>
                  <a:pt x="216921" y="177998"/>
                  <a:pt x="185737" y="209182"/>
                  <a:pt x="185737" y="247650"/>
                </a:cubicBezTo>
                <a:close/>
                <a:moveTo>
                  <a:pt x="322424" y="154440"/>
                </a:moveTo>
                <a:cubicBezTo>
                  <a:pt x="324109" y="146930"/>
                  <a:pt x="324986" y="139261"/>
                  <a:pt x="325040" y="131564"/>
                </a:cubicBezTo>
                <a:cubicBezTo>
                  <a:pt x="325040" y="58925"/>
                  <a:pt x="252293" y="0"/>
                  <a:pt x="162520" y="0"/>
                </a:cubicBezTo>
                <a:cubicBezTo>
                  <a:pt x="72747" y="0"/>
                  <a:pt x="0" y="58925"/>
                  <a:pt x="0" y="131564"/>
                </a:cubicBezTo>
                <a:cubicBezTo>
                  <a:pt x="824" y="167794"/>
                  <a:pt x="17997" y="201706"/>
                  <a:pt x="46712" y="223813"/>
                </a:cubicBezTo>
                <a:lnTo>
                  <a:pt x="15478" y="294084"/>
                </a:lnTo>
                <a:lnTo>
                  <a:pt x="102728" y="253841"/>
                </a:lnTo>
                <a:cubicBezTo>
                  <a:pt x="114669" y="257588"/>
                  <a:pt x="126943" y="260180"/>
                  <a:pt x="139380" y="261580"/>
                </a:cubicBezTo>
              </a:path>
            </a:pathLst>
          </a:custGeom>
          <a:noFill/>
          <a:ln w="11608">
            <a:solidFill>
              <a:srgbClr val="FFE71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4" name="Rounded Rectangle 43"/>
          <p:cNvSpPr/>
          <p:nvPr/>
        </p:nvSpPr>
        <p:spPr>
          <a:xfrm>
            <a:off x="7888383" y="1691596"/>
            <a:ext cx="355981" cy="365151"/>
          </a:xfrm>
          <a:custGeom>
            <a:avLst/>
            <a:gdLst/>
            <a:ahLst/>
            <a:cxnLst/>
            <a:rect l="0" t="0" r="0" b="0"/>
            <a:pathLst>
              <a:path w="355981" h="365151">
                <a:moveTo>
                  <a:pt x="0" y="61912"/>
                </a:moveTo>
                <a:cubicBezTo>
                  <a:pt x="0" y="96105"/>
                  <a:pt x="65833" y="123825"/>
                  <a:pt x="147042" y="123825"/>
                </a:cubicBezTo>
                <a:cubicBezTo>
                  <a:pt x="228251" y="123825"/>
                  <a:pt x="294084" y="96105"/>
                  <a:pt x="294084" y="61912"/>
                </a:cubicBezTo>
                <a:cubicBezTo>
                  <a:pt x="294084" y="27719"/>
                  <a:pt x="228251" y="0"/>
                  <a:pt x="147042" y="0"/>
                </a:cubicBezTo>
                <a:cubicBezTo>
                  <a:pt x="65833" y="0"/>
                  <a:pt x="0" y="27719"/>
                  <a:pt x="0" y="61912"/>
                </a:cubicBezTo>
                <a:close/>
                <a:moveTo>
                  <a:pt x="147042" y="185722"/>
                </a:moveTo>
                <a:cubicBezTo>
                  <a:pt x="65843" y="185722"/>
                  <a:pt x="0" y="158016"/>
                  <a:pt x="0" y="123809"/>
                </a:cubicBezTo>
                <a:moveTo>
                  <a:pt x="0" y="193461"/>
                </a:moveTo>
                <a:cubicBezTo>
                  <a:pt x="0" y="225469"/>
                  <a:pt x="57640" y="251798"/>
                  <a:pt x="131564" y="255048"/>
                </a:cubicBezTo>
                <a:moveTo>
                  <a:pt x="131564" y="324700"/>
                </a:moveTo>
                <a:cubicBezTo>
                  <a:pt x="57640" y="321449"/>
                  <a:pt x="0" y="295121"/>
                  <a:pt x="0" y="263128"/>
                </a:cubicBezTo>
                <a:lnTo>
                  <a:pt x="0" y="61897"/>
                </a:lnTo>
                <a:moveTo>
                  <a:pt x="294084" y="61912"/>
                </a:moveTo>
                <a:lnTo>
                  <a:pt x="294084" y="139303"/>
                </a:lnTo>
                <a:moveTo>
                  <a:pt x="286329" y="232171"/>
                </a:moveTo>
                <a:lnTo>
                  <a:pt x="355981" y="232171"/>
                </a:lnTo>
                <a:lnTo>
                  <a:pt x="355981" y="162520"/>
                </a:lnTo>
                <a:moveTo>
                  <a:pt x="350687" y="232156"/>
                </a:moveTo>
                <a:cubicBezTo>
                  <a:pt x="336587" y="192248"/>
                  <a:pt x="297286" y="166923"/>
                  <a:pt x="255118" y="170572"/>
                </a:cubicBezTo>
                <a:cubicBezTo>
                  <a:pt x="212950" y="174221"/>
                  <a:pt x="178583" y="205920"/>
                  <a:pt x="171547" y="247657"/>
                </a:cubicBezTo>
                <a:cubicBezTo>
                  <a:pt x="164511" y="289393"/>
                  <a:pt x="186586" y="330608"/>
                  <a:pt x="225227" y="347879"/>
                </a:cubicBezTo>
                <a:cubicBezTo>
                  <a:pt x="263868" y="365151"/>
                  <a:pt x="309300" y="354111"/>
                  <a:pt x="335705" y="321031"/>
                </a:cubicBezTo>
              </a:path>
            </a:pathLst>
          </a:custGeom>
          <a:noFill/>
          <a:ln w="11608">
            <a:solidFill>
              <a:srgbClr val="F7943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5" name="Rounded Rectangle 44"/>
          <p:cNvSpPr/>
          <p:nvPr/>
        </p:nvSpPr>
        <p:spPr>
          <a:xfrm>
            <a:off x="4065583" y="4106167"/>
            <a:ext cx="370852" cy="373578"/>
          </a:xfrm>
          <a:custGeom>
            <a:avLst/>
            <a:gdLst/>
            <a:ahLst/>
            <a:cxnLst/>
            <a:rect l="0" t="0" r="0" b="0"/>
            <a:pathLst>
              <a:path w="370852" h="373578">
                <a:moveTo>
                  <a:pt x="195639" y="175212"/>
                </a:moveTo>
                <a:cubicBezTo>
                  <a:pt x="172088" y="151647"/>
                  <a:pt x="135166" y="148009"/>
                  <a:pt x="107469" y="166525"/>
                </a:cubicBezTo>
                <a:cubicBezTo>
                  <a:pt x="79771" y="185041"/>
                  <a:pt x="69019" y="220549"/>
                  <a:pt x="81792" y="251320"/>
                </a:cubicBezTo>
                <a:cubicBezTo>
                  <a:pt x="94564" y="282091"/>
                  <a:pt x="127302" y="299547"/>
                  <a:pt x="159970" y="293005"/>
                </a:cubicBezTo>
                <a:cubicBezTo>
                  <a:pt x="192638" y="286464"/>
                  <a:pt x="216130" y="257749"/>
                  <a:pt x="216070" y="224432"/>
                </a:cubicBezTo>
                <a:cubicBezTo>
                  <a:pt x="216093" y="216467"/>
                  <a:pt x="214732" y="208559"/>
                  <a:pt x="212046" y="201060"/>
                </a:cubicBezTo>
                <a:moveTo>
                  <a:pt x="260028" y="158031"/>
                </a:moveTo>
                <a:cubicBezTo>
                  <a:pt x="295603" y="217807"/>
                  <a:pt x="278630" y="294937"/>
                  <a:pt x="221249" y="334258"/>
                </a:cubicBezTo>
                <a:cubicBezTo>
                  <a:pt x="163867" y="373578"/>
                  <a:pt x="85811" y="361567"/>
                  <a:pt x="42905" y="306814"/>
                </a:cubicBezTo>
                <a:cubicBezTo>
                  <a:pt x="0" y="252061"/>
                  <a:pt x="7000" y="173397"/>
                  <a:pt x="58901" y="127082"/>
                </a:cubicBezTo>
                <a:cubicBezTo>
                  <a:pt x="110801" y="80766"/>
                  <a:pt x="189751" y="82728"/>
                  <a:pt x="239288" y="131564"/>
                </a:cubicBezTo>
                <a:moveTo>
                  <a:pt x="14855" y="355996"/>
                </a:moveTo>
                <a:lnTo>
                  <a:pt x="53395" y="317456"/>
                </a:lnTo>
                <a:moveTo>
                  <a:pt x="239442" y="317456"/>
                </a:moveTo>
                <a:lnTo>
                  <a:pt x="277983" y="355996"/>
                </a:lnTo>
                <a:moveTo>
                  <a:pt x="261421" y="109430"/>
                </a:moveTo>
                <a:lnTo>
                  <a:pt x="255849" y="49220"/>
                </a:lnTo>
                <a:lnTo>
                  <a:pt x="305070" y="0"/>
                </a:lnTo>
                <a:lnTo>
                  <a:pt x="321631" y="49220"/>
                </a:lnTo>
                <a:lnTo>
                  <a:pt x="370852" y="65782"/>
                </a:lnTo>
                <a:lnTo>
                  <a:pt x="321631" y="115002"/>
                </a:lnTo>
                <a:close/>
                <a:moveTo>
                  <a:pt x="301200" y="69651"/>
                </a:moveTo>
                <a:lnTo>
                  <a:pt x="146419" y="224432"/>
                </a:lnTo>
              </a:path>
            </a:pathLst>
          </a:custGeom>
          <a:noFill/>
          <a:ln w="11608">
            <a:solidFill>
              <a:srgbClr val="CB68F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ounded Rectangle 45"/>
          <p:cNvSpPr/>
          <p:nvPr/>
        </p:nvSpPr>
        <p:spPr>
          <a:xfrm>
            <a:off x="7903535" y="4106167"/>
            <a:ext cx="340518" cy="355996"/>
          </a:xfrm>
          <a:custGeom>
            <a:avLst/>
            <a:gdLst/>
            <a:ahLst/>
            <a:cxnLst/>
            <a:rect l="0" t="0" r="0" b="0"/>
            <a:pathLst>
              <a:path w="340518" h="355996">
                <a:moveTo>
                  <a:pt x="0" y="263128"/>
                </a:moveTo>
                <a:lnTo>
                  <a:pt x="30956" y="263128"/>
                </a:lnTo>
                <a:lnTo>
                  <a:pt x="30956" y="355996"/>
                </a:lnTo>
                <a:lnTo>
                  <a:pt x="0" y="355996"/>
                </a:lnTo>
                <a:close/>
                <a:moveTo>
                  <a:pt x="61912" y="185737"/>
                </a:moveTo>
                <a:lnTo>
                  <a:pt x="92868" y="185737"/>
                </a:lnTo>
                <a:lnTo>
                  <a:pt x="92868" y="355996"/>
                </a:lnTo>
                <a:lnTo>
                  <a:pt x="61912" y="355996"/>
                </a:lnTo>
                <a:close/>
                <a:moveTo>
                  <a:pt x="123825" y="232171"/>
                </a:moveTo>
                <a:lnTo>
                  <a:pt x="154781" y="232171"/>
                </a:lnTo>
                <a:lnTo>
                  <a:pt x="154781" y="355996"/>
                </a:lnTo>
                <a:lnTo>
                  <a:pt x="123825" y="355996"/>
                </a:lnTo>
                <a:close/>
                <a:moveTo>
                  <a:pt x="185737" y="123825"/>
                </a:moveTo>
                <a:lnTo>
                  <a:pt x="216693" y="123825"/>
                </a:lnTo>
                <a:lnTo>
                  <a:pt x="216693" y="355996"/>
                </a:lnTo>
                <a:lnTo>
                  <a:pt x="185737" y="355996"/>
                </a:lnTo>
                <a:close/>
                <a:moveTo>
                  <a:pt x="247650" y="185737"/>
                </a:moveTo>
                <a:lnTo>
                  <a:pt x="278606" y="185737"/>
                </a:lnTo>
                <a:lnTo>
                  <a:pt x="278606" y="355996"/>
                </a:lnTo>
                <a:lnTo>
                  <a:pt x="247650" y="355996"/>
                </a:lnTo>
                <a:close/>
                <a:moveTo>
                  <a:pt x="309562" y="61912"/>
                </a:moveTo>
                <a:lnTo>
                  <a:pt x="340518" y="61912"/>
                </a:lnTo>
                <a:lnTo>
                  <a:pt x="340518" y="355996"/>
                </a:lnTo>
                <a:lnTo>
                  <a:pt x="309562" y="355996"/>
                </a:lnTo>
                <a:close/>
                <a:moveTo>
                  <a:pt x="0" y="0"/>
                </a:moveTo>
                <a:lnTo>
                  <a:pt x="340518" y="0"/>
                </a:lnTo>
                <a:lnTo>
                  <a:pt x="340518" y="30956"/>
                </a:lnTo>
                <a:lnTo>
                  <a:pt x="0" y="30956"/>
                </a:lnTo>
                <a:close/>
              </a:path>
            </a:pathLst>
          </a:custGeom>
          <a:noFill/>
          <a:ln w="11608">
            <a:solidFill>
              <a:srgbClr val="8769FD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DA6A-CE2E-0CC1-D9B5-B0A82DB6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Bussiness</a:t>
            </a:r>
            <a:r>
              <a:rPr lang="en-US" dirty="0"/>
              <a:t> Impact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4D43C-C02F-4A4B-6D9B-11F23DD8D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47" y="2445737"/>
            <a:ext cx="11158744" cy="311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0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3456-65ED-05E4-8FFC-B49F35B79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E9887-3625-637B-A8BA-D914D1C71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B554C4-7FF5-9B20-3EDF-23362E0915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49" t="7016" r="14296" b="64063"/>
          <a:stretch>
            <a:fillRect/>
          </a:stretch>
        </p:blipFill>
        <p:spPr>
          <a:xfrm>
            <a:off x="0" y="272776"/>
            <a:ext cx="12192000" cy="64743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10389A-A409-7783-A04A-44EF5738074A}"/>
              </a:ext>
            </a:extLst>
          </p:cNvPr>
          <p:cNvSpPr txBox="1"/>
          <p:nvPr/>
        </p:nvSpPr>
        <p:spPr>
          <a:xfrm>
            <a:off x="3299012" y="896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8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AEA9C29-0C7E-3116-9238-3BBA20224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AE27-3FEF-4BE7-3D48-44760DD37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D6062-2BD0-BB03-B63F-86BE89E79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04882-C89A-282C-FAD8-612665A315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7" t="7016" r="4737" b="51517"/>
          <a:stretch>
            <a:fillRect/>
          </a:stretch>
        </p:blipFill>
        <p:spPr>
          <a:xfrm>
            <a:off x="761999" y="22087"/>
            <a:ext cx="10910047" cy="681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</TotalTime>
  <Words>143</Words>
  <Application>Microsoft Macintosh PowerPoint</Application>
  <PresentationFormat>Widescreen</PresentationFormat>
  <Paragraphs>31</Paragraphs>
  <Slides>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Bussiness Impact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Krishna Chalampalem</dc:creator>
  <cp:lastModifiedBy>Vamsi Krishna Chalampalem</cp:lastModifiedBy>
  <cp:revision>4</cp:revision>
  <dcterms:created xsi:type="dcterms:W3CDTF">2025-09-25T07:09:03Z</dcterms:created>
  <dcterms:modified xsi:type="dcterms:W3CDTF">2025-09-25T17:39:55Z</dcterms:modified>
</cp:coreProperties>
</file>