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8" r:id="rId9"/>
    <p:sldId id="269" r:id="rId10"/>
    <p:sldId id="266" r:id="rId11"/>
    <p:sldId id="270" r:id="rId12"/>
    <p:sldId id="260" r:id="rId13"/>
    <p:sldId id="261" r:id="rId14"/>
    <p:sldId id="262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Đinh Văn Nam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BAB2C-AF8D-4C8E-A526-97D6F728D685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6D1-BABA-4EBC-954F-720FDDB2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147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Đinh Văn Nam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4F7A-4F4A-4BB0-972E-879DAB767DB1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2836-A169-4C37-8B6C-9BCFE085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170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82836-A169-4C37-8B6C-9BCFE085EFE4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Đinh Văn Nam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82836-A169-4C37-8B6C-9BCFE085EFE4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Đinh Văn Nam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82836-A169-4C37-8B6C-9BCFE085EFE4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Đinh Văn Nam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12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82836-A169-4C37-8B6C-9BCFE085EFE4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Đinh Văn Nam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82836-A169-4C37-8B6C-9BCFE085EFE4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Đinh Văn Nam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9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934D-91A7-4BE3-9A30-37D97455DEF9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8646-66DD-4F56-B9EF-3851D3238763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7479-5981-4A0C-8193-736302D24929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A3E6-A797-4FF0-9B5E-31BED04CB711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4B5E-FFF3-4F79-83AB-70FDA840114B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239C-4A86-4ECE-8498-D2B2D1BE5EDE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04B3-E829-4C73-8088-AD308BF4BAA3}" type="datetime1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8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F6F1-D132-40DD-99EA-C30464B8DBCF}" type="datetime1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6F7E-550E-4B72-AE2B-A48E340DF214}" type="datetime1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D49-7F3C-4BF6-BE3E-2A23CCA7A25D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910-0276-47E3-9D3B-928489C9E046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4BEC-4BD1-412D-9F3E-D7FBD0F2B85C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9157-6755-44A0-903F-5C6C1D78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8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m5.org/Garnet2.0" TargetMode="External"/><Relationship Id="rId2" Type="http://schemas.openxmlformats.org/officeDocument/2006/relationships/hyperlink" Target="http://www.gem5.org/Main_P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arning.gem5.org/book/part1/building.html" TargetMode="External"/><Relationship Id="rId4" Type="http://schemas.openxmlformats.org/officeDocument/2006/relationships/hyperlink" Target="http://learning.gem5.org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3335"/>
            <a:ext cx="9144000" cy="1996226"/>
          </a:xfrm>
        </p:spPr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áo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17442"/>
            <a:ext cx="9144000" cy="254035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b="1" dirty="0" err="1" smtClean="0"/>
              <a:t>Môn</a:t>
            </a:r>
            <a:r>
              <a:rPr lang="en-US" sz="2600" b="1" dirty="0" smtClean="0"/>
              <a:t>: </a:t>
            </a:r>
            <a:r>
              <a:rPr lang="en-US" sz="2600" b="1" dirty="0" err="1" smtClean="0"/>
              <a:t>Các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vấn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đề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hiện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đại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của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công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nghệ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Điện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Điện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tử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và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Viễn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thông</a:t>
            </a:r>
            <a:endParaRPr lang="en-US" sz="2600" b="1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1. PGS.TS: </a:t>
            </a:r>
            <a:r>
              <a:rPr lang="en-US" b="1" dirty="0" err="1" smtClean="0"/>
              <a:t>Trần</a:t>
            </a:r>
            <a:r>
              <a:rPr lang="en-US" b="1" dirty="0" smtClean="0"/>
              <a:t> </a:t>
            </a:r>
            <a:r>
              <a:rPr lang="en-US" b="1" dirty="0" err="1" smtClean="0"/>
              <a:t>Đức</a:t>
            </a:r>
            <a:r>
              <a:rPr lang="en-US" b="1" dirty="0" smtClean="0"/>
              <a:t> </a:t>
            </a:r>
            <a:r>
              <a:rPr lang="en-US" b="1" dirty="0" err="1" smtClean="0"/>
              <a:t>Tân</a:t>
            </a:r>
            <a:endParaRPr lang="en-US" b="1" dirty="0" smtClean="0"/>
          </a:p>
          <a:p>
            <a:pPr algn="l"/>
            <a:r>
              <a:rPr lang="en-US" dirty="0" smtClean="0"/>
              <a:t>		2.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: </a:t>
            </a:r>
            <a:r>
              <a:rPr lang="en-US" b="1" dirty="0" err="1" smtClean="0"/>
              <a:t>Đinh</a:t>
            </a:r>
            <a:r>
              <a:rPr lang="en-US" b="1" dirty="0" smtClean="0"/>
              <a:t> </a:t>
            </a:r>
            <a:r>
              <a:rPr lang="en-US" b="1" dirty="0" err="1" smtClean="0"/>
              <a:t>Triều</a:t>
            </a:r>
            <a:r>
              <a:rPr lang="en-US" b="1" dirty="0" smtClean="0"/>
              <a:t> </a:t>
            </a:r>
            <a:r>
              <a:rPr lang="en-US" b="1" dirty="0" err="1" smtClean="0"/>
              <a:t>Dương</a:t>
            </a:r>
            <a:endParaRPr lang="en-US" b="1" dirty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b="1" dirty="0" err="1" smtClean="0"/>
              <a:t>Đinh</a:t>
            </a:r>
            <a:r>
              <a:rPr lang="en-US" b="1" dirty="0" smtClean="0"/>
              <a:t> </a:t>
            </a:r>
            <a:r>
              <a:rPr lang="en-US" b="1" dirty="0" err="1" smtClean="0"/>
              <a:t>Văn</a:t>
            </a:r>
            <a:r>
              <a:rPr lang="en-US" b="1" dirty="0" smtClean="0"/>
              <a:t> Nam</a:t>
            </a:r>
            <a:r>
              <a:rPr lang="en-US" dirty="0" smtClean="0"/>
              <a:t>, </a:t>
            </a:r>
            <a:r>
              <a:rPr lang="en-US" dirty="0" err="1" smtClean="0"/>
              <a:t>Khóa</a:t>
            </a:r>
            <a:r>
              <a:rPr lang="en-US" dirty="0" smtClean="0"/>
              <a:t> 24, </a:t>
            </a:r>
            <a:r>
              <a:rPr lang="en-US" dirty="0" err="1" smtClean="0"/>
              <a:t>mã</a:t>
            </a:r>
            <a:r>
              <a:rPr lang="en-US" dirty="0" smtClean="0"/>
              <a:t> SV: 17028023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luận</a:t>
            </a:r>
            <a:r>
              <a:rPr lang="en-US" b="1" dirty="0" smtClean="0"/>
              <a:t> (</a:t>
            </a:r>
            <a:r>
              <a:rPr lang="en-US" b="1" dirty="0" smtClean="0">
                <a:hlinkClick r:id="rId2" action="ppaction://hlinksldjump"/>
              </a:rPr>
              <a:t>M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Build RISCV, ARM…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Scons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Garnet2.0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bão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chip.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/>
              <a:t> </a:t>
            </a:r>
            <a:r>
              <a:rPr lang="en-US" dirty="0" smtClean="0"/>
              <a:t>(FS mode).</a:t>
            </a:r>
          </a:p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(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,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02448" y="2967335"/>
            <a:ext cx="6787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TRÂN TRỌNG CẢM ƠN!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72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 (01) (</a:t>
            </a:r>
            <a:r>
              <a:rPr lang="en-US" dirty="0" smtClean="0">
                <a:hlinkClick r:id="rId2" action="ppaction://hlinksldjump"/>
              </a:rPr>
              <a:t>s1s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23" y="1554491"/>
            <a:ext cx="5780530" cy="46980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 (02) (</a:t>
            </a:r>
            <a:r>
              <a:rPr lang="en-US" dirty="0" smtClean="0">
                <a:hlinkClick r:id="rId2" action="ppaction://hlinksldjump"/>
              </a:rPr>
              <a:t>S2S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947" y="1825625"/>
            <a:ext cx="4556106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 (03) (</a:t>
            </a:r>
            <a:r>
              <a:rPr lang="en-US" dirty="0" smtClean="0">
                <a:hlinkClick r:id="rId2" action="ppaction://hlinksldjump"/>
              </a:rPr>
              <a:t>Gem5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 (04) (</a:t>
            </a:r>
            <a:r>
              <a:rPr lang="en-US" dirty="0" smtClean="0">
                <a:hlinkClick r:id="rId2" action="ppaction://hlinksldjump"/>
              </a:rPr>
              <a:t>Garnet2.0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 (05)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gem5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http://www.gem5.org/Main_Page</a:t>
            </a:r>
            <a:endParaRPr lang="en-US" dirty="0" smtClean="0"/>
          </a:p>
          <a:p>
            <a:r>
              <a:rPr lang="en-US" dirty="0" smtClean="0"/>
              <a:t>Link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Garnet2.0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Gem5: </a:t>
            </a:r>
            <a:r>
              <a:rPr lang="en-US" dirty="0" smtClean="0">
                <a:hlinkClick r:id="rId3"/>
              </a:rPr>
              <a:t>http://www.gem5.org/Garnet2.0</a:t>
            </a:r>
            <a:endParaRPr lang="en-US" dirty="0" smtClean="0"/>
          </a:p>
          <a:p>
            <a:r>
              <a:rPr lang="en-US" dirty="0" smtClean="0"/>
              <a:t>Link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Gem5: </a:t>
            </a:r>
            <a:r>
              <a:rPr lang="en-US" dirty="0" smtClean="0">
                <a:hlinkClick r:id="rId4"/>
              </a:rPr>
              <a:t>http://learning.gem5.org/book/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chú</a:t>
            </a:r>
            <a:r>
              <a:rPr lang="en-US" dirty="0" smtClean="0"/>
              <a:t> ý: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smtClean="0"/>
              <a:t>building gem5) </a:t>
            </a:r>
            <a:r>
              <a:rPr lang="en-US" smtClean="0">
                <a:hlinkClick r:id="rId5"/>
              </a:rPr>
              <a:t>http://learning.gem5.org/book/part1/building.html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9157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dirty="0" err="1" smtClean="0"/>
              <a:t>Khảo</a:t>
            </a:r>
            <a:r>
              <a:rPr lang="en-US" b="1" dirty="0" smtClean="0"/>
              <a:t> </a:t>
            </a:r>
            <a:r>
              <a:rPr lang="en-US" b="1" dirty="0" err="1" smtClean="0"/>
              <a:t>sát</a:t>
            </a:r>
            <a:r>
              <a:rPr lang="en-US" b="1" dirty="0" smtClean="0"/>
              <a:t> </a:t>
            </a:r>
            <a:r>
              <a:rPr lang="en-US" b="1" u="sng" dirty="0" err="1" smtClean="0"/>
              <a:t>điểm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bão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hòa</a:t>
            </a:r>
            <a:r>
              <a:rPr lang="en-US" b="1" u="sng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u="sng" dirty="0" err="1" smtClean="0"/>
              <a:t>độ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trễ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truyền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thông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trung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bình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của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gói</a:t>
            </a:r>
            <a:r>
              <a:rPr lang="en-US" b="1" u="sng" dirty="0" smtClean="0"/>
              <a:t> tin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mạng</a:t>
            </a:r>
            <a:r>
              <a:rPr lang="en-US" b="1" dirty="0" smtClean="0"/>
              <a:t> </a:t>
            </a:r>
            <a:r>
              <a:rPr lang="en-US" b="1" u="sng" dirty="0" smtClean="0"/>
              <a:t>Garnet2.0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nền</a:t>
            </a:r>
            <a:r>
              <a:rPr lang="en-US" b="1" dirty="0" smtClean="0"/>
              <a:t> </a:t>
            </a:r>
            <a:r>
              <a:rPr lang="en-US" b="1" dirty="0" err="1" smtClean="0"/>
              <a:t>tảng</a:t>
            </a:r>
            <a:r>
              <a:rPr lang="en-US" b="1" dirty="0" smtClean="0"/>
              <a:t> </a:t>
            </a:r>
            <a:r>
              <a:rPr lang="en-US" b="1" u="sng" dirty="0" smtClean="0"/>
              <a:t>Gem5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chính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sldjump"/>
              </a:rPr>
              <a:t>Lý</a:t>
            </a:r>
            <a:r>
              <a:rPr lang="en-US" dirty="0" smtClean="0">
                <a:hlinkClick r:id="rId3" action="ppaction://hlinksldjump"/>
              </a:rPr>
              <a:t> do </a:t>
            </a:r>
            <a:r>
              <a:rPr lang="en-US" dirty="0" err="1" smtClean="0">
                <a:hlinkClick r:id="rId3" action="ppaction://hlinksldjump"/>
              </a:rPr>
              <a:t>chọn</a:t>
            </a:r>
            <a:r>
              <a:rPr lang="en-US" dirty="0" smtClean="0">
                <a:hlinkClick r:id="rId3" action="ppaction://hlinksldjump"/>
              </a:rPr>
              <a:t> </a:t>
            </a:r>
            <a:r>
              <a:rPr lang="en-US" dirty="0" err="1" smtClean="0">
                <a:hlinkClick r:id="rId3" action="ppaction://hlinksldjump"/>
              </a:rPr>
              <a:t>đề</a:t>
            </a:r>
            <a:r>
              <a:rPr lang="en-US" dirty="0" smtClean="0">
                <a:hlinkClick r:id="rId3" action="ppaction://hlinksldjump"/>
              </a:rPr>
              <a:t> </a:t>
            </a:r>
            <a:r>
              <a:rPr lang="en-US" dirty="0" err="1" smtClean="0">
                <a:hlinkClick r:id="rId3" action="ppaction://hlinksldjump"/>
              </a:rPr>
              <a:t>tài</a:t>
            </a:r>
            <a:r>
              <a:rPr lang="en-US" dirty="0" smtClean="0">
                <a:hlinkClick r:id="rId3" action="ppaction://hlinksldjump"/>
              </a:rPr>
              <a:t>.</a:t>
            </a:r>
            <a:endParaRPr lang="en-US" dirty="0" smtClean="0"/>
          </a:p>
          <a:p>
            <a:r>
              <a:rPr lang="en-US" dirty="0" err="1" smtClean="0">
                <a:hlinkClick r:id="rId4" action="ppaction://hlinksldjump"/>
              </a:rPr>
              <a:t>Mục</a:t>
            </a:r>
            <a:r>
              <a:rPr lang="en-US" dirty="0" smtClean="0">
                <a:hlinkClick r:id="rId4" action="ppaction://hlinksldjump"/>
              </a:rPr>
              <a:t> </a:t>
            </a:r>
            <a:r>
              <a:rPr lang="en-US" dirty="0" err="1" smtClean="0">
                <a:hlinkClick r:id="rId4" action="ppaction://hlinksldjump"/>
              </a:rPr>
              <a:t>tiêu</a:t>
            </a:r>
            <a:r>
              <a:rPr lang="en-US" dirty="0" smtClean="0">
                <a:hlinkClick r:id="rId4" action="ppaction://hlinksldjump"/>
              </a:rPr>
              <a:t> </a:t>
            </a:r>
            <a:r>
              <a:rPr lang="en-US" dirty="0" err="1" smtClean="0">
                <a:hlinkClick r:id="rId4" action="ppaction://hlinksldjump"/>
              </a:rPr>
              <a:t>chính</a:t>
            </a:r>
            <a:r>
              <a:rPr lang="en-US" dirty="0" smtClean="0">
                <a:hlinkClick r:id="rId4" action="ppaction://hlinksldjump"/>
              </a:rPr>
              <a:t> </a:t>
            </a:r>
            <a:r>
              <a:rPr lang="en-US" dirty="0" err="1" smtClean="0">
                <a:hlinkClick r:id="rId4" action="ppaction://hlinksldjump"/>
              </a:rPr>
              <a:t>của</a:t>
            </a:r>
            <a:r>
              <a:rPr lang="en-US" dirty="0" smtClean="0">
                <a:hlinkClick r:id="rId4" action="ppaction://hlinksldjump"/>
              </a:rPr>
              <a:t> </a:t>
            </a:r>
            <a:r>
              <a:rPr lang="en-US" dirty="0" err="1" smtClean="0">
                <a:hlinkClick r:id="rId4" action="ppaction://hlinksldjump"/>
              </a:rPr>
              <a:t>đề</a:t>
            </a:r>
            <a:r>
              <a:rPr lang="en-US" dirty="0" smtClean="0">
                <a:hlinkClick r:id="rId4" action="ppaction://hlinksldjump"/>
              </a:rPr>
              <a:t> </a:t>
            </a:r>
            <a:r>
              <a:rPr lang="en-US" dirty="0" err="1" smtClean="0">
                <a:hlinkClick r:id="rId4" action="ppaction://hlinksldjump"/>
              </a:rPr>
              <a:t>tài</a:t>
            </a:r>
            <a:r>
              <a:rPr lang="en-US" dirty="0" smtClean="0">
                <a:hlinkClick r:id="rId4" action="ppaction://hlinksldjump"/>
              </a:rPr>
              <a:t>.</a:t>
            </a:r>
            <a:endParaRPr lang="en-US" dirty="0" smtClean="0"/>
          </a:p>
          <a:p>
            <a:r>
              <a:rPr lang="en-US" dirty="0" err="1" smtClean="0">
                <a:hlinkClick r:id="rId5" action="ppaction://hlinksldjump"/>
              </a:rPr>
              <a:t>Cơ</a:t>
            </a:r>
            <a:r>
              <a:rPr lang="en-US" dirty="0" smtClean="0">
                <a:hlinkClick r:id="rId5" action="ppaction://hlinksldjump"/>
              </a:rPr>
              <a:t> </a:t>
            </a:r>
            <a:r>
              <a:rPr lang="en-US" dirty="0" err="1" smtClean="0">
                <a:hlinkClick r:id="rId5" action="ppaction://hlinksldjump"/>
              </a:rPr>
              <a:t>sở</a:t>
            </a:r>
            <a:r>
              <a:rPr lang="en-US" dirty="0" smtClean="0">
                <a:hlinkClick r:id="rId5" action="ppaction://hlinksldjump"/>
              </a:rPr>
              <a:t> </a:t>
            </a:r>
            <a:r>
              <a:rPr lang="en-US" dirty="0" err="1" smtClean="0">
                <a:hlinkClick r:id="rId5" action="ppaction://hlinksldjump"/>
              </a:rPr>
              <a:t>thực</a:t>
            </a:r>
            <a:r>
              <a:rPr lang="en-US" dirty="0" smtClean="0">
                <a:hlinkClick r:id="rId5" action="ppaction://hlinksldjump"/>
              </a:rPr>
              <a:t> </a:t>
            </a:r>
            <a:r>
              <a:rPr lang="en-US" dirty="0" err="1" smtClean="0">
                <a:hlinkClick r:id="rId5" action="ppaction://hlinksldjump"/>
              </a:rPr>
              <a:t>hiện</a:t>
            </a:r>
            <a:r>
              <a:rPr lang="en-US" dirty="0" smtClean="0">
                <a:hlinkClick r:id="rId5" action="ppaction://hlinksldjump"/>
              </a:rPr>
              <a:t> </a:t>
            </a:r>
            <a:r>
              <a:rPr lang="en-US" dirty="0" err="1" smtClean="0">
                <a:hlinkClick r:id="rId5" action="ppaction://hlinksldjump"/>
              </a:rPr>
              <a:t>đề</a:t>
            </a:r>
            <a:r>
              <a:rPr lang="en-US" dirty="0" smtClean="0">
                <a:hlinkClick r:id="rId5" action="ppaction://hlinksldjump"/>
              </a:rPr>
              <a:t> </a:t>
            </a:r>
            <a:r>
              <a:rPr lang="en-US" dirty="0" err="1" smtClean="0">
                <a:hlinkClick r:id="rId5" action="ppaction://hlinksldjump"/>
              </a:rPr>
              <a:t>tài</a:t>
            </a:r>
            <a:r>
              <a:rPr lang="en-US" dirty="0" smtClean="0">
                <a:hlinkClick r:id="rId5" action="ppaction://hlinksldjump"/>
              </a:rPr>
              <a:t>.</a:t>
            </a:r>
            <a:endParaRPr lang="en-US" dirty="0" smtClean="0"/>
          </a:p>
          <a:p>
            <a:r>
              <a:rPr lang="en-US" dirty="0" err="1" smtClean="0">
                <a:hlinkClick r:id="rId6" action="ppaction://hlinksldjump"/>
              </a:rPr>
              <a:t>Kịch</a:t>
            </a:r>
            <a:r>
              <a:rPr lang="en-US" dirty="0" smtClean="0">
                <a:hlinkClick r:id="rId6" action="ppaction://hlinksldjump"/>
              </a:rPr>
              <a:t> </a:t>
            </a:r>
            <a:r>
              <a:rPr lang="en-US" dirty="0" err="1" smtClean="0">
                <a:hlinkClick r:id="rId6" action="ppaction://hlinksldjump"/>
              </a:rPr>
              <a:t>bản</a:t>
            </a:r>
            <a:r>
              <a:rPr lang="en-US" dirty="0" smtClean="0">
                <a:hlinkClick r:id="rId6" action="ppaction://hlinksldjump"/>
              </a:rPr>
              <a:t> </a:t>
            </a:r>
            <a:r>
              <a:rPr lang="en-US" dirty="0" err="1" smtClean="0">
                <a:hlinkClick r:id="rId6" action="ppaction://hlinksldjump"/>
              </a:rPr>
              <a:t>mô</a:t>
            </a:r>
            <a:r>
              <a:rPr lang="en-US" dirty="0" smtClean="0">
                <a:hlinkClick r:id="rId6" action="ppaction://hlinksldjump"/>
              </a:rPr>
              <a:t> </a:t>
            </a:r>
            <a:r>
              <a:rPr lang="en-US" dirty="0" err="1" smtClean="0">
                <a:hlinkClick r:id="rId6" action="ppaction://hlinksldjump"/>
              </a:rPr>
              <a:t>phỏng</a:t>
            </a:r>
            <a:r>
              <a:rPr lang="en-US" dirty="0">
                <a:hlinkClick r:id="rId6" action="ppaction://hlinksldjump"/>
              </a:rPr>
              <a:t> </a:t>
            </a:r>
            <a:r>
              <a:rPr lang="en-US" dirty="0" err="1" smtClean="0">
                <a:hlinkClick r:id="rId6" action="ppaction://hlinksldjump"/>
              </a:rPr>
              <a:t>và</a:t>
            </a:r>
            <a:r>
              <a:rPr lang="en-US" dirty="0" smtClean="0">
                <a:hlinkClick r:id="rId6" action="ppaction://hlinksldjump"/>
              </a:rPr>
              <a:t> </a:t>
            </a:r>
            <a:r>
              <a:rPr lang="en-US" dirty="0" err="1" smtClean="0">
                <a:hlinkClick r:id="rId6" action="ppaction://hlinksldjump"/>
              </a:rPr>
              <a:t>kết</a:t>
            </a:r>
            <a:r>
              <a:rPr lang="en-US" dirty="0" smtClean="0">
                <a:hlinkClick r:id="rId6" action="ppaction://hlinksldjump"/>
              </a:rPr>
              <a:t> </a:t>
            </a:r>
            <a:r>
              <a:rPr lang="en-US" dirty="0" err="1" smtClean="0">
                <a:hlinkClick r:id="rId6" action="ppaction://hlinksldjump"/>
              </a:rPr>
              <a:t>quả</a:t>
            </a:r>
            <a:r>
              <a:rPr lang="en-US" dirty="0" smtClean="0">
                <a:hlinkClick r:id="rId6" action="ppaction://hlinksldjump"/>
              </a:rPr>
              <a:t>.</a:t>
            </a:r>
            <a:endParaRPr lang="en-US" dirty="0" smtClean="0"/>
          </a:p>
          <a:p>
            <a:r>
              <a:rPr lang="en-US" dirty="0" err="1" smtClean="0">
                <a:hlinkClick r:id="rId7" action="ppaction://hlinksldjump"/>
              </a:rPr>
              <a:t>Kết</a:t>
            </a:r>
            <a:r>
              <a:rPr lang="en-US" dirty="0" smtClean="0">
                <a:hlinkClick r:id="rId7" action="ppaction://hlinksldjump"/>
              </a:rPr>
              <a:t> </a:t>
            </a:r>
            <a:r>
              <a:rPr lang="en-US" dirty="0" err="1" smtClean="0">
                <a:hlinkClick r:id="rId7" action="ppaction://hlinksldjump"/>
              </a:rPr>
              <a:t>luận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Lý</a:t>
            </a:r>
            <a:r>
              <a:rPr lang="en-US" b="1" dirty="0" smtClean="0"/>
              <a:t> do </a:t>
            </a:r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(</a:t>
            </a:r>
            <a:r>
              <a:rPr lang="en-US" b="1" dirty="0" smtClean="0">
                <a:hlinkClick r:id="rId3" action="ppaction://hlinksldjump"/>
              </a:rPr>
              <a:t>M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NoC</a:t>
            </a:r>
            <a:r>
              <a:rPr lang="en-US" dirty="0" smtClean="0"/>
              <a:t> =&gt;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(</a:t>
            </a:r>
            <a:r>
              <a:rPr lang="en-US" dirty="0" smtClean="0">
                <a:hlinkClick r:id="rId4" action="ppaction://hlinksldjump"/>
              </a:rPr>
              <a:t>S1P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(</a:t>
            </a:r>
            <a:r>
              <a:rPr lang="en-US" dirty="0" smtClean="0">
                <a:hlinkClick r:id="rId5" action="ppaction://hlinksldjump"/>
              </a:rPr>
              <a:t>S2P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(ELT 8016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phạm</a:t>
            </a:r>
            <a:r>
              <a:rPr lang="en-US" b="1" dirty="0" smtClean="0"/>
              <a:t> vi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(</a:t>
            </a:r>
            <a:r>
              <a:rPr lang="en-US" b="1" dirty="0" smtClean="0">
                <a:hlinkClick r:id="rId2" action="ppaction://hlinksldjump"/>
              </a:rPr>
              <a:t>M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Gem5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build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/>
              <a:t> </a:t>
            </a:r>
            <a:r>
              <a:rPr lang="en-US" dirty="0" smtClean="0"/>
              <a:t>(SE </a:t>
            </a:r>
            <a:r>
              <a:rPr lang="en-US" dirty="0" err="1" smtClean="0"/>
              <a:t>và</a:t>
            </a:r>
            <a:r>
              <a:rPr lang="en-US" dirty="0" smtClean="0"/>
              <a:t> FS).</a:t>
            </a:r>
          </a:p>
          <a:p>
            <a:r>
              <a:rPr lang="en-US" dirty="0" smtClean="0"/>
              <a:t>Garnet2.0 (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bão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(</a:t>
            </a:r>
            <a:r>
              <a:rPr lang="en-US" b="1" dirty="0" smtClean="0">
                <a:hlinkClick r:id="rId2" action="ppaction://hlinksldjump"/>
              </a:rPr>
              <a:t>M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GEM5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Garnet2.0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Môn: Các vấn đề hiện đại của công nghệ Điện, Điện tử và Viễn thông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29" y="1704974"/>
            <a:ext cx="6952129" cy="45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Kịch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phỏng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(01) (</a:t>
            </a:r>
            <a:r>
              <a:rPr lang="en-US" b="1" dirty="0" smtClean="0">
                <a:hlinkClick r:id="rId3" action="ppaction://hlinksldjump"/>
              </a:rPr>
              <a:t>M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= </a:t>
            </a:r>
            <a:r>
              <a:rPr lang="en-US" b="1" dirty="0" smtClean="0"/>
              <a:t>I</a:t>
            </a:r>
            <a:r>
              <a:rPr lang="en-US" dirty="0" smtClean="0"/>
              <a:t>njection </a:t>
            </a:r>
            <a:r>
              <a:rPr lang="en-US" b="1" dirty="0" smtClean="0"/>
              <a:t>R</a:t>
            </a:r>
            <a:r>
              <a:rPr lang="en-US" dirty="0" smtClean="0"/>
              <a:t>ate: Package/Node/Cycle.</a:t>
            </a:r>
          </a:p>
          <a:p>
            <a:r>
              <a:rPr lang="en-US" dirty="0" smtClean="0"/>
              <a:t>Benchmark Changing: 0.01 ÷ 1.00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48" y="2895476"/>
            <a:ext cx="6633353" cy="32814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83369" y="5123329"/>
            <a:ext cx="4177490" cy="887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90292" y="512332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11460" y="512332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6518" y="567204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Kịch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phỏng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(02) (</a:t>
            </a:r>
            <a:r>
              <a:rPr lang="en-US" b="1" dirty="0" smtClean="0">
                <a:hlinkClick r:id="rId3" action="ppaction://hlinksldjump"/>
              </a:rPr>
              <a:t>M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P1: simulation cycle: 1000 to 100000</a:t>
            </a:r>
          </a:p>
          <a:p>
            <a:pPr marL="457200" lvl="1" indent="0">
              <a:buNone/>
            </a:pPr>
            <a:r>
              <a:rPr lang="en-US" dirty="0" smtClean="0"/>
              <a:t>P2: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synthetic benchmark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P3: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tin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33" y="2880593"/>
            <a:ext cx="6820852" cy="714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33" y="4808477"/>
            <a:ext cx="6820852" cy="6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Kịch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phỏng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(03) (</a:t>
            </a:r>
            <a:r>
              <a:rPr lang="en-US" b="1" dirty="0" smtClean="0">
                <a:hlinkClick r:id="rId3" action="ppaction://hlinksldjump"/>
              </a:rPr>
              <a:t>M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87" y="1825625"/>
            <a:ext cx="981602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9157-6755-44A0-903F-5C6C1D78CF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708</Words>
  <Application>Microsoft Office PowerPoint</Application>
  <PresentationFormat>Widescreen</PresentationFormat>
  <Paragraphs>97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Báo Cáo  kết thúc môn học</vt:lpstr>
      <vt:lpstr>Đề tài:  Khảo sát điểm bão hòa của độ trễ truyền thông trung bình của gói tin trong mạng Garnet2.0 sử dụng nền tảng Gem5.</vt:lpstr>
      <vt:lpstr>Nội dung chính</vt:lpstr>
      <vt:lpstr>Lý do chọn đề tài (M)</vt:lpstr>
      <vt:lpstr>Mục tiêu và phạm vi đề tài (M)</vt:lpstr>
      <vt:lpstr>Cơ sở thực hiện đề tài (M)</vt:lpstr>
      <vt:lpstr>Kịch bản mô phỏng và kết quả (01) (M)</vt:lpstr>
      <vt:lpstr>Kịch bản mô phỏng và kết quả (02) (M)</vt:lpstr>
      <vt:lpstr>Kịch bản mô phỏng và kết quả (03) (M)</vt:lpstr>
      <vt:lpstr>Kết luận (M)</vt:lpstr>
      <vt:lpstr>PowerPoint Presentation</vt:lpstr>
      <vt:lpstr>Backup slide (01) (s1s)</vt:lpstr>
      <vt:lpstr>Backup slide (02) (S2S)</vt:lpstr>
      <vt:lpstr>Backup slide (03) (Gem5)</vt:lpstr>
      <vt:lpstr>Backup slide (04) (Garnet2.0)</vt:lpstr>
      <vt:lpstr>Backup slide (05) (Reference)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 kết thúc môn học</dc:title>
  <dc:creator>VND</dc:creator>
  <cp:lastModifiedBy>VND</cp:lastModifiedBy>
  <cp:revision>17</cp:revision>
  <dcterms:created xsi:type="dcterms:W3CDTF">2018-01-25T20:16:52Z</dcterms:created>
  <dcterms:modified xsi:type="dcterms:W3CDTF">2018-01-25T23:12:26Z</dcterms:modified>
</cp:coreProperties>
</file>