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 BÁO CÁO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Model du bao thue bao dat 3k3d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Score Distribution</a:t>
            </a:r>
          </a:p>
        </p:txBody>
      </p:sp>
      <p:pic>
        <p:nvPicPr>
          <p:cNvPr id="3" name="Picture 2" descr="Score 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ROC</a:t>
            </a:r>
          </a:p>
        </p:txBody>
      </p:sp>
      <p:pic>
        <p:nvPicPr>
          <p:cNvPr id="3" name="Picture 2" descr="RO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Cumulative Gain Chart</a:t>
            </a:r>
          </a:p>
        </p:txBody>
      </p:sp>
      <p:pic>
        <p:nvPicPr>
          <p:cNvPr id="3" name="Picture 2" descr="Cumulative Gain 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Lift chart</a:t>
            </a:r>
          </a:p>
        </p:txBody>
      </p:sp>
      <p:pic>
        <p:nvPicPr>
          <p:cNvPr id="3" name="Picture 2" descr="Lift 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Cumulative lift chart</a:t>
            </a:r>
          </a:p>
        </p:txBody>
      </p:sp>
      <p:pic>
        <p:nvPicPr>
          <p:cNvPr id="3" name="Picture 2" descr="Cumulative lift 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Precision-Recall curve</a:t>
            </a:r>
          </a:p>
        </p:txBody>
      </p:sp>
      <p:pic>
        <p:nvPicPr>
          <p:cNvPr id="3" name="Picture 2" descr="Precision-Recall 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