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944"/>
    <a:srgbClr val="404040"/>
    <a:srgbClr val="4F4F4F"/>
    <a:srgbClr val="4C4C4C"/>
    <a:srgbClr val="505050"/>
    <a:srgbClr val="545454"/>
    <a:srgbClr val="688735"/>
    <a:srgbClr val="6E6E6E"/>
    <a:srgbClr val="787878"/>
    <a:srgbClr val="597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808" autoAdjust="0"/>
    <p:restoredTop sz="94660"/>
  </p:normalViewPr>
  <p:slideViewPr>
    <p:cSldViewPr>
      <p:cViewPr>
        <p:scale>
          <a:sx n="100" d="100"/>
          <a:sy n="100" d="100"/>
        </p:scale>
        <p:origin x="-213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31EF3-79D1-490D-BDD3-EFB6C3E0BE4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B266-024F-4776-9FE3-8A89E2D8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8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251520" y="2495327"/>
            <a:ext cx="8640000" cy="1080000"/>
          </a:xfrm>
          <a:prstGeom prst="roundRect">
            <a:avLst>
              <a:gd name="adj" fmla="val 8201"/>
            </a:avLst>
          </a:prstGeom>
          <a:solidFill>
            <a:schemeClr val="tx1">
              <a:lumMod val="85000"/>
              <a:lumOff val="15000"/>
              <a:alpha val="40000"/>
            </a:schemeClr>
          </a:solidFill>
          <a:ln w="19050">
            <a:solidFill>
              <a:srgbClr val="83A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080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20320" y="5877272"/>
            <a:ext cx="7200000" cy="540000"/>
          </a:xfrm>
          <a:prstGeom prst="round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solidFill>
              <a:srgbClr val="6E6E6E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스튜디오 이름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54990026-A80B-4F1F-87BA-DEEDD603D801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3611176" y="4005064"/>
            <a:ext cx="1800000" cy="1800000"/>
            <a:chOff x="1403648" y="3861048"/>
            <a:chExt cx="1800200" cy="1800200"/>
          </a:xfrm>
        </p:grpSpPr>
        <p:sp>
          <p:nvSpPr>
            <p:cNvPr id="28" name="모서리가 둥근 직사각형 27"/>
            <p:cNvSpPr/>
            <p:nvPr userDrawn="1"/>
          </p:nvSpPr>
          <p:spPr>
            <a:xfrm>
              <a:off x="1403648" y="3861048"/>
              <a:ext cx="1800200" cy="1800200"/>
            </a:xfrm>
            <a:prstGeom prst="roundRect">
              <a:avLst>
                <a:gd name="adj" fmla="val 6614"/>
              </a:avLst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 w="12700">
              <a:solidFill>
                <a:srgbClr val="6E6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1853748" y="4311150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chemeClr val="bg1">
                      <a:lumMod val="50000"/>
                    </a:schemeClr>
                  </a:solidFill>
                  <a:latin typeface="HY강M" pitchFamily="18" charset="-127"/>
                  <a:ea typeface="HY강M" pitchFamily="18" charset="-127"/>
                </a:rPr>
                <a:t>N O T</a:t>
              </a:r>
            </a:p>
            <a:p>
              <a:pPr algn="ctr"/>
              <a:r>
                <a:rPr lang="en-US" altLang="ko-KR" sz="1800" dirty="0" smtClean="0">
                  <a:solidFill>
                    <a:schemeClr val="bg1">
                      <a:lumMod val="50000"/>
                    </a:schemeClr>
                  </a:solidFill>
                  <a:latin typeface="HY강M" pitchFamily="18" charset="-127"/>
                  <a:ea typeface="HY강M" pitchFamily="18" charset="-127"/>
                </a:rPr>
                <a:t>SLAVE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30" name="직사각형 29"/>
            <p:cNvSpPr/>
            <p:nvPr userDrawn="1"/>
          </p:nvSpPr>
          <p:spPr>
            <a:xfrm rot="2700000">
              <a:off x="1673748" y="4131148"/>
              <a:ext cx="1260000" cy="1260000"/>
            </a:xfrm>
            <a:prstGeom prst="rect">
              <a:avLst/>
            </a:prstGeom>
            <a:noFill/>
            <a:ln w="12700">
              <a:solidFill>
                <a:srgbClr val="5A5A5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31" name="직사각형 30"/>
            <p:cNvSpPr/>
            <p:nvPr userDrawn="1"/>
          </p:nvSpPr>
          <p:spPr>
            <a:xfrm rot="1800000">
              <a:off x="1673748" y="4131148"/>
              <a:ext cx="1260000" cy="1260000"/>
            </a:xfrm>
            <a:prstGeom prst="rect">
              <a:avLst/>
            </a:prstGeom>
            <a:noFill/>
            <a:ln w="12700">
              <a:solidFill>
                <a:srgbClr val="5F5F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 rot="900000">
              <a:off x="1673747" y="4131149"/>
              <a:ext cx="1260000" cy="1260000"/>
            </a:xfrm>
            <a:prstGeom prst="rect">
              <a:avLst/>
            </a:prstGeom>
            <a:noFill/>
            <a:ln w="12700">
              <a:solidFill>
                <a:srgbClr val="6E6E6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1673747" y="4131150"/>
              <a:ext cx="1260000" cy="1260000"/>
            </a:xfrm>
            <a:prstGeom prst="rect">
              <a:avLst/>
            </a:prstGeom>
            <a:noFill/>
            <a:ln w="12700">
              <a:solidFill>
                <a:srgbClr val="7878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34" name="직사각형 33"/>
            <p:cNvSpPr/>
            <p:nvPr userDrawn="1"/>
          </p:nvSpPr>
          <p:spPr>
            <a:xfrm rot="-900000">
              <a:off x="1673747" y="4131149"/>
              <a:ext cx="1260000" cy="1260000"/>
            </a:xfrm>
            <a:prstGeom prst="rect">
              <a:avLst/>
            </a:prstGeom>
            <a:noFill/>
            <a:ln w="12700">
              <a:solidFill>
                <a:srgbClr val="68873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 rot="-1800000">
              <a:off x="1673748" y="4131150"/>
              <a:ext cx="1260000" cy="1260000"/>
            </a:xfrm>
            <a:prstGeom prst="rect">
              <a:avLst/>
            </a:prstGeom>
            <a:noFill/>
            <a:ln w="12700">
              <a:solidFill>
                <a:srgbClr val="83A94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HY강M" pitchFamily="18" charset="-127"/>
                <a:ea typeface="HY강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85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6E69AA09-56AC-48AF-A3A9-9CE96F23C548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7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54DE9D22-48D3-4433-9E56-51E39973E3FC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D6F847B-765B-4032-9C0B-8C35224D1927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41E4EA6C-F5EF-4F4C-95C7-1C17D3A8F81C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2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0B0B8FB-DC80-4846-8B0F-4C80C89DD29E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622F2FB-C596-43A0-95BD-7C1F88B41B2E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4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B4E62FF2-9FCE-4BF9-8A05-3E7CFF098128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0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A743CEE5-E681-42E0-B7D9-D8601E483C2B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4712BDB-CB6C-4769-AC29-D66D1981C1B8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1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1C789E9-3363-4E7B-89AF-73532C1B7579}" type="datetime1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8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bAdaso\Desktop\Untitled-3 copy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NOTSLAVE Inc.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510AE-4EE2-4E3F-B5D1-AEEFF5DDA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메이커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(Project MM)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17046" y="5877272"/>
            <a:ext cx="1800000" cy="540000"/>
          </a:xfrm>
        </p:spPr>
        <p:txBody>
          <a:bodyPr/>
          <a:lstStyle/>
          <a:p>
            <a:r>
              <a:rPr lang="en-US" altLang="ko-KR" dirty="0" smtClean="0"/>
              <a:t>Studio </a:t>
            </a:r>
            <a:r>
              <a:rPr lang="en-US" altLang="ko-KR" dirty="0" smtClean="0">
                <a:solidFill>
                  <a:srgbClr val="688735"/>
                </a:solidFill>
              </a:rPr>
              <a:t>B</a:t>
            </a:r>
            <a:endParaRPr lang="ko-KR" altLang="en-US" dirty="0">
              <a:solidFill>
                <a:srgbClr val="688735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NOTSLAVE Inc.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몬스터 메이커 (Project MM)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bAdaso</dc:creator>
  <cp:lastModifiedBy>bAdaso</cp:lastModifiedBy>
  <cp:revision>28</cp:revision>
  <dcterms:created xsi:type="dcterms:W3CDTF">2016-03-21T14:24:07Z</dcterms:created>
  <dcterms:modified xsi:type="dcterms:W3CDTF">2016-03-21T15:45:08Z</dcterms:modified>
</cp:coreProperties>
</file>