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595" autoAdjust="0"/>
    <p:restoredTop sz="94719"/>
  </p:normalViewPr>
  <p:slideViewPr>
    <p:cSldViewPr>
      <p:cViewPr varScale="1">
        <p:scale>
          <a:sx n="100" d="100"/>
          <a:sy n="100" d="100"/>
        </p:scale>
        <p:origin x="3424" y="208"/>
      </p:cViewPr>
      <p:guideLst>
        <p:guide orient="horz" pos="288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1E79099-D88B-4854-B6D8-06B11BAAFFA1}" type="datetime1">
              <a:rPr lang="ko-KR" altLang="en-US"/>
              <a:pPr lvl="0">
                <a:defRPr/>
              </a:pPr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C9B84AE-DF50-4ADB-B56F-15F1F88540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9B84AE-DF50-4ADB-B56F-15F1F885401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2E99-9CF4-4152-AC92-0249AFE6BAB0}" type="datetimeFigureOut">
              <a:rPr lang="ko-KR" altLang="en-US" smtClean="0"/>
              <a:pPr/>
              <a:t>2022. 11. 17.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167" y="5806"/>
            <a:ext cx="6465666" cy="9144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95739" y="603410"/>
            <a:ext cx="5469565" cy="728230"/>
          </a:xfrm>
          <a:prstGeom prst="roundRect">
            <a:avLst>
              <a:gd name="adj" fmla="val 61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600" b="1" u="sng">
                <a:solidFill>
                  <a:schemeClr val="tx1"/>
                </a:solidFill>
                <a:latin typeface="BM HANNA Pro OTF"/>
                <a:ea typeface="BM HANNA Pro OTF"/>
              </a:rPr>
              <a:t>선우의 옷장</a:t>
            </a:r>
            <a:endParaRPr lang="ko-KR" altLang="en-US" sz="2600" b="1" u="sng">
              <a:solidFill>
                <a:schemeClr val="tx1"/>
              </a:solidFill>
              <a:latin typeface="BM HANNA Pro OTF"/>
              <a:ea typeface="BM HANNA Pro OTF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270477"/>
            <a:ext cx="2304256" cy="26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데이터분석</a:t>
            </a:r>
            <a:endParaRPr lang="ko-KR" altLang="en-US" sz="11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1048" y="1403648"/>
            <a:ext cx="2520280" cy="118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BM HANNA Pro OTF"/>
                <a:ea typeface="BM HANNA Pro OTF"/>
              </a:rPr>
              <a:t>팀명</a:t>
            </a:r>
            <a:r>
              <a:rPr lang="en-US" altLang="ko-KR" sz="1200" b="1">
                <a:latin typeface="BM HANNA Pro OTF"/>
                <a:ea typeface="BM HANNA Pro OTF"/>
              </a:rPr>
              <a:t>:</a:t>
            </a:r>
            <a:r>
              <a:rPr lang="ko-KR" altLang="en-US" sz="1200" b="1">
                <a:latin typeface="BM HANNA Pro OTF"/>
                <a:ea typeface="BM HANNA Pro OTF"/>
              </a:rPr>
              <a:t> 누나만날때 입을옷</a:t>
            </a:r>
            <a:endParaRPr lang="ko-KR" altLang="en-US" sz="1200" b="1">
              <a:latin typeface="BM HANNA Pro OTF"/>
              <a:ea typeface="BM HANNA Pro OTF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latin typeface="BM HANNA Pro OTF"/>
                <a:ea typeface="BM HANNA Pro OTF"/>
              </a:rPr>
              <a:t>컴퓨터공학과 </a:t>
            </a:r>
            <a:r>
              <a:rPr lang="en-US" altLang="ko-KR" sz="1200">
                <a:latin typeface="BM HANNA Pro OTF"/>
                <a:ea typeface="BM HANNA Pro OTF"/>
              </a:rPr>
              <a:t>2018102173</a:t>
            </a:r>
            <a:r>
              <a:rPr lang="ko-KR" altLang="en-US" sz="1200">
                <a:latin typeface="BM HANNA Pro OTF"/>
                <a:ea typeface="BM HANNA Pro OTF"/>
              </a:rPr>
              <a:t> 김수민</a:t>
            </a:r>
            <a:endParaRPr lang="ko-KR" altLang="en-US" sz="1200">
              <a:latin typeface="BM HANNA Pro OTF"/>
              <a:ea typeface="BM HANNA Pro OTF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latin typeface="BM HANNA Pro OTF"/>
                <a:ea typeface="BM HANNA Pro OTF"/>
              </a:rPr>
              <a:t>컴퓨터공학과 </a:t>
            </a:r>
            <a:r>
              <a:rPr lang="en-US" altLang="ko-KR" sz="1200">
                <a:latin typeface="BM HANNA Pro OTF"/>
                <a:ea typeface="BM HANNA Pro OTF"/>
              </a:rPr>
              <a:t>2019102158</a:t>
            </a:r>
            <a:r>
              <a:rPr lang="ko-KR" altLang="en-US" sz="1200">
                <a:latin typeface="BM HANNA Pro OTF"/>
                <a:ea typeface="BM HANNA Pro OTF"/>
              </a:rPr>
              <a:t> 김시환 </a:t>
            </a:r>
            <a:endParaRPr lang="ko-KR" altLang="en-US" sz="1200">
              <a:latin typeface="BM HANNA Pro OTF"/>
              <a:ea typeface="BM HANNA Pro OTF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latin typeface="BM HANNA Pro OTF"/>
                <a:ea typeface="BM HANNA Pro OTF"/>
              </a:rPr>
              <a:t>컴퓨터공학과 </a:t>
            </a:r>
            <a:r>
              <a:rPr lang="en-US" altLang="ko-KR" sz="1200">
                <a:latin typeface="BM HANNA Pro OTF"/>
                <a:ea typeface="BM HANNA Pro OTF"/>
              </a:rPr>
              <a:t>2019102174</a:t>
            </a:r>
            <a:r>
              <a:rPr lang="ko-KR" altLang="en-US" sz="1200">
                <a:latin typeface="BM HANNA Pro OTF"/>
                <a:ea typeface="BM HANNA Pro OTF"/>
              </a:rPr>
              <a:t> 박선우</a:t>
            </a:r>
            <a:endParaRPr lang="ko-KR" altLang="en-US" sz="1200">
              <a:latin typeface="BM HANNA Pro OTF"/>
              <a:ea typeface="BM HANNA Pro OTF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3106" y="2641437"/>
            <a:ext cx="3058222" cy="562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300">
                <a:latin typeface="Nanum Pen Script"/>
                <a:ea typeface="Nanum Pen Script"/>
                <a:cs typeface="맑은 고딕 Semilight"/>
              </a:rPr>
              <a:t>프로젝트 소개</a:t>
            </a:r>
            <a:endParaRPr lang="ko-KR" altLang="en-US" sz="2000" b="1" spc="300">
              <a:latin typeface="Nanum Pen Script"/>
              <a:ea typeface="Nanum Pen Script"/>
              <a:cs typeface="맑은 고딕 Semilight"/>
            </a:endParaRPr>
          </a:p>
          <a:p>
            <a:pPr lvl="0">
              <a:defRPr/>
            </a:pP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우리의 서비스는 기존에 있는 옷으로 색다른 코디에 도전하고 싶은 사람들</a:t>
            </a: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,</a:t>
            </a: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 사복패션이 어려운 신입생들에게 사용자가 가진 옷들로 만드는 새로운 코디를 추천한다</a:t>
            </a: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.</a:t>
            </a:r>
            <a:endParaRPr lang="en-US" altLang="ko-KR" sz="1500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endParaRPr lang="ko-KR" altLang="en-US" sz="1200" b="1" spc="300">
              <a:latin typeface="Nanum Pen Script"/>
              <a:ea typeface="Nanum Pen Script"/>
              <a:cs typeface="맑은 고딕 Semilight"/>
            </a:endParaRPr>
          </a:p>
          <a:p>
            <a:pPr lvl="0">
              <a:defRPr/>
            </a:pPr>
            <a:endParaRPr lang="ko-KR" altLang="en-US" sz="1200" b="1" spc="300">
              <a:latin typeface="Nanum Pen Script"/>
              <a:ea typeface="Nanum Pen Script"/>
              <a:cs typeface="맑은 고딕 Semilight"/>
            </a:endParaRPr>
          </a:p>
          <a:p>
            <a:pPr lvl="0">
              <a:defRPr/>
            </a:pPr>
            <a:r>
              <a:rPr lang="ko-KR" altLang="en-US" sz="2000" b="1" spc="300">
                <a:latin typeface="Nanum Pen Script"/>
                <a:ea typeface="Nanum Pen Script"/>
                <a:cs typeface="맑은 고딕 Semilight"/>
              </a:rPr>
              <a:t>사용법 안내</a:t>
            </a:r>
            <a:endParaRPr lang="ko-KR" altLang="en-US" sz="2000" b="1" spc="300">
              <a:latin typeface="Nanum Pen Script"/>
              <a:ea typeface="Nanum Pen Script"/>
              <a:cs typeface="맑은 고딕 Semilight"/>
            </a:endParaRPr>
          </a:p>
          <a:p>
            <a:pPr lvl="0">
              <a:defRPr/>
            </a:pP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1.</a:t>
            </a: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 옷장에 있는 옷 사진을 찍는다</a:t>
            </a: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.</a:t>
            </a: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 </a:t>
            </a:r>
            <a:endParaRPr lang="ko-KR" altLang="en-US" sz="1200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2.</a:t>
            </a: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 사진을 사이트에 업로드한다</a:t>
            </a: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.</a:t>
            </a:r>
            <a:endParaRPr lang="en-US" altLang="ko-KR" sz="1200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3.</a:t>
            </a: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 추천알고리즘을 거쳐 나온 코디를 확인한다</a:t>
            </a:r>
            <a:r>
              <a:rPr lang="en-US" altLang="ko-KR" sz="1200" spc="300">
                <a:latin typeface="BM HANNA Pro OTF"/>
                <a:ea typeface="BM HANNA Pro OTF"/>
                <a:cs typeface="맑은 고딕 Semilight"/>
              </a:rPr>
              <a:t>.</a:t>
            </a:r>
            <a:endParaRPr lang="en-US" altLang="ko-KR" sz="1300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endParaRPr lang="ko-KR" altLang="en-US" sz="2000" b="1" spc="300">
              <a:latin typeface="Nanum Pen Script"/>
              <a:ea typeface="Nanum Pen Script"/>
              <a:cs typeface="맑은 고딕 Semilight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spc="300">
                <a:latin typeface="Nanum Pen Script"/>
                <a:ea typeface="Nanum Pen Script"/>
                <a:cs typeface="맑은 고딕 Semilight"/>
              </a:rPr>
              <a:t>알고리즘</a:t>
            </a:r>
            <a:endParaRPr lang="ko-KR" altLang="en-US" sz="2000" b="1" spc="300">
              <a:latin typeface="Nanum Pen Script"/>
              <a:ea typeface="Nanum Pen Script"/>
              <a:cs typeface="맑은 고딕 Semiligh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300" b="1" spc="300">
                <a:latin typeface="BM HANNA Pro OTF"/>
                <a:ea typeface="BM HANNA Pro OTF"/>
                <a:cs typeface="맑은 고딕 Semilight"/>
              </a:rPr>
              <a:t>1.</a:t>
            </a:r>
            <a:r>
              <a:rPr lang="ko-KR" altLang="en-US" sz="1300" b="1" spc="300">
                <a:latin typeface="BM HANNA Pro OTF"/>
                <a:ea typeface="BM HANNA Pro OTF"/>
                <a:cs typeface="맑은 고딕 Semilight"/>
              </a:rPr>
              <a:t>추천</a:t>
            </a:r>
            <a:endParaRPr lang="ko-KR" altLang="en-US" sz="1300" b="1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쇼핑몰 홈페이지의 코디들을 크롤링해서 현재 가지고 있는 옷들의 조합과 유사도를 판단하여 유사도순으로 추천해주는 시스템이다</a:t>
            </a:r>
            <a:endParaRPr lang="ko-KR" altLang="en-US" sz="1200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endParaRPr lang="en-US" altLang="ko-KR" sz="1200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r>
              <a:rPr lang="en-US" altLang="ko-KR" sz="1300" b="1" spc="300">
                <a:latin typeface="BM HANNA Pro OTF"/>
                <a:ea typeface="BM HANNA Pro OTF"/>
                <a:cs typeface="맑은 고딕 Semilight"/>
              </a:rPr>
              <a:t>2.</a:t>
            </a:r>
            <a:r>
              <a:rPr lang="ko-KR" altLang="en-US" sz="1300" b="1" spc="300">
                <a:latin typeface="BM HANNA Pro OTF"/>
                <a:ea typeface="BM HANNA Pro OTF"/>
                <a:cs typeface="맑은 고딕 Semilight"/>
              </a:rPr>
              <a:t>이미지 분석</a:t>
            </a:r>
            <a:endParaRPr lang="ko-KR" altLang="en-US" sz="1300" b="1" spc="300">
              <a:latin typeface="BM HANNA Pro OTF"/>
              <a:ea typeface="BM HANNA Pro OTF"/>
              <a:cs typeface="맑은 고딕 Semilight"/>
            </a:endParaRPr>
          </a:p>
          <a:p>
            <a:pPr lvl="0">
              <a:defRPr/>
            </a:pPr>
            <a:r>
              <a:rPr lang="ko-KR" altLang="en-US" sz="1200" spc="300">
                <a:latin typeface="BM HANNA Pro OTF"/>
                <a:ea typeface="BM HANNA Pro OTF"/>
                <a:cs typeface="맑은 고딕 Semilight"/>
              </a:rPr>
              <a:t>사용자가 옷을 업로드하게 되면 그 옷의 카테고리와 색상을 분류해서 그 옷을 데이터화 할 수 있게끔 만들어준다</a:t>
            </a:r>
            <a:endParaRPr lang="en-US" altLang="ko-KR" sz="1200" spc="300">
              <a:latin typeface="BM HANNA Pro OTF"/>
              <a:ea typeface="BM HANNA Pro OTF"/>
              <a:cs typeface="맑은 고딕 Semiligh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2696" y="3142347"/>
            <a:ext cx="1152128" cy="25097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8840" y="3141365"/>
            <a:ext cx="1152128" cy="2499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704" y="2699792"/>
            <a:ext cx="1512167" cy="207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637471" y="5894513"/>
            <a:ext cx="1603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spc="300">
                <a:latin typeface="Nanum Pen Script"/>
                <a:ea typeface="Nanum Pen Script"/>
              </a:rPr>
              <a:t>전체 아키텍쳐</a:t>
            </a:r>
            <a:endParaRPr lang="ko-KR" altLang="en-US" sz="2000" b="1" spc="300">
              <a:latin typeface="Nanum Pen Script"/>
              <a:ea typeface="Nanum Pen Scrip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6672" y="6416872"/>
            <a:ext cx="2846434" cy="2085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7471" y="2615144"/>
            <a:ext cx="254069" cy="300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753" y="2699792"/>
            <a:ext cx="987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spc="300">
                <a:latin typeface="Nanum Pen Script"/>
                <a:ea typeface="Nanum Pen Script"/>
              </a:rPr>
              <a:t>실행사진</a:t>
            </a:r>
            <a:endParaRPr lang="ko-KR" altLang="en-US" sz="2000" b="1" spc="300">
              <a:latin typeface="Nanum Pen Script"/>
              <a:ea typeface="Nanum Pen Scrip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19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2019-10-10T00:15:35.000</dcterms:created>
  <dc:creator>ETNEWS</dc:creator>
  <cp:lastModifiedBy>van13</cp:lastModifiedBy>
  <dcterms:modified xsi:type="dcterms:W3CDTF">2022-11-17T06:16:15.944</dcterms:modified>
  <cp:revision>91</cp:revision>
  <dc:title>슬라이드 1</dc:title>
  <cp:version/>
</cp:coreProperties>
</file>