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65" r:id="rId7"/>
    <p:sldId id="264" r:id="rId8"/>
    <p:sldId id="263" r:id="rId9"/>
    <p:sldId id="259" r:id="rId10"/>
    <p:sldId id="261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1D7"/>
    <a:srgbClr val="F1F0EC"/>
    <a:srgbClr val="6E664C"/>
    <a:srgbClr val="484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12" autoAdjust="0"/>
  </p:normalViewPr>
  <p:slideViewPr>
    <p:cSldViewPr snapToGrid="0">
      <p:cViewPr varScale="1">
        <p:scale>
          <a:sx n="43" d="100"/>
          <a:sy n="43" d="100"/>
        </p:scale>
        <p:origin x="36" y="1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024052657480318"/>
          <c:y val="0.17861717651223075"/>
          <c:w val="0.70372047244094493"/>
          <c:h val="0.767076478403267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alpha val="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Experiment and Evaluation</c:v>
                </c:pt>
                <c:pt idx="1">
                  <c:v>Implementing Frontend Design</c:v>
                </c:pt>
                <c:pt idx="2">
                  <c:v>Improving Design</c:v>
                </c:pt>
                <c:pt idx="3">
                  <c:v>Implementing Backend Design</c:v>
                </c:pt>
                <c:pt idx="4">
                  <c:v>Model Selection</c:v>
                </c:pt>
                <c:pt idx="5">
                  <c:v>Data Collection and Preporcessing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4F-451E-AE72-9B9B4C1A4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Experiment and Evaluation</c:v>
                </c:pt>
                <c:pt idx="1">
                  <c:v>Implementing Frontend Design</c:v>
                </c:pt>
                <c:pt idx="2">
                  <c:v>Improving Design</c:v>
                </c:pt>
                <c:pt idx="3">
                  <c:v>Implementing Backend Design</c:v>
                </c:pt>
                <c:pt idx="4">
                  <c:v>Model Selection</c:v>
                </c:pt>
                <c:pt idx="5">
                  <c:v>Data Collection and Preporcessing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F-451E-AE72-9B9B4C1A4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4884895"/>
        <c:axId val="1580963695"/>
      </c:barChart>
      <c:catAx>
        <c:axId val="1924884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0963695"/>
        <c:crosses val="autoZero"/>
        <c:auto val="1"/>
        <c:lblAlgn val="ctr"/>
        <c:lblOffset val="100"/>
        <c:noMultiLvlLbl val="0"/>
      </c:catAx>
      <c:valAx>
        <c:axId val="1580963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488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0.70084</cdr:x>
      <cdr:y>0.17388</cdr:y>
    </cdr:from>
    <cdr:to>
      <cdr:x>0.70301</cdr:x>
      <cdr:y>0.99107</cdr:y>
    </cdr:to>
    <cdr:cxnSp macro="">
      <cdr:nvCxnSpPr>
        <cdr:cNvPr id="2" name="直接连接符 1">
          <a:extLst xmlns:a="http://schemas.openxmlformats.org/drawingml/2006/main">
            <a:ext uri="{FF2B5EF4-FFF2-40B4-BE49-F238E27FC236}">
              <a16:creationId xmlns:a16="http://schemas.microsoft.com/office/drawing/2014/main" id="{7703E29C-AFC0-4D0D-BCB5-D7761DB8E029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5696446" y="942221"/>
          <a:ext cx="17638" cy="4428081"/>
        </a:xfrm>
        <a:prstGeom xmlns:a="http://schemas.openxmlformats.org/drawingml/2006/main" prst="line">
          <a:avLst/>
        </a:prstGeom>
        <a:ln xmlns:a="http://schemas.openxmlformats.org/drawingml/2006/main" w="762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79C7D-ED5B-469E-B278-8AECF3D160C8}" type="datetimeFigureOut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2024/11/12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72C29-3E1C-4844-AF57-6BAFCFAAE1BA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40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F83BA-8BB0-4528-8C08-1ACDBCE91FE7}" type="datetimeFigureOut">
              <a:rPr lang="zh-CN" altLang="en-US" smtClean="0"/>
              <a:pPr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A22499-96EF-46DA-80F2-1E3EC7BF359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15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8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34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22499-96EF-46DA-80F2-1E3EC7BF3599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91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73CA2-85F9-4EC4-BD25-9233C1475FD3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B5A108-9649-4D7B-9EEC-96AFC2E8598E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76457B-912F-4315-A5CF-5B4FF9D2F049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012DA-7E69-48F4-AE4C-82C5B1729FAB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1C031-37E5-4431-A503-44E7A8755E5C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452B9-1A76-480E-84EB-5E3B162FEA10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C5A1B-F6C6-4751-B26B-8C2493FA7425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04378E-7FCD-4CC1-9FE0-4EAEEEA6F7E0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0581B3-2625-452C-93E9-F52A1604A05F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DCF19-1E4B-4BB8-8B65-3B4BDC88E950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4ED91-1F96-4378-A45F-DB296FE2001C}" type="datetime1">
              <a:rPr lang="zh-CN" altLang="en-US" smtClean="0"/>
              <a:t>2024/11/12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8" name="矩形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B4F74E-667C-40F0-9D62-79F1FBC44D0C}" type="datetime1">
              <a:rPr lang="zh-CN" altLang="en-US" smtClean="0"/>
              <a:pPr/>
              <a:t>2024/11/12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计划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49" y="470378"/>
            <a:ext cx="4358839" cy="3255264"/>
          </a:xfrm>
        </p:spPr>
        <p:txBody>
          <a:bodyPr rtlCol="0">
            <a:normAutofit fontScale="90000"/>
          </a:bodyPr>
          <a:lstStyle/>
          <a:p>
            <a:r>
              <a:rPr lang="en-US" altLang="zh-CN" sz="4800" dirty="0"/>
              <a:t>Indoor Furniture Placement Copilot for Optimal Design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04" y="3954104"/>
            <a:ext cx="6510369" cy="2300709"/>
          </a:xfrm>
        </p:spPr>
        <p:txBody>
          <a:bodyPr rtlCol="0">
            <a:normAutofit/>
          </a:bodyPr>
          <a:lstStyle/>
          <a:p>
            <a:r>
              <a:rPr lang="en-US" altLang="zh-CN"/>
              <a:t>Team </a:t>
            </a:r>
            <a:r>
              <a:rPr lang="en-US" altLang="zh-CN" dirty="0"/>
              <a:t>14       </a:t>
            </a:r>
          </a:p>
          <a:p>
            <a:r>
              <a:rPr lang="en-US" altLang="zh-CN" dirty="0"/>
              <a:t>Instructor: Prof. Osama </a:t>
            </a:r>
            <a:r>
              <a:rPr lang="en-US" altLang="zh-CN" dirty="0" err="1"/>
              <a:t>Alshaykh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Group member: Yongyi Xie</a:t>
            </a:r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C3E24-2CA2-4B18-821F-4E8A492B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29" y="3135517"/>
            <a:ext cx="3259567" cy="715721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Design Problem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16D63-6CCB-4572-8491-712E05BA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796" y="605117"/>
            <a:ext cx="7657551" cy="41013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Background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Homes more intelligent and personalized, optimizing space for both aesthetics and functionality is essential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Large language models (LLMs) offer new opportunities for them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</a:rPr>
              <a:t>Mission Statement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Develop a tool that can give furniture placement plans based on safety and comfort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ADADB2-1FCD-43B9-B111-419D46540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96" y="3893728"/>
            <a:ext cx="5023216" cy="2870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E8A17-C9ED-450E-AB77-6B7C4E142BB8}"/>
              </a:ext>
            </a:extLst>
          </p:cNvPr>
          <p:cNvSpPr txBox="1"/>
          <p:nvPr/>
        </p:nvSpPr>
        <p:spPr>
          <a:xfrm>
            <a:off x="8989807" y="4513324"/>
            <a:ext cx="2703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Fig.1 : Furniture plan designed directly by </a:t>
            </a:r>
          </a:p>
          <a:p>
            <a:r>
              <a:rPr lang="en-US" altLang="zh-CN" sz="2000" dirty="0" err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ChatGPT</a:t>
            </a: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prompts. Obviously it is not doing a good job. </a:t>
            </a:r>
            <a:r>
              <a:rPr lang="en-US" altLang="zh-CN" sz="2000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</a:t>
            </a:r>
            <a:endParaRPr lang="zh-CN" altLang="en-US" sz="2000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1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5734-3F14-4B04-A405-BDC08B32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/>
          <a:lstStyle/>
          <a:p>
            <a:r>
              <a:rPr lang="en-US" altLang="zh-CN" dirty="0"/>
              <a:t>What have done so far</a:t>
            </a:r>
            <a:br>
              <a:rPr lang="en-US" altLang="zh-CN" dirty="0"/>
            </a:br>
            <a:r>
              <a:rPr lang="en-US" altLang="zh-CN" dirty="0"/>
              <a:t>since Sprint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2CCFC-FFB2-48B6-A821-2BA6368A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Frontend</a:t>
            </a:r>
          </a:p>
          <a:p>
            <a:pPr lvl="1"/>
            <a:r>
              <a:rPr lang="en-US" altLang="zh-CN" sz="2400" dirty="0"/>
              <a:t>Created User windows for input</a:t>
            </a:r>
          </a:p>
          <a:p>
            <a:r>
              <a:rPr lang="en-US" altLang="zh-CN" sz="3200" dirty="0"/>
              <a:t>Backend</a:t>
            </a:r>
          </a:p>
          <a:p>
            <a:pPr lvl="1"/>
            <a:r>
              <a:rPr lang="en-US" altLang="zh-CN" sz="2400" dirty="0"/>
              <a:t>Furniture Placement Generation with modification</a:t>
            </a:r>
          </a:p>
          <a:p>
            <a:pPr lvl="1"/>
            <a:r>
              <a:rPr lang="en-US" altLang="zh-CN" sz="2400" dirty="0"/>
              <a:t>Clustering analysis for paths and find optimal solutions</a:t>
            </a:r>
          </a:p>
          <a:p>
            <a:pPr lvl="1"/>
            <a:r>
              <a:rPr lang="en-US" altLang="zh-CN" sz="2400" dirty="0"/>
              <a:t>Make use of </a:t>
            </a:r>
            <a:r>
              <a:rPr lang="en-US" altLang="zh-CN" sz="2400" dirty="0" err="1"/>
              <a:t>OpenAI</a:t>
            </a:r>
            <a:r>
              <a:rPr lang="en-US" altLang="zh-CN" sz="2400" dirty="0"/>
              <a:t> API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70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51777-BC22-4521-955C-638356C6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76154" cy="4789648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 next (Sprint 4, 5, …)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917E-D0B1-4154-A4EE-F17ECABE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841" y="868680"/>
            <a:ext cx="7315200" cy="5120640"/>
          </a:xfrm>
        </p:spPr>
        <p:txBody>
          <a:bodyPr/>
          <a:lstStyle/>
          <a:p>
            <a:r>
              <a:rPr lang="en-US" altLang="zh-CN" sz="2800" dirty="0"/>
              <a:t>Implement backend </a:t>
            </a:r>
          </a:p>
          <a:p>
            <a:pPr lvl="1"/>
            <a:r>
              <a:rPr lang="en-US" altLang="zh-CN" sz="2400" dirty="0"/>
              <a:t>Improvements of optimization algorithms</a:t>
            </a:r>
          </a:p>
          <a:p>
            <a:r>
              <a:rPr lang="en-US" altLang="zh-CN" sz="2800" dirty="0"/>
              <a:t>Implement frontend</a:t>
            </a:r>
          </a:p>
          <a:p>
            <a:pPr lvl="1"/>
            <a:r>
              <a:rPr lang="en-US" altLang="zh-CN" sz="2400" dirty="0"/>
              <a:t>Add verbal prompts function</a:t>
            </a:r>
          </a:p>
          <a:p>
            <a:pPr lvl="1"/>
            <a:r>
              <a:rPr lang="en-US" altLang="zh-CN" sz="2400" dirty="0"/>
              <a:t>Try using other programming languages</a:t>
            </a:r>
          </a:p>
          <a:p>
            <a:pPr lvl="1"/>
            <a:r>
              <a:rPr lang="en-US" altLang="zh-CN" sz="2400" dirty="0"/>
              <a:t>Improve UI design for presentation</a:t>
            </a:r>
          </a:p>
          <a:p>
            <a:r>
              <a:rPr lang="en-US" altLang="zh-CN" sz="2800" dirty="0"/>
              <a:t>Put all things 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1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F6234-629A-4477-BDDD-16887AA5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Facing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E1A87-E603-4601-8A6E-0B74BC9FE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Hardware</a:t>
            </a:r>
          </a:p>
          <a:p>
            <a:pPr>
              <a:lnSpc>
                <a:spcPct val="200000"/>
              </a:lnSpc>
            </a:pPr>
            <a:r>
              <a:rPr lang="en-US" altLang="zh-CN" sz="2800" dirty="0"/>
              <a:t>Software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4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矩形 12">
            <a:extLst>
              <a:ext uri="{FF2B5EF4-FFF2-40B4-BE49-F238E27FC236}">
                <a16:creationId xmlns:a16="http://schemas.microsoft.com/office/drawing/2014/main" id="{0F9DE327-AEAE-44B2-8483-660A265AE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15" name="矩形​​ 14">
            <a:extLst>
              <a:ext uri="{FF2B5EF4-FFF2-40B4-BE49-F238E27FC236}">
                <a16:creationId xmlns:a16="http://schemas.microsoft.com/office/drawing/2014/main" id="{C1492CA2-7E37-4577-8E02-1E79AE7EE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110722-2775-4A70-8182-7C215D4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23" y="984156"/>
            <a:ext cx="3549144" cy="4889688"/>
          </a:xfrm>
        </p:spPr>
        <p:txBody>
          <a:bodyPr rtlCol="0">
            <a:normAutofit/>
          </a:bodyPr>
          <a:lstStyle/>
          <a:p>
            <a:pPr algn="r" rtl="0"/>
            <a:r>
              <a:rPr lang="en-US" altLang="zh-CN" dirty="0"/>
              <a:t>Project Schedule</a:t>
            </a:r>
            <a:endParaRPr lang="zh-CN" altLang="en-US" dirty="0"/>
          </a:p>
        </p:txBody>
      </p:sp>
      <p:sp>
        <p:nvSpPr>
          <p:cNvPr id="17" name="矩形​​ 16">
            <a:extLst>
              <a:ext uri="{FF2B5EF4-FFF2-40B4-BE49-F238E27FC236}">
                <a16:creationId xmlns:a16="http://schemas.microsoft.com/office/drawing/2014/main" id="{87ACB9FA-C8E8-43F1-868B-D328ECFC3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49B7B751-8B09-4CD3-B57D-E669B93F9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395034"/>
              </p:ext>
            </p:extLst>
          </p:nvPr>
        </p:nvGraphicFramePr>
        <p:xfrm>
          <a:off x="565121" y="44816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8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工作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THANK YOU!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1" dirty="0"/>
              <a:t>xyy0208@bu.edu</a:t>
            </a:r>
          </a:p>
          <a:p>
            <a:r>
              <a:rPr lang="en-US" altLang="zh-CN" dirty="0"/>
              <a:t>https://github.com/van1dh/Indoor-Furniture-Placement-Copilot/tree/main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rame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ppt/theme/themeOverride2.xml><?xml version="1.0" encoding="utf-8"?>
<a:themeOverride xmlns:a="http://schemas.openxmlformats.org/drawingml/2006/main">
  <a:clrScheme name="Frame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71af3243-3dd4-4a8d-8c0d-dd76da1f02a5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宽屏</PresentationFormat>
  <Paragraphs>37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 UI</vt:lpstr>
      <vt:lpstr>幼圆</vt:lpstr>
      <vt:lpstr>Wingdings</vt:lpstr>
      <vt:lpstr>Wingdings 2</vt:lpstr>
      <vt:lpstr>框架</vt:lpstr>
      <vt:lpstr>Indoor Furniture Placement Copilot for Optimal Design</vt:lpstr>
      <vt:lpstr>Design Problem</vt:lpstr>
      <vt:lpstr>What have done so far since Sprint 3</vt:lpstr>
      <vt:lpstr>What to do next (Sprint 4, 5, …)</vt:lpstr>
      <vt:lpstr>Challenges Facing</vt:lpstr>
      <vt:lpstr>Project Schedule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2024-10-14T03:26:43Z</dcterms:created>
  <dcterms:modified xsi:type="dcterms:W3CDTF">2024-11-11T16:05:55Z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