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459" r:id="rId3"/>
    <p:sldId id="411" r:id="rId4"/>
    <p:sldId id="460" r:id="rId5"/>
    <p:sldId id="412" r:id="rId6"/>
    <p:sldId id="413" r:id="rId7"/>
    <p:sldId id="477" r:id="rId8"/>
    <p:sldId id="472" r:id="rId9"/>
    <p:sldId id="473" r:id="rId10"/>
    <p:sldId id="474" r:id="rId11"/>
    <p:sldId id="486" r:id="rId12"/>
    <p:sldId id="475" r:id="rId13"/>
    <p:sldId id="476" r:id="rId14"/>
    <p:sldId id="478" r:id="rId15"/>
    <p:sldId id="479" r:id="rId16"/>
    <p:sldId id="480" r:id="rId17"/>
    <p:sldId id="482" r:id="rId18"/>
    <p:sldId id="481" r:id="rId19"/>
    <p:sldId id="483" r:id="rId20"/>
    <p:sldId id="484" r:id="rId21"/>
    <p:sldId id="485" r:id="rId22"/>
    <p:sldId id="454" r:id="rId23"/>
    <p:sldId id="455" r:id="rId24"/>
    <p:sldId id="456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JSX" id="{4C6CD7CE-4C5C-4256-BE95-6EC46516E444}">
          <p14:sldIdLst>
            <p14:sldId id="412"/>
            <p14:sldId id="413"/>
            <p14:sldId id="477"/>
            <p14:sldId id="472"/>
            <p14:sldId id="473"/>
            <p14:sldId id="474"/>
            <p14:sldId id="486"/>
            <p14:sldId id="475"/>
            <p14:sldId id="476"/>
            <p14:sldId id="478"/>
            <p14:sldId id="479"/>
          </p14:sldIdLst>
        </p14:section>
        <p14:section name="Rendering Elements" id="{6075D532-4C71-4C0C-B3FB-02C674EC1CBE}">
          <p14:sldIdLst>
            <p14:sldId id="480"/>
            <p14:sldId id="482"/>
            <p14:sldId id="481"/>
            <p14:sldId id="483"/>
            <p14:sldId id="484"/>
            <p14:sldId id="485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3012" y="871696"/>
            <a:ext cx="89634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JSX &amp; Rendering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The Powerful "View </a:t>
            </a:r>
            <a:r>
              <a:rPr lang="en-US" dirty="0"/>
              <a:t>E</a:t>
            </a:r>
            <a:r>
              <a:rPr lang="en-US" dirty="0" smtClean="0"/>
              <a:t>ngine"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52600"/>
            <a:ext cx="9599611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NumberList(props)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this a function Component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numbers 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props.numbers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listItems = numbers.map((number)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 key={number.toString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()}&gt; // without the key - warning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{number}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&lt;ul&gt;{listItems}&lt;/ul&gt;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815" y="914400"/>
            <a:ext cx="11804822" cy="5570355"/>
          </a:xfrm>
        </p:spPr>
        <p:txBody>
          <a:bodyPr/>
          <a:lstStyle/>
          <a:p>
            <a:r>
              <a:rPr lang="en-US" dirty="0" smtClean="0"/>
              <a:t>Loops need special unique key for each element: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8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Specifying attributes with normal strings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Do not put quotes when you bind values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Note: empty tags can be closed immediately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Additionally, React escapes every HTML it renders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295" y="1759259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&lt;div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tabIndex='0'&gt;&lt;/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366" y="3109626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&lt;img src={user.avatarUrl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19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JSX tags may contain children (wrap them in circle brackets)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Keep in mind you may have only one root element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must wrap everything in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div</a:t>
            </a:r>
            <a:r>
              <a:rPr lang="en-US" dirty="0" smtClean="0"/>
              <a:t>, if you have more than one element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7331" y="1951267"/>
            <a:ext cx="959961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&lt;h1&gt;Hello!&lt;/h1&gt;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&lt;h2&gt;Good to see you here.&lt;/h2&gt;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82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JSX expressions are actually objects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above example is compiled to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52600"/>
            <a:ext cx="959961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className="greeting"&gt;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Hello, world!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4572000"/>
            <a:ext cx="959961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React.createElement(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'h1',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{className: 'greeting'},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'Hello, world!'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order to write JSX, React must be in scope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Additionally, if you nest components, you need to reference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 matter that you do not reference them directly in JS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3733800"/>
            <a:ext cx="1059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React from 'react';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CustomButton from './CustomButton';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WarningButton()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return React.createElement(CustomButton, {color: 'red'}, null);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&lt;CustomButton color="red" /&gt;;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52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Rendering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Beauty Of React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Elements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Unlike the usual DOM elements, React elements are plain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are 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cheap to create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Everything happens in memory and it's usually very fast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Dot not confuse elements with components, we will cover them later in this course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you write an element, it is not rendered into the 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54864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div&gt;I am an element&lt;/div&gt;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61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Elements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to render a React element into the DOM so that the user can see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need to have an empty root DOM element in your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Usually, the React application is rendered in a single HTML element but it is not mandatory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4343400"/>
            <a:ext cx="959961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&lt;div id='app'&gt;&lt;/div&gt;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 skipped for brevity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42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Elements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To render the element on the UI, you need to call </a:t>
            </a:r>
            <a:r>
              <a:rPr lang="en-US" dirty="0" err="1" smtClean="0"/>
              <a:t>ReactDOM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Usually,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ReactDOM.render</a:t>
            </a:r>
            <a:r>
              <a:rPr lang="en-US" dirty="0" smtClean="0"/>
              <a:t> is called only once for the entire app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752600"/>
            <a:ext cx="959961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React from 'react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 from 'react-dom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 from './App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(&lt;App /&gt;,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4077762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Elements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React elements are immutable and cannot be changed later in </a:t>
            </a:r>
            <a:r>
              <a:rPr lang="en-US" dirty="0" smtClean="0"/>
              <a:t>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Without having additional knowledge, you need to call </a:t>
            </a:r>
            <a:r>
              <a:rPr lang="en-US" dirty="0" err="1" smtClean="0"/>
              <a:t>ReactDOM.render</a:t>
            </a:r>
            <a:r>
              <a:rPr lang="en-US" dirty="0" smtClean="0"/>
              <a:t> multiple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2236" y="3459299"/>
            <a:ext cx="959961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tick()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element 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h2&gt;It is {new Date().toLocaleTimeString()}.&lt;/h2&gt;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ReactDOM.render(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document.getElementById('root')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setInterval(tick, 1000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54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</a:t>
            </a:r>
          </a:p>
          <a:p>
            <a:pPr lvl="1"/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Conditionals </a:t>
            </a:r>
          </a:p>
          <a:p>
            <a:pPr lvl="1"/>
            <a:r>
              <a:rPr lang="en-US" dirty="0" smtClean="0"/>
              <a:t>Loops</a:t>
            </a:r>
          </a:p>
          <a:p>
            <a:r>
              <a:rPr lang="en-US" dirty="0" smtClean="0"/>
              <a:t>Rendering elements</a:t>
            </a:r>
          </a:p>
          <a:p>
            <a:pPr lvl="1"/>
            <a:r>
              <a:rPr lang="en-US" dirty="0" smtClean="0"/>
              <a:t>Rendering the DOM</a:t>
            </a:r>
          </a:p>
          <a:p>
            <a:pPr lvl="1"/>
            <a:r>
              <a:rPr lang="en-US" dirty="0" smtClean="0"/>
              <a:t>State change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Elements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If you add more elements and text, then examine the web page, you will notice React only updates what is changed (the date)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438400"/>
            <a:ext cx="11353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tick 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&lt;h1&gt;Test&lt;/h1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&lt;h1&gt;It is {new Date().toLocaleTimeString()}.&lt;/h1&gt;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 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ReactDOM.render(element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document.getElementById('root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setInterval(tick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1000)</a:t>
            </a:r>
          </a:p>
        </p:txBody>
      </p:sp>
    </p:spTree>
    <p:extLst>
      <p:ext uri="{BB962C8B-B14F-4D97-AF65-F5344CB8AC3E}">
        <p14:creationId xmlns:p14="http://schemas.microsoft.com/office/powerpoint/2010/main" val="106380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React.js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#react-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JavaScript + "HTML"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this 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It's not JavaScript nor 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It's actually a syntactic sugar but more on that later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allows you to describe the UI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Similar to template engines but with the full power of 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compiled to plain old JavaScript objects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01268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world!&lt;/h1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Some HTML attribute names are reserved JS words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Hence the little difference between the JSX and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camelCase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 smtClean="0"/>
              <a:t> becomes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className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becomes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htmlFor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becomes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tabIndex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5954" y="55626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className='some-class' tabIndex='0'&gt;&lt;/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1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You can "inject" variables by using curly brackets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more advanced expressions is also allowed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3884" y="1701268"/>
            <a:ext cx="959961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firstName = 'Ivaylo'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secondName = 'Kenov'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&lt;h1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&gt;{firstName}, {lastName}!&lt;/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6295" y="3685117"/>
            <a:ext cx="959961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formatUser (firstName, lastName)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firstName + ' ' + 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 skipped for brevity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&lt;h1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&gt;{formatUser(firstName, lastName)}!&lt;/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After compilation JSX becomes regular JavaScript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means you can use it almost everywhere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 it to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Accept it like arguments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 it from functions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3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52600"/>
            <a:ext cx="959961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getGreeting(user)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user.firstName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user.lastName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&lt;h1&gt;Hello, {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formatName(firstName, lastName)}!&lt;/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&lt;h1&gt;Hello, Stranger.&lt;/h1&gt;;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815" y="914400"/>
            <a:ext cx="11804822" cy="5570355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8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1123</Words>
  <Application>Microsoft Office PowerPoint</Application>
  <PresentationFormat>Custom</PresentationFormat>
  <Paragraphs>250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JSX &amp; Rendering Elements</vt:lpstr>
      <vt:lpstr>Table of Contents</vt:lpstr>
      <vt:lpstr>Have a Question?</vt:lpstr>
      <vt:lpstr>JSX</vt:lpstr>
      <vt:lpstr>JSX Expressions</vt:lpstr>
      <vt:lpstr>JSX Expressions</vt:lpstr>
      <vt:lpstr>JSX Expressions</vt:lpstr>
      <vt:lpstr>JSX Expressions</vt:lpstr>
      <vt:lpstr>JSX Expressions</vt:lpstr>
      <vt:lpstr>JSX Expressions</vt:lpstr>
      <vt:lpstr>JSX Expressions</vt:lpstr>
      <vt:lpstr>JSX Expressions</vt:lpstr>
      <vt:lpstr>JSX Expressions</vt:lpstr>
      <vt:lpstr>JSX Expressions</vt:lpstr>
      <vt:lpstr>Rendering Elements</vt:lpstr>
      <vt:lpstr>Rendering Elements</vt:lpstr>
      <vt:lpstr>Rendering Elements</vt:lpstr>
      <vt:lpstr>Rendering Elements</vt:lpstr>
      <vt:lpstr>Rendering Elements</vt:lpstr>
      <vt:lpstr>Rendering Elements</vt:lpstr>
      <vt:lpstr>JavaScript Web – React.js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2017-06-20T11:53:23Z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