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43C9B-5659-48B6-9066-4353C83B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606F81-F09D-4453-9BCC-56C1BCD5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3AA05-4585-4E33-A043-FF85729B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31E80-FBE1-4985-A811-DAD850F6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A8864-07D5-48FA-8D72-A50D590B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A021C-09AE-4F92-A8B7-D9D76BF4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6994B5-2241-4BC3-907E-67A10C80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59B89-B79E-47C2-950D-13B2BD6E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E9353-F90D-4870-B147-6EDCFF10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778C2-03FC-4A11-8834-80149C6F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6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85179-37FA-4662-A3EF-2C88AC1B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B0EA93-5943-4D6E-92E0-22A73FDAB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F8DB1-0128-44C8-80B9-37263F5B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5DE7E-058E-4DEC-B1E1-57BD9CCE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F134C-D9E5-4281-8D28-4B879D8E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58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32AB1-79FE-473E-80D0-1B120F2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EB677-2D4B-4EC1-80DA-5E9B65EC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8C696-ADEF-4B63-8AC9-C84660D2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91627-78A0-4E1D-81DB-0646252C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CC2C3-3283-41AF-8E0D-9CBE590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17D3-7759-4202-A76A-B998A772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C0432-A1A7-4B1B-82A5-B8540015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ECE36-363B-45BF-B515-F8859D58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4E1D1-08CB-4A49-9CB4-B69A972A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B70D7-3963-4B12-982E-6555B09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81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8017-1BAF-4FAC-9820-59E39BDE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73DFD6-7FF6-4D3E-9B98-11780EE0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FE3855-FEEC-4125-8F8A-58FB1EDE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592FA-B345-481C-80C5-CA1BC0A6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C5BC9-23D3-4C1E-AFD1-7875DDE9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BBE7A3-4129-4DC8-A28C-CBF5F492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8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18B32-96E2-4A21-972C-4C1D9E6D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AA3B03-8F06-4499-ABBF-744EAABE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0F6639-D334-446B-8633-5E9012B61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0A4754-A7FF-45A4-AB2A-6D863720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07BF62-3743-45D6-9F4F-9A4EB2F0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15BC33-4F47-434D-B319-D8FCC3D4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3A26FC-8264-47CE-A94A-0FCBA0F5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AC21F8-EB86-4F02-A924-D6BE7124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1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7295C-0CBD-4674-ACF9-4C9D4F5E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0A5F54-7017-4283-9B43-0D73B5D5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05D0C-A95F-4AD0-B37F-B14AB4E2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C7F6FF-A226-48DD-B360-614FAE6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1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EED709-4571-48A4-8FDB-7B98C9E1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1B2A0E-D443-4047-B126-C5BEE70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E874A-32B8-4296-A86F-C59E95B7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659E0-3EBB-49F5-AF5D-A1B36C9B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54160-7F99-4015-8B44-BFD3F6EC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4B286A-54C6-4F5A-9DED-32D1481E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16F5F-974B-40A6-ADB0-8B9E0D0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760F08-DF42-402E-9E12-8137AA02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F584E6-2873-4C2B-B674-AFDB8FD3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809D-381A-444C-9668-2D6D6360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0B0E92-8C7B-40D6-8640-7A2579DAB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11E7D-5604-43E4-A8E9-A9073892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336B9-5E18-4CD3-AF82-21B0C83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BEA41-939B-4A4B-96B0-CA0F81B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155D6A-503D-419E-93AC-14426E08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34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D559C4-F7E5-4C7B-B60A-E977A86D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FA69C-38DB-4435-8D6D-819F404D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7B1CE-A991-4460-84D0-5B0F5FE8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ADE6-4607-411C-9CE3-17926D3FF022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D28F0-012C-410D-8A74-81765685E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63618-5BEF-46C8-A47B-D8EB9803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B717-15EA-4E44-933C-DAFC59FAE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A6162A-476A-4293-BA64-A5963F9619B1}"/>
              </a:ext>
            </a:extLst>
          </p:cNvPr>
          <p:cNvSpPr/>
          <p:nvPr/>
        </p:nvSpPr>
        <p:spPr>
          <a:xfrm>
            <a:off x="520128" y="1045028"/>
            <a:ext cx="3892216" cy="3905477"/>
          </a:xfrm>
          <a:prstGeom prst="roundRect">
            <a:avLst>
              <a:gd name="adj" fmla="val 71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USERS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created_at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description</a:t>
            </a:r>
          </a:p>
          <a:p>
            <a:pPr algn="r"/>
            <a:r>
              <a:rPr lang="fr-FR" sz="1600" dirty="0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location</a:t>
            </a:r>
            <a:endParaRPr lang="fr-FR" sz="1600" dirty="0">
              <a:solidFill>
                <a:schemeClr val="accent1">
                  <a:lumMod val="60000"/>
                  <a:lumOff val="40000"/>
                </a:schemeClr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screen_name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id</a:t>
            </a: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profile_background_color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profile_link_color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profile_sidebar_border_color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profile_sidebar_fill_color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profile_text_color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statuses_count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state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775B470-609F-44D2-A687-B703D1E5DAAD}"/>
              </a:ext>
            </a:extLst>
          </p:cNvPr>
          <p:cNvSpPr/>
          <p:nvPr/>
        </p:nvSpPr>
        <p:spPr>
          <a:xfrm>
            <a:off x="6889488" y="769257"/>
            <a:ext cx="1952508" cy="1977572"/>
          </a:xfrm>
          <a:prstGeom prst="roundRect">
            <a:avLst>
              <a:gd name="adj" fmla="val 71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TWEETS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created_at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id</a:t>
            </a: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screen_name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user_id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  <a:p>
            <a:pPr algn="r"/>
            <a:r>
              <a:rPr lang="fr-FR" sz="1600" dirty="0" err="1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text</a:t>
            </a:r>
            <a:endParaRPr lang="fr-FR" sz="16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F094791-3C81-4383-A136-B848084D548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412344" y="1758043"/>
            <a:ext cx="247714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D20EF9F-C887-42F4-BB98-20819E6BDBB9}"/>
              </a:ext>
            </a:extLst>
          </p:cNvPr>
          <p:cNvCxnSpPr/>
          <p:nvPr/>
        </p:nvCxnSpPr>
        <p:spPr>
          <a:xfrm>
            <a:off x="4717144" y="140970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BFFB34-C5D5-42D3-B7CC-758EF5B025DC}"/>
              </a:ext>
            </a:extLst>
          </p:cNvPr>
          <p:cNvCxnSpPr/>
          <p:nvPr/>
        </p:nvCxnSpPr>
        <p:spPr>
          <a:xfrm>
            <a:off x="4898119" y="140970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528C8EB-5F7E-4D6E-B2E6-CD7DFEC8B069}"/>
              </a:ext>
            </a:extLst>
          </p:cNvPr>
          <p:cNvCxnSpPr>
            <a:cxnSpLocks/>
          </p:cNvCxnSpPr>
          <p:nvPr/>
        </p:nvCxnSpPr>
        <p:spPr>
          <a:xfrm flipH="1">
            <a:off x="6298294" y="1417409"/>
            <a:ext cx="591193" cy="340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4EE77DC-E19D-48D0-91C0-B79849583D96}"/>
              </a:ext>
            </a:extLst>
          </p:cNvPr>
          <p:cNvCxnSpPr/>
          <p:nvPr/>
        </p:nvCxnSpPr>
        <p:spPr>
          <a:xfrm>
            <a:off x="6298294" y="1409699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FFF974D-CEF4-4A8B-8B0D-E71CCEC79FD3}"/>
              </a:ext>
            </a:extLst>
          </p:cNvPr>
          <p:cNvCxnSpPr>
            <a:cxnSpLocks/>
          </p:cNvCxnSpPr>
          <p:nvPr/>
        </p:nvCxnSpPr>
        <p:spPr>
          <a:xfrm flipH="1" flipV="1">
            <a:off x="6307500" y="1758041"/>
            <a:ext cx="581987" cy="34834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5C75939-B1C4-4C2E-9BD6-248CF8E93AD2}"/>
              </a:ext>
            </a:extLst>
          </p:cNvPr>
          <p:cNvSpPr txBox="1"/>
          <p:nvPr/>
        </p:nvSpPr>
        <p:spPr>
          <a:xfrm>
            <a:off x="5059246" y="97591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user_id</a:t>
            </a:r>
            <a:endParaRPr lang="fr-FR" sz="1800" dirty="0">
              <a:solidFill>
                <a:schemeClr val="accent1">
                  <a:lumMod val="60000"/>
                  <a:lumOff val="40000"/>
                </a:schemeClr>
              </a:solidFill>
              <a:latin typeface="Fira Code Medium" panose="020B0809050000020004" pitchFamily="49" charset="0"/>
              <a:ea typeface="Fira Code Medium" panose="020B0809050000020004" pitchFamily="49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DB73DF3-1DD7-4BCC-ADA3-93CCCA583B69}"/>
              </a:ext>
            </a:extLst>
          </p:cNvPr>
          <p:cNvSpPr/>
          <p:nvPr/>
        </p:nvSpPr>
        <p:spPr>
          <a:xfrm>
            <a:off x="6889487" y="3115582"/>
            <a:ext cx="1952508" cy="1652361"/>
          </a:xfrm>
          <a:prstGeom prst="roundRect">
            <a:avLst>
              <a:gd name="adj" fmla="val 71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STATE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pPr algn="r"/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state</a:t>
            </a:r>
          </a:p>
          <a:p>
            <a:pPr algn="r"/>
            <a:r>
              <a:rPr lang="fr-FR" sz="1600" dirty="0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population</a:t>
            </a:r>
          </a:p>
          <a:p>
            <a:pPr algn="r"/>
            <a:r>
              <a:rPr lang="fr-FR" sz="1600" dirty="0">
                <a:solidFill>
                  <a:schemeClr val="bg1"/>
                </a:solidFill>
                <a:latin typeface="Fira Code Light" panose="020B0809050000020004" pitchFamily="49" charset="0"/>
                <a:ea typeface="Fira Code Light" panose="020B0809050000020004" pitchFamily="49" charset="0"/>
              </a:rPr>
              <a:t>percentage</a:t>
            </a:r>
            <a:endParaRPr lang="fr-FR" sz="2400" dirty="0">
              <a:solidFill>
                <a:schemeClr val="bg1"/>
              </a:solidFill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B70990C-900B-46B3-A585-D20EB499AA9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12344" y="3941763"/>
            <a:ext cx="247714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2239DE5-5E8A-4DF8-A171-DBB47F9815DD}"/>
              </a:ext>
            </a:extLst>
          </p:cNvPr>
          <p:cNvCxnSpPr/>
          <p:nvPr/>
        </p:nvCxnSpPr>
        <p:spPr>
          <a:xfrm>
            <a:off x="6347666" y="359342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26ECC7-B73F-4236-9601-0EE9DD9F8290}"/>
              </a:ext>
            </a:extLst>
          </p:cNvPr>
          <p:cNvCxnSpPr/>
          <p:nvPr/>
        </p:nvCxnSpPr>
        <p:spPr>
          <a:xfrm>
            <a:off x="6528641" y="359342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2039153-F703-4818-A5B7-0A44C37CC3D0}"/>
              </a:ext>
            </a:extLst>
          </p:cNvPr>
          <p:cNvSpPr txBox="1"/>
          <p:nvPr/>
        </p:nvSpPr>
        <p:spPr>
          <a:xfrm>
            <a:off x="5201914" y="32259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Code Medium" panose="020B0809050000020004" pitchFamily="49" charset="0"/>
                <a:ea typeface="Fira Code Medium" panose="020B0809050000020004" pitchFamily="49" charset="0"/>
              </a:rPr>
              <a:t>state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8849BB2-95C1-457C-9757-CC76ED2E679B}"/>
              </a:ext>
            </a:extLst>
          </p:cNvPr>
          <p:cNvCxnSpPr/>
          <p:nvPr/>
        </p:nvCxnSpPr>
        <p:spPr>
          <a:xfrm>
            <a:off x="4734382" y="359342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EEF6EB-E7CC-4F94-8B28-217A4A445A8E}"/>
              </a:ext>
            </a:extLst>
          </p:cNvPr>
          <p:cNvCxnSpPr/>
          <p:nvPr/>
        </p:nvCxnSpPr>
        <p:spPr>
          <a:xfrm>
            <a:off x="4915357" y="3593420"/>
            <a:ext cx="0" cy="6966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3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Code Light</vt:lpstr>
      <vt:lpstr>Fira Code Medium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Akim van Eersel</dc:creator>
  <cp:lastModifiedBy>Akim van Eersel</cp:lastModifiedBy>
  <cp:revision>8</cp:revision>
  <dcterms:created xsi:type="dcterms:W3CDTF">2021-04-07T14:30:36Z</dcterms:created>
  <dcterms:modified xsi:type="dcterms:W3CDTF">2021-04-08T16:53:16Z</dcterms:modified>
</cp:coreProperties>
</file>