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B31E-64D0-5DA2-5C75-67B39160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748C-A2F7-E463-8F38-B879779A1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E93C-4037-8500-8881-F11FF466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8936-933E-5082-E95D-E505D04D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9F71-E8D7-8062-ED92-69F36C99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963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B555-34CF-F618-8E1F-887F2D48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84EA9-E819-BBE8-D605-525A4B9B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1AEB-97F5-0802-6B56-EFA6D34F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335C-F59F-4787-8578-2F5DE931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D7CD-2EAD-1887-44E1-6583AA5C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17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8C5D5-379B-BE17-CF1D-2527547F2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EAFC7-E3D8-7957-5229-5D7069F3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AC94-5141-EFE1-4352-92880D2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B6C4C-D71B-D1D8-3FC4-DA85C4C1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21AA-2DF6-69FA-5292-50E96D2D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587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9B8E-87FE-7A84-9003-4E58E54E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0E46-7611-29B4-246B-185A3113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D8AC-7F43-3E07-347A-0B295838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FD97-5CEB-2C79-0CBA-C2526FEE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59A6-6334-47D0-31B3-76EFEF6B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722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7CD1-C86B-2B47-AB0F-6612FE20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9232-4928-B167-21B3-55A9CCA4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BC4D-CAFB-4E4F-11AF-1E0B98DB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E7E4-0F1E-9336-31AF-379C604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E7E8-8042-CF40-3DD7-4D8EC1EB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24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E996-208D-77F7-AA84-44539A5E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373C-EC65-9464-04D8-F09A9AD60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0255-90BC-2802-CD24-FB1C52309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F4C6-35F1-EEB0-8A53-F615CCDC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DC11-0B59-973E-CBD2-1C3FE8B2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17A9-4A50-E32F-994D-6B8A1964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09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1982-D3E4-56E1-C350-021042E8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7EF08-F55A-60E7-3259-62E9153A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A9BE-5858-31C9-BF71-4CD9D5ECF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D3C2-6457-D119-BADF-131693EA5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FC501-2AF8-84DA-7B2D-6EE7A81AF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5A450-DD1B-BE1E-5187-2EA006EA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9A993-0363-CD5B-0C58-AA96852A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65DE8-8DE1-5F07-243C-1FE37763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28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00B-D3DF-35F0-E4AA-414F67E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9459F-3DF3-047B-3A1C-702CF435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D3274-59A1-57F2-102D-66C76D0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ECD24-90D4-B61F-5CA3-0A727951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1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F29BC-DDCA-5795-CE73-7B2C549A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523E0-D44C-F052-7317-BA0E1567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3DCD-5CAA-BC55-32C3-730E72BE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81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F364-C4D7-ABE9-54F6-75090667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6E19-00A2-8ECD-C709-55B93F28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2DF9-8648-706D-4E5E-ABFCC8CD1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CC63-1AC7-7ADA-F532-49F0096E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38FE0-5AA4-4E9F-25F7-C9469F55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3B19F-50C4-0795-1F00-2CA525A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54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23AF-E9A8-0E60-1E95-60BB3CE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4ADD-BAF6-FE3A-9BCD-EE58AC6AD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8B1B1-7BF4-83F1-3537-5CB2E021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A4F8F-79D4-A69C-86D0-4B69F22D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26753-EC0F-F75F-0546-0BD49344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E7BEC-6C0A-0D43-F6E4-6881B074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63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8D47A-95A3-BEC1-7CB1-CD61368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4AE4-B57D-371E-C39E-7BB25C3B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27BB-0363-6073-A535-9CA828B34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62AC-23E4-035F-9B5D-AFBEA94A7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A1A2-61A0-3C0D-8F1E-8D0C12EA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4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BDA57-5028-6C3F-EAA4-4382B90CA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70281"/>
              </p:ext>
            </p:extLst>
          </p:nvPr>
        </p:nvGraphicFramePr>
        <p:xfrm>
          <a:off x="2032000" y="719666"/>
          <a:ext cx="8127999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712725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22781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9032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s</a:t>
                      </a:r>
                      <a:r>
                        <a:rPr lang="en-NL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b</a:t>
                      </a:r>
                      <a:r>
                        <a:rPr lang="en-NL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6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NL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optimize model fit to data with 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1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parameter</a:t>
                      </a:r>
                      <a:r>
                        <a:rPr lang="en-NL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 =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parameter =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6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model statistical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learn representation of ‘unstructured’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2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NL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scales with data, compute, model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NL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0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9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Amsterdam-3, W.A.C. van (Wouter)</dc:creator>
  <cp:lastModifiedBy>Amsterdam-3, W.A.C. van (Wouter)</cp:lastModifiedBy>
  <cp:revision>3</cp:revision>
  <dcterms:created xsi:type="dcterms:W3CDTF">2024-09-25T12:43:23Z</dcterms:created>
  <dcterms:modified xsi:type="dcterms:W3CDTF">2024-09-25T12:48:45Z</dcterms:modified>
</cp:coreProperties>
</file>