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4"/>
          </a:solidFill>
        </a:fill>
      </a:tcStyle>
    </a:wholeTbl>
    <a:band2H>
      <a:tcTxStyle b="def" i="def"/>
      <a:tcStyle>
        <a:tcBdr/>
        <a:fill>
          <a:solidFill>
            <a:srgbClr val="E7E8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D"/>
          </a:solidFill>
        </a:fill>
      </a:tcStyle>
    </a:wholeTbl>
    <a:band2H>
      <a:tcTxStyle b="def" i="def"/>
      <a:tcStyle>
        <a:tcBdr/>
        <a:fill>
          <a:solidFill>
            <a:srgbClr val="E6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free and open-source terminal emulator, serial console and network file transfer application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Rubrikbild">
    <p:spTree>
      <p:nvGrpSpPr>
        <p:cNvPr id="1" name=""/>
        <p:cNvGrpSpPr/>
        <p:nvPr/>
      </p:nvGrpSpPr>
      <p:grpSpPr>
        <a:xfrm>
          <a:off x="0" y="0"/>
          <a:ext cx="0" cy="0"/>
          <a:chOff x="0" y="0"/>
          <a:chExt cx="0" cy="0"/>
        </a:xfrm>
      </p:grpSpPr>
      <p:sp>
        <p:nvSpPr>
          <p:cNvPr id="17" name="Rectangle 3"/>
          <p:cNvSpPr/>
          <p:nvPr/>
        </p:nvSpPr>
        <p:spPr>
          <a:xfrm>
            <a:off x="179512" y="157010"/>
            <a:ext cx="8784978" cy="4820173"/>
          </a:xfrm>
          <a:prstGeom prst="rect">
            <a:avLst/>
          </a:prstGeom>
          <a:blipFill>
            <a:blip r:embed="rId2"/>
            <a:stretch>
              <a:fillRect/>
            </a:stretch>
          </a:blipFill>
          <a:ln w="12700">
            <a:miter lim="400000"/>
          </a:ln>
        </p:spPr>
        <p:txBody>
          <a:bodyPr lIns="45719" rIns="45719" anchor="ctr"/>
          <a:lstStyle/>
          <a:p>
            <a:pPr algn="ctr">
              <a:defRPr>
                <a:solidFill>
                  <a:srgbClr val="FFFFFF"/>
                </a:solidFill>
              </a:defRPr>
            </a:pPr>
          </a:p>
        </p:txBody>
      </p:sp>
      <p:sp>
        <p:nvSpPr>
          <p:cNvPr id="18" name="TITLE"/>
          <p:cNvSpPr txBox="1"/>
          <p:nvPr>
            <p:ph type="title" hasCustomPrompt="1"/>
          </p:nvPr>
        </p:nvSpPr>
        <p:spPr>
          <a:xfrm>
            <a:off x="685800" y="1703035"/>
            <a:ext cx="7772400" cy="530228"/>
          </a:xfrm>
          <a:prstGeom prst="rect">
            <a:avLst/>
          </a:prstGeom>
        </p:spPr>
        <p:txBody>
          <a:bodyPr/>
          <a:lstStyle>
            <a:lvl1pPr>
              <a:defRPr cap="all">
                <a:solidFill>
                  <a:srgbClr val="FFFFFF"/>
                </a:solidFill>
              </a:defRPr>
            </a:lvl1pPr>
          </a:lstStyle>
          <a:p>
            <a:pPr/>
            <a:r>
              <a:t>TITLE</a:t>
            </a:r>
          </a:p>
        </p:txBody>
      </p:sp>
      <p:sp>
        <p:nvSpPr>
          <p:cNvPr id="19" name="Body Level One…"/>
          <p:cNvSpPr txBox="1"/>
          <p:nvPr>
            <p:ph type="body" sz="quarter" idx="1" hasCustomPrompt="1"/>
          </p:nvPr>
        </p:nvSpPr>
        <p:spPr>
          <a:xfrm>
            <a:off x="1371600" y="2319482"/>
            <a:ext cx="6400800" cy="1314451"/>
          </a:xfrm>
          <a:prstGeom prst="rect">
            <a:avLst/>
          </a:prstGeom>
        </p:spPr>
        <p:txBody>
          <a:bodyPr>
            <a:normAutofit fontScale="100000" lnSpcReduction="0"/>
          </a:bodyPr>
          <a:lstStyle>
            <a:lvl1pPr marL="0" indent="0" algn="ctr">
              <a:buSzTx/>
              <a:buNone/>
              <a:defRPr sz="2400">
                <a:solidFill>
                  <a:srgbClr val="FFFFFF"/>
                </a:solidFill>
              </a:defRPr>
            </a:lvl1pPr>
            <a:lvl2pPr marL="0" indent="457200" algn="ctr">
              <a:buSzTx/>
              <a:buNone/>
              <a:defRPr sz="2400">
                <a:solidFill>
                  <a:srgbClr val="FFFFFF"/>
                </a:solidFill>
              </a:defRPr>
            </a:lvl2pPr>
            <a:lvl3pPr marL="0" indent="914400" algn="ctr">
              <a:buSzTx/>
              <a:buNone/>
              <a:defRPr sz="2400">
                <a:solidFill>
                  <a:srgbClr val="FFFFFF"/>
                </a:solidFill>
              </a:defRPr>
            </a:lvl3pPr>
            <a:lvl4pPr marL="0" indent="1371600" algn="ctr">
              <a:buSzTx/>
              <a:buNone/>
              <a:defRPr sz="2400">
                <a:solidFill>
                  <a:srgbClr val="FFFFFF"/>
                </a:solidFill>
              </a:defRPr>
            </a:lvl4pPr>
            <a:lvl5pPr marL="0" indent="1828800" algn="ctr">
              <a:buSzTx/>
              <a:buNone/>
              <a:defRPr sz="2400">
                <a:solidFill>
                  <a:srgbClr val="FFFFFF"/>
                </a:solidFill>
              </a:defRPr>
            </a:lvl5pPr>
          </a:lstStyle>
          <a:p>
            <a:pPr/>
            <a:r>
              <a:t>Subtitle</a:t>
            </a:r>
          </a:p>
          <a:p>
            <a:pPr lvl="1"/>
            <a:r>
              <a:t/>
            </a:r>
          </a:p>
          <a:p>
            <a:pPr lvl="2"/>
            <a:r>
              <a:t/>
            </a:r>
          </a:p>
          <a:p>
            <a:pPr lvl="3"/>
            <a:r>
              <a:t/>
            </a:r>
          </a:p>
          <a:p>
            <a:pPr lvl="4"/>
            <a:r>
              <a:t/>
            </a:r>
          </a:p>
        </p:txBody>
      </p:sp>
      <p:pic>
        <p:nvPicPr>
          <p:cNvPr id="20" name="Picture 5" descr="Picture 5"/>
          <p:cNvPicPr>
            <a:picLocks noChangeAspect="1"/>
          </p:cNvPicPr>
          <p:nvPr/>
        </p:nvPicPr>
        <p:blipFill>
          <a:blip r:embed="rId3">
            <a:extLst/>
          </a:blip>
          <a:stretch>
            <a:fillRect/>
          </a:stretch>
        </p:blipFill>
        <p:spPr>
          <a:xfrm>
            <a:off x="6753382" y="3720150"/>
            <a:ext cx="2038036" cy="1004250"/>
          </a:xfrm>
          <a:prstGeom prst="rect">
            <a:avLst/>
          </a:prstGeom>
          <a:ln w="12700">
            <a:miter lim="400000"/>
          </a:ln>
        </p:spPr>
      </p:pic>
      <p:sp>
        <p:nvSpPr>
          <p:cNvPr id="21" name="Slide Number"/>
          <p:cNvSpPr txBox="1"/>
          <p:nvPr>
            <p:ph type="sldNum" sz="quarter" idx="2"/>
          </p:nvPr>
        </p:nvSpPr>
        <p:spPr>
          <a:xfrm>
            <a:off x="4419600" y="4627562"/>
            <a:ext cx="2133600" cy="279401"/>
          </a:xfrm>
          <a:prstGeom prst="rect">
            <a:avLst/>
          </a:prstGeom>
        </p:spPr>
        <p:txBody>
          <a:bodyPr anchor="ctr"/>
          <a:lstStyle>
            <a:lvl1pPr algn="r">
              <a:spcBef>
                <a:spcPts val="0"/>
              </a:spcBef>
              <a:defRPr sz="1200">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ubrik och innehåll">
    <p:spTree>
      <p:nvGrpSpPr>
        <p:cNvPr id="1" name=""/>
        <p:cNvGrpSpPr/>
        <p:nvPr/>
      </p:nvGrpSpPr>
      <p:grpSpPr>
        <a:xfrm>
          <a:off x="0" y="0"/>
          <a:ext cx="0" cy="0"/>
          <a:chOff x="0" y="0"/>
          <a:chExt cx="0" cy="0"/>
        </a:xfrm>
      </p:grpSpPr>
      <p:sp>
        <p:nvSpPr>
          <p:cNvPr id="2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2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3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1" name="Slide Number"/>
          <p:cNvSpPr txBox="1"/>
          <p:nvPr>
            <p:ph type="sldNum" sz="quarter" idx="2"/>
          </p:nvPr>
        </p:nvSpPr>
        <p:spPr>
          <a:xfrm>
            <a:off x="770806" y="4885260"/>
            <a:ext cx="358414" cy="350662"/>
          </a:xfrm>
          <a:prstGeom prst="rect">
            <a:avLst/>
          </a:prstGeom>
        </p:spPr>
        <p:txBody>
          <a:bodyPr/>
          <a:lstStyle/>
          <a:p>
            <a:pPr/>
            <a:fld id="{86CB4B4D-7CA3-9044-876B-883B54F8677D}" type="slidenum"/>
          </a:p>
        </p:txBody>
      </p:sp>
      <p:pic>
        <p:nvPicPr>
          <p:cNvPr id="3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33" name="Click here to add title"/>
          <p:cNvSpPr txBox="1"/>
          <p:nvPr>
            <p:ph type="title" hasCustomPrompt="1"/>
          </p:nvPr>
        </p:nvSpPr>
        <p:spPr>
          <a:xfrm>
            <a:off x="323850" y="179999"/>
            <a:ext cx="8496300" cy="904801"/>
          </a:xfrm>
          <a:prstGeom prst="rect">
            <a:avLst/>
          </a:prstGeom>
        </p:spPr>
        <p:txBody>
          <a:bodyPr/>
          <a:lstStyle/>
          <a:p>
            <a:pPr/>
            <a:r>
              <a:t>Click here to add title</a:t>
            </a:r>
          </a:p>
        </p:txBody>
      </p:sp>
      <p:sp>
        <p:nvSpPr>
          <p:cNvPr id="34" name="Body Level One…"/>
          <p:cNvSpPr txBox="1"/>
          <p:nvPr>
            <p:ph type="body" idx="1" hasCustomPrompt="1"/>
          </p:nvPr>
        </p:nvSpPr>
        <p:spPr>
          <a:xfrm>
            <a:off x="323999" y="1079999"/>
            <a:ext cx="8482874" cy="291512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innehållsdelar">
    <p:spTree>
      <p:nvGrpSpPr>
        <p:cNvPr id="1" name=""/>
        <p:cNvGrpSpPr/>
        <p:nvPr/>
      </p:nvGrpSpPr>
      <p:grpSpPr>
        <a:xfrm>
          <a:off x="0" y="0"/>
          <a:ext cx="0" cy="0"/>
          <a:chOff x="0" y="0"/>
          <a:chExt cx="0" cy="0"/>
        </a:xfrm>
      </p:grpSpPr>
      <p:sp>
        <p:nvSpPr>
          <p:cNvPr id="41"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42"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3"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4" name="Slide Number"/>
          <p:cNvSpPr txBox="1"/>
          <p:nvPr>
            <p:ph type="sldNum" sz="quarter" idx="2"/>
          </p:nvPr>
        </p:nvSpPr>
        <p:spPr>
          <a:xfrm>
            <a:off x="932488" y="4876277"/>
            <a:ext cx="358414" cy="350663"/>
          </a:xfrm>
          <a:prstGeom prst="rect">
            <a:avLst/>
          </a:prstGeom>
        </p:spPr>
        <p:txBody>
          <a:bodyPr/>
          <a:lstStyle/>
          <a:p>
            <a:pPr/>
            <a:fld id="{86CB4B4D-7CA3-9044-876B-883B54F8677D}" type="slidenum"/>
          </a:p>
        </p:txBody>
      </p:sp>
      <p:pic>
        <p:nvPicPr>
          <p:cNvPr id="45"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46" name="Body Level One…"/>
          <p:cNvSpPr txBox="1"/>
          <p:nvPr>
            <p:ph type="body" sz="half" idx="1" hasCustomPrompt="1"/>
          </p:nvPr>
        </p:nvSpPr>
        <p:spPr>
          <a:xfrm>
            <a:off x="323999" y="1079999"/>
            <a:ext cx="4176002" cy="2880001"/>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47" name="Click here to add title"/>
          <p:cNvSpPr txBox="1"/>
          <p:nvPr>
            <p:ph type="title" hasCustomPrompt="1"/>
          </p:nvPr>
        </p:nvSpPr>
        <p:spPr>
          <a:xfrm>
            <a:off x="323999" y="179999"/>
            <a:ext cx="8496946" cy="904801"/>
          </a:xfrm>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ild och innehåll">
    <p:spTree>
      <p:nvGrpSpPr>
        <p:cNvPr id="1" name=""/>
        <p:cNvGrpSpPr/>
        <p:nvPr/>
      </p:nvGrpSpPr>
      <p:grpSpPr>
        <a:xfrm>
          <a:off x="0" y="0"/>
          <a:ext cx="0" cy="0"/>
          <a:chOff x="0" y="0"/>
          <a:chExt cx="0" cy="0"/>
        </a:xfrm>
      </p:grpSpPr>
      <p:sp>
        <p:nvSpPr>
          <p:cNvPr id="54"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55"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56"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7" name="Slide Number"/>
          <p:cNvSpPr txBox="1"/>
          <p:nvPr>
            <p:ph type="sldNum" sz="quarter" idx="2"/>
          </p:nvPr>
        </p:nvSpPr>
        <p:spPr>
          <a:xfrm>
            <a:off x="1076205" y="4876277"/>
            <a:ext cx="358414" cy="350663"/>
          </a:xfrm>
          <a:prstGeom prst="rect">
            <a:avLst/>
          </a:prstGeom>
        </p:spPr>
        <p:txBody>
          <a:bodyPr/>
          <a:lstStyle/>
          <a:p>
            <a:pPr/>
            <a:fld id="{86CB4B4D-7CA3-9044-876B-883B54F8677D}" type="slidenum"/>
          </a:p>
        </p:txBody>
      </p:sp>
      <p:pic>
        <p:nvPicPr>
          <p:cNvPr id="58"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59"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60" name="Platshållare för bild 5"/>
          <p:cNvSpPr/>
          <p:nvPr>
            <p:ph type="pic" idx="21"/>
          </p:nvPr>
        </p:nvSpPr>
        <p:spPr>
          <a:xfrm>
            <a:off x="184150" y="168273"/>
            <a:ext cx="4105275" cy="4778376"/>
          </a:xfrm>
          <a:prstGeom prst="rect">
            <a:avLst/>
          </a:prstGeom>
        </p:spPr>
        <p:txBody>
          <a:bodyPr lIns="91439" rIns="91439"/>
          <a:lstStyle/>
          <a:p>
            <a:pPr/>
          </a:p>
        </p:txBody>
      </p:sp>
      <p:sp>
        <p:nvSpPr>
          <p:cNvPr id="61"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vå bilder och innehåll">
    <p:spTree>
      <p:nvGrpSpPr>
        <p:cNvPr id="1" name=""/>
        <p:cNvGrpSpPr/>
        <p:nvPr/>
      </p:nvGrpSpPr>
      <p:grpSpPr>
        <a:xfrm>
          <a:off x="0" y="0"/>
          <a:ext cx="0" cy="0"/>
          <a:chOff x="0" y="0"/>
          <a:chExt cx="0" cy="0"/>
        </a:xfrm>
      </p:grpSpPr>
      <p:sp>
        <p:nvSpPr>
          <p:cNvPr id="68"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69"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70"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xfrm>
            <a:off x="1273816" y="4876277"/>
            <a:ext cx="358414" cy="350663"/>
          </a:xfrm>
          <a:prstGeom prst="rect">
            <a:avLst/>
          </a:prstGeom>
        </p:spPr>
        <p:txBody>
          <a:bodyPr/>
          <a:lstStyle/>
          <a:p>
            <a:pPr/>
            <a:fld id="{86CB4B4D-7CA3-9044-876B-883B54F8677D}" type="slidenum"/>
          </a:p>
        </p:txBody>
      </p:sp>
      <p:pic>
        <p:nvPicPr>
          <p:cNvPr id="72"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3" name="Platshållare för bild 5"/>
          <p:cNvSpPr/>
          <p:nvPr>
            <p:ph type="pic" sz="half" idx="21"/>
          </p:nvPr>
        </p:nvSpPr>
        <p:spPr>
          <a:xfrm>
            <a:off x="179511" y="2582897"/>
            <a:ext cx="4105152" cy="2362438"/>
          </a:xfrm>
          <a:prstGeom prst="rect">
            <a:avLst/>
          </a:prstGeom>
        </p:spPr>
        <p:txBody>
          <a:bodyPr lIns="91439" rIns="91439"/>
          <a:lstStyle/>
          <a:p>
            <a:pPr/>
          </a:p>
        </p:txBody>
      </p:sp>
      <p:sp>
        <p:nvSpPr>
          <p:cNvPr id="74" name="Platshållare för bild 5"/>
          <p:cNvSpPr/>
          <p:nvPr>
            <p:ph type="pic" sz="half" idx="22"/>
          </p:nvPr>
        </p:nvSpPr>
        <p:spPr>
          <a:xfrm>
            <a:off x="179511" y="168117"/>
            <a:ext cx="4105152" cy="2414781"/>
          </a:xfrm>
          <a:prstGeom prst="rect">
            <a:avLst/>
          </a:prstGeom>
        </p:spPr>
        <p:txBody>
          <a:bodyPr lIns="91439" rIns="91439"/>
          <a:lstStyle/>
          <a:p>
            <a:pPr/>
          </a:p>
        </p:txBody>
      </p:sp>
      <p:sp>
        <p:nvSpPr>
          <p:cNvPr id="75" name="Body Level One…"/>
          <p:cNvSpPr txBox="1"/>
          <p:nvPr>
            <p:ph type="body" sz="half" idx="1" hasCustomPrompt="1"/>
          </p:nvPr>
        </p:nvSpPr>
        <p:spPr>
          <a:xfrm>
            <a:off x="4645026" y="1347613"/>
            <a:ext cx="4041776" cy="2664298"/>
          </a:xfrm>
          <a:prstGeom prst="rect">
            <a:avLst/>
          </a:prstGeom>
        </p:spPr>
        <p:txBody>
          <a:bodyPr>
            <a:normAutofit fontScale="100000" lnSpcReduction="0"/>
          </a:bodyPr>
          <a:lstStyle/>
          <a:p>
            <a:pPr/>
            <a:r>
              <a:t>Click here to change format</a:t>
            </a:r>
          </a:p>
          <a:p>
            <a:pPr lvl="1"/>
            <a:r>
              <a:t/>
            </a:r>
          </a:p>
          <a:p>
            <a:pPr lvl="2"/>
            <a:r>
              <a:t/>
            </a:r>
          </a:p>
          <a:p>
            <a:pPr lvl="3"/>
            <a:r>
              <a:t/>
            </a:r>
          </a:p>
          <a:p>
            <a:pPr lvl="4"/>
            <a:r>
              <a:t/>
            </a:r>
          </a:p>
        </p:txBody>
      </p:sp>
      <p:sp>
        <p:nvSpPr>
          <p:cNvPr id="76" name="Click here to add title"/>
          <p:cNvSpPr txBox="1"/>
          <p:nvPr>
            <p:ph type="title" hasCustomPrompt="1"/>
          </p:nvPr>
        </p:nvSpPr>
        <p:spPr>
          <a:xfrm>
            <a:off x="4648834" y="387733"/>
            <a:ext cx="4037967" cy="904801"/>
          </a:xfrm>
          <a:prstGeom prst="rect">
            <a:avLst/>
          </a:prstGeom>
        </p:spPr>
        <p:txBody>
          <a:bodyPr/>
          <a:lstStyle>
            <a:lvl1pPr algn="l"/>
          </a:lstStyle>
          <a:p>
            <a:pPr/>
            <a:r>
              <a:t>Click here to add title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stor bild och rubri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
        <p:nvSpPr>
          <p:cNvPr id="84" name="Platshållare för bild 5"/>
          <p:cNvSpPr/>
          <p:nvPr>
            <p:ph type="pic" idx="21"/>
          </p:nvPr>
        </p:nvSpPr>
        <p:spPr>
          <a:xfrm>
            <a:off x="177421" y="167728"/>
            <a:ext cx="8787067" cy="4780287"/>
          </a:xfrm>
          <a:prstGeom prst="rect">
            <a:avLst/>
          </a:prstGeom>
        </p:spPr>
        <p:txBody>
          <a:bodyPr lIns="91439" rIns="91439"/>
          <a:lstStyle/>
          <a:p>
            <a:pPr/>
          </a:p>
        </p:txBody>
      </p:sp>
      <p:sp>
        <p:nvSpPr>
          <p:cNvPr id="85" name="Click here to add title"/>
          <p:cNvSpPr txBox="1"/>
          <p:nvPr>
            <p:ph type="title" hasCustomPrompt="1"/>
          </p:nvPr>
        </p:nvSpPr>
        <p:spPr>
          <a:prstGeom prst="rect">
            <a:avLst/>
          </a:prstGeom>
        </p:spPr>
        <p:txBody>
          <a:bodyPr/>
          <a:lstStyle/>
          <a:p>
            <a:pPr/>
            <a:r>
              <a:t>Click here to add title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vslutning">
    <p:bg>
      <p:bgPr>
        <a:gradFill flip="none" rotWithShape="1">
          <a:gsLst>
            <a:gs pos="0">
              <a:srgbClr val="F3F8FD"/>
            </a:gs>
            <a:gs pos="74000">
              <a:srgbClr val="97BCE9"/>
            </a:gs>
            <a:gs pos="83000">
              <a:srgbClr val="97BCE9"/>
            </a:gs>
            <a:gs pos="100000">
              <a:srgbClr val="B9D2F0"/>
            </a:gs>
          </a:gsLst>
          <a:lin ang="5400000" scaled="0"/>
        </a:gradFill>
      </p:bgPr>
    </p:bg>
    <p:spTree>
      <p:nvGrpSpPr>
        <p:cNvPr id="1" name=""/>
        <p:cNvGrpSpPr/>
        <p:nvPr/>
      </p:nvGrpSpPr>
      <p:grpSpPr>
        <a:xfrm>
          <a:off x="0" y="0"/>
          <a:ext cx="0" cy="0"/>
          <a:chOff x="0" y="0"/>
          <a:chExt cx="0" cy="0"/>
        </a:xfrm>
      </p:grpSpPr>
      <p:sp>
        <p:nvSpPr>
          <p:cNvPr id="9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9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5" name="Slide Number"/>
          <p:cNvSpPr txBox="1"/>
          <p:nvPr>
            <p:ph type="sldNum" sz="quarter" idx="2"/>
          </p:nvPr>
        </p:nvSpPr>
        <p:spPr>
          <a:xfrm>
            <a:off x="2234924" y="4966101"/>
            <a:ext cx="358414" cy="350662"/>
          </a:xfrm>
          <a:prstGeom prst="rect">
            <a:avLst/>
          </a:prstGeom>
        </p:spPr>
        <p:txBody>
          <a:bodyPr/>
          <a:lstStyle/>
          <a:p>
            <a:pPr/>
            <a:fld id="{86CB4B4D-7CA3-9044-876B-883B54F8677D}" type="slidenum"/>
          </a:p>
        </p:txBody>
      </p:sp>
      <p:pic>
        <p:nvPicPr>
          <p:cNvPr id="9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97" name="Rectangle 5"/>
          <p:cNvSpPr/>
          <p:nvPr/>
        </p:nvSpPr>
        <p:spPr>
          <a:xfrm>
            <a:off x="0" y="-1"/>
            <a:ext cx="9144000" cy="5197644"/>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98" name="Rectangle 3"/>
          <p:cNvSpPr/>
          <p:nvPr/>
        </p:nvSpPr>
        <p:spPr>
          <a:xfrm>
            <a:off x="179512" y="157009"/>
            <a:ext cx="8784978" cy="4861877"/>
          </a:xfrm>
          <a:prstGeom prst="rect">
            <a:avLst/>
          </a:prstGeom>
          <a:gradFill>
            <a:gsLst>
              <a:gs pos="0">
                <a:schemeClr val="accent3"/>
              </a:gs>
              <a:gs pos="100000">
                <a:schemeClr val="accent6"/>
              </a:gs>
            </a:gsLst>
            <a:lin ang="5400000"/>
          </a:gradFill>
          <a:ln w="12700">
            <a:miter lim="400000"/>
          </a:ln>
        </p:spPr>
        <p:txBody>
          <a:bodyPr lIns="45719" rIns="45719" anchor="ctr"/>
          <a:lstStyle/>
          <a:p>
            <a:pPr algn="ctr">
              <a:defRPr>
                <a:solidFill>
                  <a:srgbClr val="FFFFFF"/>
                </a:solidFill>
              </a:defRPr>
            </a:pPr>
          </a:p>
        </p:txBody>
      </p:sp>
      <p:pic>
        <p:nvPicPr>
          <p:cNvPr id="99" name="Picture 6" descr="Picture 6"/>
          <p:cNvPicPr>
            <a:picLocks noChangeAspect="1"/>
          </p:cNvPicPr>
          <p:nvPr/>
        </p:nvPicPr>
        <p:blipFill>
          <a:blip r:embed="rId3">
            <a:extLst/>
          </a:blip>
          <a:stretch>
            <a:fillRect/>
          </a:stretch>
        </p:blipFill>
        <p:spPr>
          <a:xfrm>
            <a:off x="2411759" y="1275605"/>
            <a:ext cx="3784079" cy="1864619"/>
          </a:xfrm>
          <a:prstGeom prst="rect">
            <a:avLst/>
          </a:prstGeom>
          <a:ln w="12700">
            <a:miter lim="400000"/>
          </a:ln>
        </p:spPr>
      </p:pic>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0" y="0"/>
            <a:ext cx="9144000" cy="5162902"/>
          </a:xfrm>
          <a:prstGeom prst="rect">
            <a:avLst/>
          </a:prstGeom>
          <a:solidFill>
            <a:schemeClr val="accent3"/>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Rectangle 9"/>
          <p:cNvSpPr/>
          <p:nvPr/>
        </p:nvSpPr>
        <p:spPr>
          <a:xfrm>
            <a:off x="-2531" y="3651870"/>
            <a:ext cx="4286500" cy="1511033"/>
          </a:xfrm>
          <a:prstGeom prst="rect">
            <a:avLst/>
          </a:prstGeom>
          <a:solidFill>
            <a:srgbClr val="587D9D"/>
          </a:solidFill>
          <a:ln w="12700">
            <a:miter lim="400000"/>
          </a:ln>
        </p:spPr>
        <p:txBody>
          <a:bodyPr lIns="45719" rIns="45719" anchor="ctr"/>
          <a:lstStyle/>
          <a:p>
            <a:pPr algn="ctr">
              <a:defRPr>
                <a:solidFill>
                  <a:srgbClr val="FFFFFF"/>
                </a:solidFill>
              </a:defRPr>
            </a:pPr>
          </a:p>
        </p:txBody>
      </p:sp>
      <p:sp>
        <p:nvSpPr>
          <p:cNvPr id="4" name="Rectangle 10"/>
          <p:cNvSpPr/>
          <p:nvPr/>
        </p:nvSpPr>
        <p:spPr>
          <a:xfrm>
            <a:off x="179512" y="167730"/>
            <a:ext cx="8784978" cy="477886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5" name="Slide Number"/>
          <p:cNvSpPr txBox="1"/>
          <p:nvPr>
            <p:ph type="sldNum" sz="quarter" idx="2"/>
          </p:nvPr>
        </p:nvSpPr>
        <p:spPr>
          <a:xfrm>
            <a:off x="1192975" y="4867295"/>
            <a:ext cx="358414" cy="350662"/>
          </a:xfrm>
          <a:prstGeom prst="rect">
            <a:avLst/>
          </a:prstGeom>
          <a:ln w="12700">
            <a:miter lim="400000"/>
          </a:ln>
        </p:spPr>
        <p:txBody>
          <a:bodyPr wrap="none" lIns="45719" rIns="45719">
            <a:spAutoFit/>
          </a:bodyPr>
          <a:lstStyle>
            <a:lvl1pPr algn="ctr">
              <a:spcBef>
                <a:spcPts val="500"/>
              </a:spcBef>
              <a:defRPr>
                <a:solidFill>
                  <a:srgbClr val="FFFFFF"/>
                </a:solidFill>
              </a:defRPr>
            </a:lvl1pPr>
          </a:lstStyle>
          <a:p>
            <a:pPr/>
            <a:fld id="{86CB4B4D-7CA3-9044-876B-883B54F8677D}" type="slidenum"/>
          </a:p>
        </p:txBody>
      </p:sp>
      <p:pic>
        <p:nvPicPr>
          <p:cNvPr id="6" name="Picture 1" descr="Picture 1"/>
          <p:cNvPicPr>
            <a:picLocks noChangeAspect="1"/>
          </p:cNvPicPr>
          <p:nvPr/>
        </p:nvPicPr>
        <p:blipFill>
          <a:blip r:embed="rId2">
            <a:extLst/>
          </a:blip>
          <a:stretch>
            <a:fillRect/>
          </a:stretch>
        </p:blipFill>
        <p:spPr>
          <a:xfrm>
            <a:off x="7220319" y="3944816"/>
            <a:ext cx="1689586" cy="1193948"/>
          </a:xfrm>
          <a:prstGeom prst="rect">
            <a:avLst/>
          </a:prstGeom>
          <a:ln w="12700">
            <a:miter lim="400000"/>
          </a:ln>
        </p:spPr>
      </p:pic>
      <p:sp>
        <p:nvSpPr>
          <p:cNvPr id="7" name="Click here to add title"/>
          <p:cNvSpPr txBox="1"/>
          <p:nvPr>
            <p:ph type="title" hasCustomPrompt="1"/>
          </p:nvPr>
        </p:nvSpPr>
        <p:spPr>
          <a:xfrm>
            <a:off x="323850" y="167729"/>
            <a:ext cx="8496300" cy="904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here to add title</a:t>
            </a:r>
          </a:p>
        </p:txBody>
      </p:sp>
      <p:sp>
        <p:nvSpPr>
          <p:cNvPr id="8" name="Rectangle 9"/>
          <p:cNvSpPr/>
          <p:nvPr/>
        </p:nvSpPr>
        <p:spPr>
          <a:xfrm>
            <a:off x="177421" y="4003952"/>
            <a:ext cx="8787067" cy="944062"/>
          </a:xfrm>
          <a:prstGeom prst="rect">
            <a:avLst/>
          </a:prstGeom>
          <a:gradFill>
            <a:gsLst>
              <a:gs pos="0">
                <a:srgbClr val="264468"/>
              </a:gs>
              <a:gs pos="85000">
                <a:schemeClr val="accent6">
                  <a:alpha val="0"/>
                </a:schemeClr>
              </a:gs>
            </a:gsLst>
            <a:lin ang="16200000"/>
          </a:gradFill>
          <a:ln w="12700">
            <a:miter lim="400000"/>
          </a:ln>
        </p:spPr>
        <p:txBody>
          <a:bodyPr lIns="45719" rIns="45719" anchor="ctr"/>
          <a:lstStyle/>
          <a:p>
            <a:pPr algn="ctr">
              <a:defRPr>
                <a:solidFill>
                  <a:srgbClr val="FFFFFF"/>
                </a:solidFill>
              </a:defRPr>
            </a:pPr>
          </a:p>
        </p:txBody>
      </p:sp>
      <p:pic>
        <p:nvPicPr>
          <p:cNvPr id="9" name="Picture 5" descr="Picture 5"/>
          <p:cNvPicPr>
            <a:picLocks noChangeAspect="1"/>
          </p:cNvPicPr>
          <p:nvPr/>
        </p:nvPicPr>
        <p:blipFill>
          <a:blip r:embed="rId3">
            <a:extLst/>
          </a:blip>
          <a:stretch>
            <a:fillRect/>
          </a:stretch>
        </p:blipFill>
        <p:spPr>
          <a:xfrm>
            <a:off x="7380312" y="4119400"/>
            <a:ext cx="1389331" cy="684599"/>
          </a:xfrm>
          <a:prstGeom prst="rect">
            <a:avLst/>
          </a:prstGeom>
          <a:ln w="12700">
            <a:miter lim="400000"/>
          </a:ln>
        </p:spPr>
      </p:pic>
      <p:sp>
        <p:nvSpPr>
          <p:cNvPr id="10"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5pPr>
      <a:lvl6pPr marL="0" marR="0" indent="4572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6pPr>
      <a:lvl7pPr marL="0" marR="0" indent="9144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3000" u="none">
          <a:solidFill>
            <a:schemeClr val="accent3"/>
          </a:solidFill>
          <a:uFillTx/>
          <a:latin typeface="Arial"/>
          <a:ea typeface="Arial"/>
          <a:cs typeface="Arial"/>
          <a:sym typeface="Arial"/>
        </a:defRPr>
      </a:lvl9pPr>
    </p:titleStyle>
    <p:bodyStyle>
      <a:lvl1pPr marL="342900" marR="0" indent="-3429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1pPr>
      <a:lvl2pPr marL="7715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2pPr>
      <a:lvl3pPr marL="1193800" marR="0" indent="-27940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3pPr>
      <a:lvl4pPr marL="16859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4pPr>
      <a:lvl5pPr marL="2143125" marR="0" indent="-314325"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5pPr>
      <a:lvl6pPr marL="25374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6pPr>
      <a:lvl7pPr marL="2994660" marR="0" indent="-251460"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7pPr>
      <a:lvl8pPr marL="34518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8pPr>
      <a:lvl9pPr marL="3909059" marR="0" indent="-251459" algn="l" defTabSz="457200" rtl="0" latinLnBrk="0">
        <a:lnSpc>
          <a:spcPct val="100000"/>
        </a:lnSpc>
        <a:spcBef>
          <a:spcPts val="500"/>
        </a:spcBef>
        <a:spcAft>
          <a:spcPts val="0"/>
        </a:spcAft>
        <a:buClrTx/>
        <a:buSzPct val="100000"/>
        <a:buFontTx/>
        <a:buChar char="•"/>
        <a:tabLst/>
        <a:defRPr b="0" baseline="0" cap="none" i="0" spc="0" strike="noStrike" sz="2200" u="none">
          <a:solidFill>
            <a:schemeClr val="accent6"/>
          </a:solidFill>
          <a:uFillTx/>
          <a:latin typeface="Arial"/>
          <a:ea typeface="Arial"/>
          <a:cs typeface="Arial"/>
          <a:sym typeface="Arial"/>
        </a:defRPr>
      </a:lvl9pPr>
    </p:bodyStyle>
    <p:otherStyle>
      <a:lvl1pPr marL="0" marR="0" indent="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1pPr>
      <a:lvl2pPr marL="0" marR="0" indent="457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2pPr>
      <a:lvl3pPr marL="0" marR="0" indent="914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3pPr>
      <a:lvl4pPr marL="0" marR="0" indent="1371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4pPr>
      <a:lvl5pPr marL="0" marR="0" indent="18288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5pPr>
      <a:lvl6pPr marL="0" marR="0" indent="22860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6pPr>
      <a:lvl7pPr marL="0" marR="0" indent="27432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7pPr>
      <a:lvl8pPr marL="0" marR="0" indent="32004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8pPr>
      <a:lvl9pPr marL="0" marR="0" indent="3657600" algn="ctr" defTabSz="457200" rtl="0" latinLnBrk="0">
        <a:lnSpc>
          <a:spcPct val="100000"/>
        </a:lnSpc>
        <a:spcBef>
          <a:spcPts val="500"/>
        </a:spcBef>
        <a:spcAft>
          <a:spcPts val="0"/>
        </a:spcAft>
        <a:buClrTx/>
        <a:buSzTx/>
        <a:buFontTx/>
        <a:buNone/>
        <a:tabLst/>
        <a:defRPr b="0" baseline="0" cap="none" i="0" spc="0" strike="noStrike" sz="1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www.st.com/resource/en/data_brief/b-l4s5i-iot01a.pd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etting up a local Embedded Web Server"/>
          <p:cNvSpPr txBox="1"/>
          <p:nvPr>
            <p:ph type="ctrTitle"/>
          </p:nvPr>
        </p:nvSpPr>
        <p:spPr>
          <a:prstGeom prst="rect">
            <a:avLst/>
          </a:prstGeom>
        </p:spPr>
        <p:txBody>
          <a:bodyPr/>
          <a:lstStyle>
            <a:lvl1pPr defTabSz="388620">
              <a:defRPr sz="2550"/>
            </a:lvl1pPr>
          </a:lstStyle>
          <a:p>
            <a:pPr/>
            <a:r>
              <a:t>Setting up a local Embedded Web Server</a:t>
            </a:r>
          </a:p>
        </p:txBody>
      </p:sp>
      <p:sp>
        <p:nvSpPr>
          <p:cNvPr id="109" name="KUL 4.0 IIOT…"/>
          <p:cNvSpPr txBox="1"/>
          <p:nvPr>
            <p:ph type="subTitle" sz="quarter" idx="1"/>
          </p:nvPr>
        </p:nvSpPr>
        <p:spPr>
          <a:prstGeom prst="rect">
            <a:avLst/>
          </a:prstGeom>
        </p:spPr>
        <p:txBody>
          <a:bodyPr/>
          <a:lstStyle/>
          <a:p>
            <a:pPr/>
            <a:r>
              <a:t>KUL 4.0 IIOT</a:t>
            </a:r>
          </a:p>
          <a:p>
            <a:pPr/>
            <a:r>
              <a:t>Jan van Deventer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STM32 IoT Node"/>
          <p:cNvSpPr txBox="1"/>
          <p:nvPr>
            <p:ph type="title"/>
          </p:nvPr>
        </p:nvSpPr>
        <p:spPr>
          <a:prstGeom prst="rect">
            <a:avLst/>
          </a:prstGeom>
        </p:spPr>
        <p:txBody>
          <a:bodyPr/>
          <a:lstStyle/>
          <a:p>
            <a:pPr/>
            <a:r>
              <a:t>STM32 IoT Node</a:t>
            </a:r>
          </a:p>
        </p:txBody>
      </p:sp>
      <p:sp>
        <p:nvSpPr>
          <p:cNvPr id="113" name="Setup:…"/>
          <p:cNvSpPr txBox="1"/>
          <p:nvPr>
            <p:ph type="body" idx="1"/>
          </p:nvPr>
        </p:nvSpPr>
        <p:spPr>
          <a:prstGeom prst="rect">
            <a:avLst/>
          </a:prstGeom>
        </p:spPr>
        <p:txBody>
          <a:bodyPr/>
          <a:lstStyle/>
          <a:p>
            <a:pPr/>
            <a:r>
              <a:t>Setup:</a:t>
            </a:r>
          </a:p>
          <a:p>
            <a:pPr lvl="1" marL="800100" indent="-342900">
              <a:buChar char="▪"/>
            </a:pPr>
            <a:r>
              <a:t>Tera Term (a free and open source terminal emulation application)</a:t>
            </a:r>
          </a:p>
          <a:p>
            <a:pPr lvl="1" marL="800100" indent="-342900">
              <a:buChar char="▪"/>
            </a:pPr>
            <a:r>
              <a:t>WiFi Access</a:t>
            </a:r>
          </a:p>
          <a:p>
            <a:pPr/>
            <a:r>
              <a:t>Web browser</a:t>
            </a:r>
          </a:p>
          <a:p>
            <a:pPr lvl="1" marL="800100" indent="-342900">
              <a:buChar char="▪"/>
            </a:pPr>
            <a:r>
              <a:t>Google Chrome</a:t>
            </a:r>
          </a:p>
          <a:p>
            <a:pPr lvl="1" marL="800100" indent="-342900">
              <a:buChar char="▪"/>
            </a:pPr>
            <a:r>
              <a:t>Safari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5" name="Screen Shot 2021-01-15 at 17.29.25.png" descr="Screen Shot 2021-01-15 at 17.29.25.png"/>
          <p:cNvPicPr>
            <a:picLocks noChangeAspect="1"/>
          </p:cNvPicPr>
          <p:nvPr/>
        </p:nvPicPr>
        <p:blipFill>
          <a:blip r:embed="rId2">
            <a:extLst/>
          </a:blip>
          <a:stretch>
            <a:fillRect/>
          </a:stretch>
        </p:blipFill>
        <p:spPr>
          <a:xfrm>
            <a:off x="5323647" y="2433334"/>
            <a:ext cx="3681193" cy="2577548"/>
          </a:xfrm>
          <a:prstGeom prst="rect">
            <a:avLst/>
          </a:prstGeom>
          <a:ln w="12700">
            <a:miter lim="400000"/>
          </a:ln>
        </p:spPr>
      </p:pic>
      <p:sp>
        <p:nvSpPr>
          <p:cNvPr id="116"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The STM32 IoT node"/>
          <p:cNvSpPr txBox="1"/>
          <p:nvPr>
            <p:ph type="title"/>
          </p:nvPr>
        </p:nvSpPr>
        <p:spPr>
          <a:prstGeom prst="rect">
            <a:avLst/>
          </a:prstGeom>
        </p:spPr>
        <p:txBody>
          <a:bodyPr/>
          <a:lstStyle/>
          <a:p>
            <a:pPr/>
            <a:r>
              <a:t>The STM32 IoT node</a:t>
            </a:r>
          </a:p>
        </p:txBody>
      </p:sp>
      <p:sp>
        <p:nvSpPr>
          <p:cNvPr id="118" name="The newest model is…"/>
          <p:cNvSpPr txBox="1"/>
          <p:nvPr>
            <p:ph type="body" idx="1"/>
          </p:nvPr>
        </p:nvSpPr>
        <p:spPr>
          <a:xfrm>
            <a:off x="330563" y="1099601"/>
            <a:ext cx="8482874" cy="2915121"/>
          </a:xfrm>
          <a:prstGeom prst="rect">
            <a:avLst/>
          </a:prstGeom>
        </p:spPr>
        <p:txBody>
          <a:bodyPr/>
          <a:lstStyle/>
          <a:p>
            <a:pPr/>
            <a:r>
              <a:t>The newest model is</a:t>
            </a:r>
          </a:p>
          <a:p>
            <a:pPr lvl="1" marL="800100" indent="-342900">
              <a:buChar char="▪"/>
            </a:pPr>
            <a:r>
              <a:t>Discovery kit for IoT node, multi-channel communication with STM32L4+ Series, allows users to develop applications with direct connection to cloud servers.</a:t>
            </a:r>
          </a:p>
          <a:p>
            <a:pPr lvl="1" marL="800100" indent="-342900">
              <a:buChar char="▪"/>
            </a:pPr>
          </a:p>
          <a:p>
            <a:pPr lvl="1" marL="800100" indent="-342900">
              <a:buChar char="▪"/>
            </a:pPr>
          </a:p>
        </p:txBody>
      </p:sp>
      <p:sp>
        <p:nvSpPr>
          <p:cNvPr id="119" name="The demonstration software, included in the STM32Cube MCU Package corresponding to the on-board microcontroller, is preloaded in the STM32 Flash memory for easy demonstration of the device peripherals in standalone mode. The latest versions of the demons"/>
          <p:cNvSpPr txBox="1"/>
          <p:nvPr/>
        </p:nvSpPr>
        <p:spPr>
          <a:xfrm>
            <a:off x="232473" y="3772398"/>
            <a:ext cx="4851256" cy="15718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200"/>
              </a:spcBef>
              <a:defRPr sz="1333">
                <a:solidFill>
                  <a:srgbClr val="000000"/>
                </a:solidFill>
              </a:defRPr>
            </a:lvl1pPr>
          </a:lstStyle>
          <a:p>
            <a:pPr/>
            <a:r>
              <a:t>The demonstration software, included in the STM32Cube MCU Package corresponding to the on-board microcontroller, is preloaded in the STM32 Flash memory for easy demonstration of the device peripherals in standalone mode. The latest versions of the demonstration source code and associated documentation can be downloaded from www.st.com. </a:t>
            </a:r>
          </a:p>
        </p:txBody>
      </p:sp>
      <p:sp>
        <p:nvSpPr>
          <p:cNvPr id="120" name="https://www.st.com/resource/en/data_brief/b-l4s5i-iot01a.pdf"/>
          <p:cNvSpPr txBox="1"/>
          <p:nvPr/>
        </p:nvSpPr>
        <p:spPr>
          <a:xfrm>
            <a:off x="245729" y="3398432"/>
            <a:ext cx="4490658"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u="sng">
                <a:solidFill>
                  <a:schemeClr val="accent1"/>
                </a:solidFill>
                <a:uFill>
                  <a:solidFill>
                    <a:schemeClr val="accent1"/>
                  </a:solidFill>
                </a:uFill>
                <a:hlinkClick r:id="rId3" invalidUrl="" action="" tgtFrame="" tooltip="" history="1" highlightClick="0" endSnd="0"/>
              </a:defRPr>
            </a:lvl1pPr>
          </a:lstStyle>
          <a:p>
            <a:pPr>
              <a:defRPr u="none">
                <a:solidFill>
                  <a:schemeClr val="accent6"/>
                </a:solidFill>
                <a:uFillTx/>
              </a:defRPr>
            </a:pPr>
            <a:r>
              <a:rPr u="sng">
                <a:solidFill>
                  <a:schemeClr val="accent1"/>
                </a:solidFill>
                <a:uFill>
                  <a:solidFill>
                    <a:schemeClr val="accent1"/>
                  </a:solidFill>
                </a:uFill>
                <a:hlinkClick r:id="rId3" invalidUrl="" action="" tgtFrame="" tooltip="" history="1" highlightClick="0" endSnd="0"/>
              </a:rPr>
              <a:t>https://www.st.com/resource/en/data_brief/b-l4s5i-iot01a.pdf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Setup WiFi"/>
          <p:cNvSpPr txBox="1"/>
          <p:nvPr>
            <p:ph type="title"/>
          </p:nvPr>
        </p:nvSpPr>
        <p:spPr>
          <a:prstGeom prst="rect">
            <a:avLst/>
          </a:prstGeom>
        </p:spPr>
        <p:txBody>
          <a:bodyPr/>
          <a:lstStyle/>
          <a:p>
            <a:pPr/>
            <a:r>
              <a:t>Setup WiFi</a:t>
            </a:r>
          </a:p>
        </p:txBody>
      </p:sp>
      <p:sp>
        <p:nvSpPr>
          <p:cNvPr id="124" name="Install the free Tera-Term or PuTTY,…"/>
          <p:cNvSpPr txBox="1"/>
          <p:nvPr>
            <p:ph type="body" idx="1"/>
          </p:nvPr>
        </p:nvSpPr>
        <p:spPr>
          <a:prstGeom prst="rect">
            <a:avLst/>
          </a:prstGeom>
        </p:spPr>
        <p:txBody>
          <a:bodyPr/>
          <a:lstStyle/>
          <a:p>
            <a:pPr/>
            <a:r>
              <a:t>Install the free Tera-Term or PuTTY,</a:t>
            </a:r>
          </a:p>
          <a:p>
            <a:pPr/>
            <a:r>
              <a:t>Connect the development board to PC with a Micro-USB cable,</a:t>
            </a:r>
          </a:p>
          <a:p>
            <a:pPr/>
            <a:r>
              <a:t>Find out to which COM port the device is connected to using the Device Manager,</a:t>
            </a:r>
          </a:p>
          <a:p>
            <a:pPr/>
            <a:r>
              <a:t>Setup the </a:t>
            </a:r>
            <a:r>
              <a:rPr u="sng"/>
              <a:t>serial communication,</a:t>
            </a:r>
            <a:endParaRPr u="sng"/>
          </a:p>
          <a:p>
            <a:pPr lvl="1" marL="800100" indent="-342900">
              <a:buChar char="▪"/>
            </a:pPr>
            <a:r>
              <a:t>COM port, end of line (LF) and 115200 baud rate</a:t>
            </a:r>
          </a:p>
          <a:p>
            <a:pPr/>
            <a:r>
              <a:t>Type in WiFi information as requested by the board.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lide Number"/>
          <p:cNvSpPr txBox="1"/>
          <p:nvPr>
            <p:ph type="sldNum" sz="quarter" idx="2"/>
          </p:nvPr>
        </p:nvSpPr>
        <p:spPr>
          <a:xfrm>
            <a:off x="834375" y="4885260"/>
            <a:ext cx="231277" cy="35066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Communicate with Web Browser"/>
          <p:cNvSpPr txBox="1"/>
          <p:nvPr>
            <p:ph type="title"/>
          </p:nvPr>
        </p:nvSpPr>
        <p:spPr>
          <a:prstGeom prst="rect">
            <a:avLst/>
          </a:prstGeom>
        </p:spPr>
        <p:txBody>
          <a:bodyPr/>
          <a:lstStyle/>
          <a:p>
            <a:pPr/>
            <a:r>
              <a:t>Communicate with Web Browser</a:t>
            </a:r>
          </a:p>
        </p:txBody>
      </p:sp>
      <p:sp>
        <p:nvSpPr>
          <p:cNvPr id="130" name="In the emulated terminal, the board provides a URI for the web service…"/>
          <p:cNvSpPr txBox="1"/>
          <p:nvPr>
            <p:ph type="body" idx="1"/>
          </p:nvPr>
        </p:nvSpPr>
        <p:spPr>
          <a:prstGeom prst="rect">
            <a:avLst/>
          </a:prstGeom>
        </p:spPr>
        <p:txBody>
          <a:bodyPr/>
          <a:lstStyle/>
          <a:p>
            <a:pPr marL="329184" indent="-329184" defTabSz="438911">
              <a:defRPr sz="2112"/>
            </a:pPr>
            <a:r>
              <a:t>In the emulated terminal, the board provides a URI for the web service</a:t>
            </a:r>
          </a:p>
          <a:p>
            <a:pPr marL="329184" indent="-329184" defTabSz="438911">
              <a:defRPr sz="2112"/>
            </a:pPr>
            <a:r>
              <a:t>Type the URI in Google Chrome</a:t>
            </a:r>
          </a:p>
          <a:p>
            <a:pPr marL="329184" indent="-329184" defTabSz="438911">
              <a:defRPr sz="2112"/>
            </a:pPr>
            <a:r>
              <a:t>You will see the temperature being displayed</a:t>
            </a:r>
          </a:p>
          <a:p>
            <a:pPr marL="329184" indent="-329184" defTabSz="438911">
              <a:defRPr sz="2112"/>
            </a:pPr>
            <a:r>
              <a:t>You should be able to turn on and off an LED on the development board</a:t>
            </a:r>
          </a:p>
          <a:p>
            <a:pPr marL="329184" indent="-329184" defTabSz="438911">
              <a:defRPr sz="2112"/>
            </a:pPr>
          </a:p>
          <a:p>
            <a:pPr marL="329184" indent="-329184" defTabSz="438911">
              <a:defRPr sz="2112">
                <a:solidFill>
                  <a:schemeClr val="accent2">
                    <a:satOff val="-11567"/>
                    <a:lumOff val="-12784"/>
                  </a:schemeClr>
                </a:solidFill>
              </a:defRPr>
            </a:pPr>
            <a:r>
              <a:t>The latter works for Google Chrome but not Safari on a computer.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2-4086 LTU powerpointmall">
  <a:themeElements>
    <a:clrScheme name="12-4086 LTU powerpointmall">
      <a:dk1>
        <a:srgbClr val="03204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2-4086 LTU powerpointmall">
  <a:themeElements>
    <a:clrScheme name="12-4086 LTU powerpointmall">
      <a:dk1>
        <a:srgbClr val="000000"/>
      </a:dk1>
      <a:lt1>
        <a:srgbClr val="FFFFFF"/>
      </a:lt1>
      <a:dk2>
        <a:srgbClr val="A7A7A7"/>
      </a:dk2>
      <a:lt2>
        <a:srgbClr val="535353"/>
      </a:lt2>
      <a:accent1>
        <a:srgbClr val="286BBD"/>
      </a:accent1>
      <a:accent2>
        <a:srgbClr val="89A5BD"/>
      </a:accent2>
      <a:accent3>
        <a:srgbClr val="17416F"/>
      </a:accent3>
      <a:accent4>
        <a:srgbClr val="E2EEF7"/>
      </a:accent4>
      <a:accent5>
        <a:srgbClr val="0C4E95"/>
      </a:accent5>
      <a:accent6>
        <a:srgbClr val="032040"/>
      </a:accent6>
      <a:hlink>
        <a:srgbClr val="0000FF"/>
      </a:hlink>
      <a:folHlink>
        <a:srgbClr val="FF00FF"/>
      </a:folHlink>
    </a:clrScheme>
    <a:fontScheme name="12-4086 LTU powerpointmall">
      <a:majorFont>
        <a:latin typeface="Helvetica"/>
        <a:ea typeface="Helvetica"/>
        <a:cs typeface="Helvetica"/>
      </a:majorFont>
      <a:minorFont>
        <a:latin typeface="Calibri"/>
        <a:ea typeface="Calibri"/>
        <a:cs typeface="Calibri"/>
      </a:minorFont>
    </a:fontScheme>
    <a:fmtScheme name="12-4086 LTU powerpointmal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