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Week 2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2 Introduction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Week 2 Mind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2 Mind Map</a:t>
            </a:r>
          </a:p>
        </p:txBody>
      </p:sp>
      <p:pic>
        <p:nvPicPr>
          <p:cNvPr id="113" name="Week2Map.pdf" descr="Week2Ma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6309" y="947409"/>
            <a:ext cx="5291382" cy="3979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