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4"/>
          </a:solidFill>
        </a:fill>
      </a:tcStyle>
    </a:wholeTbl>
    <a:band2H>
      <a:tcTxStyle b="def" i="def"/>
      <a:tcStyle>
        <a:tcBdr/>
        <a:fill>
          <a:solidFill>
            <a:srgbClr val="E7E8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Rubrikbild">
    <p:spTree>
      <p:nvGrpSpPr>
        <p:cNvPr id="1" name=""/>
        <p:cNvGrpSpPr/>
        <p:nvPr/>
      </p:nvGrpSpPr>
      <p:grpSpPr>
        <a:xfrm>
          <a:off x="0" y="0"/>
          <a:ext cx="0" cy="0"/>
          <a:chOff x="0" y="0"/>
          <a:chExt cx="0" cy="0"/>
        </a:xfrm>
      </p:grpSpPr>
      <p:sp>
        <p:nvSpPr>
          <p:cNvPr id="17" name="Rectangle 3"/>
          <p:cNvSpPr/>
          <p:nvPr/>
        </p:nvSpPr>
        <p:spPr>
          <a:xfrm>
            <a:off x="179512" y="157010"/>
            <a:ext cx="8784978" cy="4820173"/>
          </a:xfrm>
          <a:prstGeom prst="rect">
            <a:avLst/>
          </a:pr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18" name="TITLE"/>
          <p:cNvSpPr txBox="1"/>
          <p:nvPr>
            <p:ph type="title" hasCustomPrompt="1"/>
          </p:nvPr>
        </p:nvSpPr>
        <p:spPr>
          <a:xfrm>
            <a:off x="685800" y="1703035"/>
            <a:ext cx="7772400" cy="530228"/>
          </a:xfrm>
          <a:prstGeom prst="rect">
            <a:avLst/>
          </a:prstGeom>
        </p:spPr>
        <p:txBody>
          <a:bodyPr/>
          <a:lstStyle>
            <a:lvl1pPr>
              <a:defRPr cap="all">
                <a:solidFill>
                  <a:srgbClr val="FFFFFF"/>
                </a:solidFill>
              </a:defRPr>
            </a:lvl1pPr>
          </a:lstStyle>
          <a:p>
            <a:pPr/>
            <a:r>
              <a:t>TITLE</a:t>
            </a:r>
          </a:p>
        </p:txBody>
      </p:sp>
      <p:sp>
        <p:nvSpPr>
          <p:cNvPr id="19" name="Body Level One…"/>
          <p:cNvSpPr txBox="1"/>
          <p:nvPr>
            <p:ph type="body" sz="quarter" idx="1" hasCustomPrompt="1"/>
          </p:nvPr>
        </p:nvSpPr>
        <p:spPr>
          <a:xfrm>
            <a:off x="1371600" y="2319482"/>
            <a:ext cx="6400800" cy="1314451"/>
          </a:xfrm>
          <a:prstGeom prst="rect">
            <a:avLst/>
          </a:prstGeom>
        </p:spPr>
        <p:txBody>
          <a:bodyPr>
            <a:normAutofit fontScale="100000" lnSpcReduction="0"/>
          </a:bodyPr>
          <a:lstStyle>
            <a:lvl1pPr marL="0" indent="0" algn="ctr">
              <a:buSzTx/>
              <a:buNone/>
              <a:defRPr sz="2400">
                <a:solidFill>
                  <a:srgbClr val="FFFFFF"/>
                </a:solidFill>
              </a:defRPr>
            </a:lvl1pPr>
            <a:lvl2pPr marL="0" indent="457200" algn="ctr">
              <a:buSzTx/>
              <a:buNone/>
              <a:defRPr sz="2400">
                <a:solidFill>
                  <a:srgbClr val="FFFFFF"/>
                </a:solidFill>
              </a:defRPr>
            </a:lvl2pPr>
            <a:lvl3pPr marL="0" indent="914400" algn="ctr">
              <a:buSzTx/>
              <a:buNone/>
              <a:defRPr sz="2400">
                <a:solidFill>
                  <a:srgbClr val="FFFFFF"/>
                </a:solidFill>
              </a:defRPr>
            </a:lvl3pPr>
            <a:lvl4pPr marL="0" indent="1371600" algn="ctr">
              <a:buSzTx/>
              <a:buNone/>
              <a:defRPr sz="2400">
                <a:solidFill>
                  <a:srgbClr val="FFFFFF"/>
                </a:solidFill>
              </a:defRPr>
            </a:lvl4pPr>
            <a:lvl5pPr marL="0" indent="1828800" algn="ctr">
              <a:buSzTx/>
              <a:buNone/>
              <a:defRPr sz="2400">
                <a:solidFill>
                  <a:srgbClr val="FFFFFF"/>
                </a:solidFill>
              </a:defRPr>
            </a:lvl5pPr>
          </a:lstStyle>
          <a:p>
            <a:pPr/>
            <a:r>
              <a:t>Subtitle</a:t>
            </a:r>
          </a:p>
          <a:p>
            <a:pPr lvl="1"/>
            <a:r>
              <a:t/>
            </a:r>
          </a:p>
          <a:p>
            <a:pPr lvl="2"/>
            <a:r>
              <a:t/>
            </a:r>
          </a:p>
          <a:p>
            <a:pPr lvl="3"/>
            <a:r>
              <a:t/>
            </a:r>
          </a:p>
          <a:p>
            <a:pPr lvl="4"/>
            <a:r>
              <a:t/>
            </a:r>
          </a:p>
        </p:txBody>
      </p:sp>
      <p:pic>
        <p:nvPicPr>
          <p:cNvPr id="20" name="Picture 5" descr="Picture 5"/>
          <p:cNvPicPr>
            <a:picLocks noChangeAspect="1"/>
          </p:cNvPicPr>
          <p:nvPr/>
        </p:nvPicPr>
        <p:blipFill>
          <a:blip r:embed="rId3">
            <a:extLst/>
          </a:blip>
          <a:stretch>
            <a:fillRect/>
          </a:stretch>
        </p:blipFill>
        <p:spPr>
          <a:xfrm>
            <a:off x="6753382" y="3720150"/>
            <a:ext cx="2038036" cy="1004250"/>
          </a:xfrm>
          <a:prstGeom prst="rect">
            <a:avLst/>
          </a:prstGeom>
          <a:ln w="12700">
            <a:miter lim="400000"/>
          </a:ln>
        </p:spPr>
      </p:pic>
      <p:sp>
        <p:nvSpPr>
          <p:cNvPr id="21" name="Slide Number"/>
          <p:cNvSpPr txBox="1"/>
          <p:nvPr>
            <p:ph type="sldNum" sz="quarter" idx="2"/>
          </p:nvPr>
        </p:nvSpPr>
        <p:spPr>
          <a:xfrm>
            <a:off x="4419600" y="4627562"/>
            <a:ext cx="2133600" cy="279401"/>
          </a:xfrm>
          <a:prstGeom prst="rect">
            <a:avLst/>
          </a:prstGeom>
        </p:spPr>
        <p:txBody>
          <a:bodyPr anchor="ctr"/>
          <a:lstStyle>
            <a:lvl1pPr algn="r">
              <a:spcBef>
                <a:spcPts val="0"/>
              </a:spcBef>
              <a:defRPr sz="1200">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ubrik och innehåll">
    <p:spTree>
      <p:nvGrpSpPr>
        <p:cNvPr id="1" name=""/>
        <p:cNvGrpSpPr/>
        <p:nvPr/>
      </p:nvGrpSpPr>
      <p:grpSpPr>
        <a:xfrm>
          <a:off x="0" y="0"/>
          <a:ext cx="0" cy="0"/>
          <a:chOff x="0" y="0"/>
          <a:chExt cx="0" cy="0"/>
        </a:xfrm>
      </p:grpSpPr>
      <p:sp>
        <p:nvSpPr>
          <p:cNvPr id="2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3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xfrm>
            <a:off x="770806" y="4885260"/>
            <a:ext cx="358414" cy="350662"/>
          </a:xfrm>
          <a:prstGeom prst="rect">
            <a:avLst/>
          </a:prstGeom>
        </p:spPr>
        <p:txBody>
          <a:bodyPr/>
          <a:lstStyle/>
          <a:p>
            <a:pPr/>
            <a:fld id="{86CB4B4D-7CA3-9044-876B-883B54F8677D}" type="slidenum"/>
          </a:p>
        </p:txBody>
      </p:sp>
      <p:pic>
        <p:nvPicPr>
          <p:cNvPr id="3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33" name="Click here to add title"/>
          <p:cNvSpPr txBox="1"/>
          <p:nvPr>
            <p:ph type="title" hasCustomPrompt="1"/>
          </p:nvPr>
        </p:nvSpPr>
        <p:spPr>
          <a:xfrm>
            <a:off x="323850" y="179999"/>
            <a:ext cx="8496300" cy="904801"/>
          </a:xfrm>
          <a:prstGeom prst="rect">
            <a:avLst/>
          </a:prstGeom>
        </p:spPr>
        <p:txBody>
          <a:bodyPr/>
          <a:lstStyle/>
          <a:p>
            <a:pPr/>
            <a:r>
              <a:t>Click here to add title</a:t>
            </a:r>
          </a:p>
        </p:txBody>
      </p:sp>
      <p:sp>
        <p:nvSpPr>
          <p:cNvPr id="34" name="Body Level One…"/>
          <p:cNvSpPr txBox="1"/>
          <p:nvPr>
            <p:ph type="body" idx="1" hasCustomPrompt="1"/>
          </p:nvPr>
        </p:nvSpPr>
        <p:spPr>
          <a:xfrm>
            <a:off x="323999" y="1079999"/>
            <a:ext cx="8482874" cy="291512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innehållsdelar">
    <p:spTree>
      <p:nvGrpSpPr>
        <p:cNvPr id="1" name=""/>
        <p:cNvGrpSpPr/>
        <p:nvPr/>
      </p:nvGrpSpPr>
      <p:grpSpPr>
        <a:xfrm>
          <a:off x="0" y="0"/>
          <a:ext cx="0" cy="0"/>
          <a:chOff x="0" y="0"/>
          <a:chExt cx="0" cy="0"/>
        </a:xfrm>
      </p:grpSpPr>
      <p:sp>
        <p:nvSpPr>
          <p:cNvPr id="41"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2"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3"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 name="Slide Number"/>
          <p:cNvSpPr txBox="1"/>
          <p:nvPr>
            <p:ph type="sldNum" sz="quarter" idx="2"/>
          </p:nvPr>
        </p:nvSpPr>
        <p:spPr>
          <a:xfrm>
            <a:off x="932488" y="4876277"/>
            <a:ext cx="358414" cy="350663"/>
          </a:xfrm>
          <a:prstGeom prst="rect">
            <a:avLst/>
          </a:prstGeom>
        </p:spPr>
        <p:txBody>
          <a:bodyPr/>
          <a:lstStyle/>
          <a:p>
            <a:pPr/>
            <a:fld id="{86CB4B4D-7CA3-9044-876B-883B54F8677D}" type="slidenum"/>
          </a:p>
        </p:txBody>
      </p:sp>
      <p:pic>
        <p:nvPicPr>
          <p:cNvPr id="45"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46" name="Body Level One…"/>
          <p:cNvSpPr txBox="1"/>
          <p:nvPr>
            <p:ph type="body" sz="half" idx="1" hasCustomPrompt="1"/>
          </p:nvPr>
        </p:nvSpPr>
        <p:spPr>
          <a:xfrm>
            <a:off x="323999" y="1079999"/>
            <a:ext cx="4176002" cy="288000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47" name="Click here to add title"/>
          <p:cNvSpPr txBox="1"/>
          <p:nvPr>
            <p:ph type="title" hasCustomPrompt="1"/>
          </p:nvPr>
        </p:nvSpPr>
        <p:spPr>
          <a:xfrm>
            <a:off x="323999" y="179999"/>
            <a:ext cx="8496946" cy="904801"/>
          </a:xfrm>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ild och innehåll">
    <p:spTree>
      <p:nvGrpSpPr>
        <p:cNvPr id="1" name=""/>
        <p:cNvGrpSpPr/>
        <p:nvPr/>
      </p:nvGrpSpPr>
      <p:grpSpPr>
        <a:xfrm>
          <a:off x="0" y="0"/>
          <a:ext cx="0" cy="0"/>
          <a:chOff x="0" y="0"/>
          <a:chExt cx="0" cy="0"/>
        </a:xfrm>
      </p:grpSpPr>
      <p:sp>
        <p:nvSpPr>
          <p:cNvPr id="54"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5"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56"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7" name="Slide Number"/>
          <p:cNvSpPr txBox="1"/>
          <p:nvPr>
            <p:ph type="sldNum" sz="quarter" idx="2"/>
          </p:nvPr>
        </p:nvSpPr>
        <p:spPr>
          <a:xfrm>
            <a:off x="1076205" y="4876277"/>
            <a:ext cx="358414" cy="350663"/>
          </a:xfrm>
          <a:prstGeom prst="rect">
            <a:avLst/>
          </a:prstGeom>
        </p:spPr>
        <p:txBody>
          <a:bodyPr/>
          <a:lstStyle/>
          <a:p>
            <a:pPr/>
            <a:fld id="{86CB4B4D-7CA3-9044-876B-883B54F8677D}" type="slidenum"/>
          </a:p>
        </p:txBody>
      </p:sp>
      <p:pic>
        <p:nvPicPr>
          <p:cNvPr id="58"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59"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60" name="Platshållare för bild 5"/>
          <p:cNvSpPr/>
          <p:nvPr>
            <p:ph type="pic" idx="21"/>
          </p:nvPr>
        </p:nvSpPr>
        <p:spPr>
          <a:xfrm>
            <a:off x="184150" y="168273"/>
            <a:ext cx="4105275" cy="4778376"/>
          </a:xfrm>
          <a:prstGeom prst="rect">
            <a:avLst/>
          </a:prstGeom>
        </p:spPr>
        <p:txBody>
          <a:bodyPr lIns="91439" rIns="91439"/>
          <a:lstStyle/>
          <a:p>
            <a:pPr/>
          </a:p>
        </p:txBody>
      </p:sp>
      <p:sp>
        <p:nvSpPr>
          <p:cNvPr id="61"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bilder och innehåll">
    <p:spTree>
      <p:nvGrpSpPr>
        <p:cNvPr id="1" name=""/>
        <p:cNvGrpSpPr/>
        <p:nvPr/>
      </p:nvGrpSpPr>
      <p:grpSpPr>
        <a:xfrm>
          <a:off x="0" y="0"/>
          <a:ext cx="0" cy="0"/>
          <a:chOff x="0" y="0"/>
          <a:chExt cx="0" cy="0"/>
        </a:xfrm>
      </p:grpSpPr>
      <p:sp>
        <p:nvSpPr>
          <p:cNvPr id="6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7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xfrm>
            <a:off x="1273816" y="4876277"/>
            <a:ext cx="358414" cy="350663"/>
          </a:xfrm>
          <a:prstGeom prst="rect">
            <a:avLst/>
          </a:prstGeom>
        </p:spPr>
        <p:txBody>
          <a:bodyPr/>
          <a:lstStyle/>
          <a:p>
            <a:pPr/>
            <a:fld id="{86CB4B4D-7CA3-9044-876B-883B54F8677D}" type="slidenum"/>
          </a:p>
        </p:txBody>
      </p:sp>
      <p:pic>
        <p:nvPicPr>
          <p:cNvPr id="7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3" name="Platshållare för bild 5"/>
          <p:cNvSpPr/>
          <p:nvPr>
            <p:ph type="pic" sz="half" idx="21"/>
          </p:nvPr>
        </p:nvSpPr>
        <p:spPr>
          <a:xfrm>
            <a:off x="179511" y="2582897"/>
            <a:ext cx="4105152" cy="2362438"/>
          </a:xfrm>
          <a:prstGeom prst="rect">
            <a:avLst/>
          </a:prstGeom>
        </p:spPr>
        <p:txBody>
          <a:bodyPr lIns="91439" rIns="91439"/>
          <a:lstStyle/>
          <a:p>
            <a:pPr/>
          </a:p>
        </p:txBody>
      </p:sp>
      <p:sp>
        <p:nvSpPr>
          <p:cNvPr id="74" name="Platshållare för bild 5"/>
          <p:cNvSpPr/>
          <p:nvPr>
            <p:ph type="pic" sz="half" idx="22"/>
          </p:nvPr>
        </p:nvSpPr>
        <p:spPr>
          <a:xfrm>
            <a:off x="179511" y="168117"/>
            <a:ext cx="4105152" cy="2414781"/>
          </a:xfrm>
          <a:prstGeom prst="rect">
            <a:avLst/>
          </a:prstGeom>
        </p:spPr>
        <p:txBody>
          <a:bodyPr lIns="91439" rIns="91439"/>
          <a:lstStyle/>
          <a:p>
            <a:pPr/>
          </a:p>
        </p:txBody>
      </p:sp>
      <p:sp>
        <p:nvSpPr>
          <p:cNvPr id="75"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76"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stor bild och rubri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
        <p:nvSpPr>
          <p:cNvPr id="84" name="Platshållare för bild 5"/>
          <p:cNvSpPr/>
          <p:nvPr>
            <p:ph type="pic" idx="21"/>
          </p:nvPr>
        </p:nvSpPr>
        <p:spPr>
          <a:xfrm>
            <a:off x="177421" y="167728"/>
            <a:ext cx="8787067" cy="4780287"/>
          </a:xfrm>
          <a:prstGeom prst="rect">
            <a:avLst/>
          </a:prstGeom>
        </p:spPr>
        <p:txBody>
          <a:bodyPr lIns="91439" rIns="91439"/>
          <a:lstStyle/>
          <a:p>
            <a:pPr/>
          </a:p>
        </p:txBody>
      </p:sp>
      <p:sp>
        <p:nvSpPr>
          <p:cNvPr id="85" name="Click here to add title"/>
          <p:cNvSpPr txBox="1"/>
          <p:nvPr>
            <p:ph type="title" hasCustomPrompt="1"/>
          </p:nvPr>
        </p:nvSpPr>
        <p:spPr>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vslutning">
    <p:bg>
      <p:bgPr>
        <a:gradFill flip="none" rotWithShape="1">
          <a:gsLst>
            <a:gs pos="0">
              <a:srgbClr val="F3F8FD"/>
            </a:gs>
            <a:gs pos="74000">
              <a:srgbClr val="97BCE9"/>
            </a:gs>
            <a:gs pos="83000">
              <a:srgbClr val="97BCE9"/>
            </a:gs>
            <a:gs pos="100000">
              <a:srgbClr val="B9D2F0"/>
            </a:gs>
          </a:gsLst>
          <a:lin ang="5400000" scaled="0"/>
        </a:gradFill>
      </p:bgPr>
    </p:bg>
    <p:spTree>
      <p:nvGrpSpPr>
        <p:cNvPr id="1" name=""/>
        <p:cNvGrpSpPr/>
        <p:nvPr/>
      </p:nvGrpSpPr>
      <p:grpSpPr>
        <a:xfrm>
          <a:off x="0" y="0"/>
          <a:ext cx="0" cy="0"/>
          <a:chOff x="0" y="0"/>
          <a:chExt cx="0" cy="0"/>
        </a:xfrm>
      </p:grpSpPr>
      <p:sp>
        <p:nvSpPr>
          <p:cNvPr id="9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9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Slide Number"/>
          <p:cNvSpPr txBox="1"/>
          <p:nvPr>
            <p:ph type="sldNum" sz="quarter" idx="2"/>
          </p:nvPr>
        </p:nvSpPr>
        <p:spPr>
          <a:xfrm>
            <a:off x="2234924" y="4966101"/>
            <a:ext cx="358414" cy="350662"/>
          </a:xfrm>
          <a:prstGeom prst="rect">
            <a:avLst/>
          </a:prstGeom>
        </p:spPr>
        <p:txBody>
          <a:bodyPr/>
          <a:lstStyle/>
          <a:p>
            <a:pPr/>
            <a:fld id="{86CB4B4D-7CA3-9044-876B-883B54F8677D}" type="slidenum"/>
          </a:p>
        </p:txBody>
      </p:sp>
      <p:pic>
        <p:nvPicPr>
          <p:cNvPr id="9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97" name="Rectangle 5"/>
          <p:cNvSpPr/>
          <p:nvPr/>
        </p:nvSpPr>
        <p:spPr>
          <a:xfrm>
            <a:off x="0" y="-1"/>
            <a:ext cx="9144000" cy="5197644"/>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8" name="Rectangle 3"/>
          <p:cNvSpPr/>
          <p:nvPr/>
        </p:nvSpPr>
        <p:spPr>
          <a:xfrm>
            <a:off x="179512" y="157009"/>
            <a:ext cx="8784978" cy="4861877"/>
          </a:xfrm>
          <a:prstGeom prst="rect">
            <a:avLst/>
          </a:prstGeom>
          <a:gradFill>
            <a:gsLst>
              <a:gs pos="0">
                <a:schemeClr val="accent3"/>
              </a:gs>
              <a:gs pos="100000">
                <a:schemeClr val="accent6"/>
              </a:gs>
            </a:gsLst>
            <a:lin ang="5400000"/>
          </a:gradFill>
          <a:ln w="12700">
            <a:miter lim="400000"/>
          </a:ln>
        </p:spPr>
        <p:txBody>
          <a:bodyPr lIns="45719" rIns="45719" anchor="ctr"/>
          <a:lstStyle/>
          <a:p>
            <a:pPr algn="ctr">
              <a:defRPr>
                <a:solidFill>
                  <a:srgbClr val="FFFFFF"/>
                </a:solidFill>
              </a:defRPr>
            </a:pPr>
          </a:p>
        </p:txBody>
      </p:sp>
      <p:pic>
        <p:nvPicPr>
          <p:cNvPr id="99" name="Picture 6" descr="Picture 6"/>
          <p:cNvPicPr>
            <a:picLocks noChangeAspect="1"/>
          </p:cNvPicPr>
          <p:nvPr/>
        </p:nvPicPr>
        <p:blipFill>
          <a:blip r:embed="rId3">
            <a:extLst/>
          </a:blip>
          <a:stretch>
            <a:fillRect/>
          </a:stretch>
        </p:blipFill>
        <p:spPr>
          <a:xfrm>
            <a:off x="2411759" y="1275605"/>
            <a:ext cx="3784079" cy="186461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 name="Slide Number"/>
          <p:cNvSpPr txBox="1"/>
          <p:nvPr>
            <p:ph type="sldNum" sz="quarter" idx="2"/>
          </p:nvPr>
        </p:nvSpPr>
        <p:spPr>
          <a:xfrm>
            <a:off x="1192975" y="4867295"/>
            <a:ext cx="358414" cy="350662"/>
          </a:xfrm>
          <a:prstGeom prst="rect">
            <a:avLst/>
          </a:prstGeom>
          <a:ln w="12700">
            <a:miter lim="400000"/>
          </a:ln>
        </p:spPr>
        <p:txBody>
          <a:bodyPr wrap="none" lIns="45719" rIns="45719">
            <a:spAutoFit/>
          </a:bodyPr>
          <a:lstStyle>
            <a:lvl1pPr algn="ctr">
              <a:spcBef>
                <a:spcPts val="500"/>
              </a:spcBef>
              <a:defRPr>
                <a:solidFill>
                  <a:srgbClr val="FFFFFF"/>
                </a:solidFill>
              </a:defRPr>
            </a:lvl1pPr>
          </a:lstStyle>
          <a:p>
            <a:pPr/>
            <a:fld id="{86CB4B4D-7CA3-9044-876B-883B54F8677D}" type="slidenum"/>
          </a:p>
        </p:txBody>
      </p:sp>
      <p:pic>
        <p:nvPicPr>
          <p:cNvPr id="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 name="Click here to add title"/>
          <p:cNvSpPr txBox="1"/>
          <p:nvPr>
            <p:ph type="title" hasCustomPrompt="1"/>
          </p:nvPr>
        </p:nvSpPr>
        <p:spPr>
          <a:xfrm>
            <a:off x="323850" y="167729"/>
            <a:ext cx="8496300" cy="904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here to add title</a:t>
            </a:r>
          </a:p>
        </p:txBody>
      </p:sp>
      <p:sp>
        <p:nvSpPr>
          <p:cNvPr id="8" name="Rectangle 9"/>
          <p:cNvSpPr/>
          <p:nvPr/>
        </p:nvSpPr>
        <p:spPr>
          <a:xfrm>
            <a:off x="177421" y="4003952"/>
            <a:ext cx="8787067" cy="944062"/>
          </a:xfrm>
          <a:prstGeom prst="rect">
            <a:avLst/>
          </a:prstGeom>
          <a:gradFill>
            <a:gsLst>
              <a:gs pos="0">
                <a:srgbClr val="264468"/>
              </a:gs>
              <a:gs pos="85000">
                <a:schemeClr val="accent6">
                  <a:alpha val="0"/>
                </a:schemeClr>
              </a:gs>
            </a:gsLst>
            <a:lin ang="16200000"/>
          </a:gradFill>
          <a:ln w="12700">
            <a:miter lim="400000"/>
          </a:ln>
        </p:spPr>
        <p:txBody>
          <a:bodyPr lIns="45719" rIns="45719" anchor="ctr"/>
          <a:lstStyle/>
          <a:p>
            <a:pPr algn="ctr">
              <a:defRPr>
                <a:solidFill>
                  <a:srgbClr val="FFFFFF"/>
                </a:solidFill>
              </a:defRPr>
            </a:pPr>
          </a:p>
        </p:txBody>
      </p:sp>
      <p:pic>
        <p:nvPicPr>
          <p:cNvPr id="9" name="Picture 5" descr="Picture 5"/>
          <p:cNvPicPr>
            <a:picLocks noChangeAspect="1"/>
          </p:cNvPicPr>
          <p:nvPr/>
        </p:nvPicPr>
        <p:blipFill>
          <a:blip r:embed="rId3">
            <a:extLst/>
          </a:blip>
          <a:stretch>
            <a:fillRect/>
          </a:stretch>
        </p:blipFill>
        <p:spPr>
          <a:xfrm>
            <a:off x="7380312" y="4119400"/>
            <a:ext cx="1389331" cy="684599"/>
          </a:xfrm>
          <a:prstGeom prst="rect">
            <a:avLst/>
          </a:prstGeom>
          <a:ln w="12700">
            <a:miter lim="400000"/>
          </a:ln>
        </p:spPr>
      </p:pic>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9pPr>
    </p:titleStyle>
    <p:bodyStyle>
      <a:lvl1pPr marL="342900" marR="0" indent="-3429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1pPr>
      <a:lvl2pPr marL="7715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2pPr>
      <a:lvl3pPr marL="1193800" marR="0" indent="-2794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3pPr>
      <a:lvl4pPr marL="16859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4pPr>
      <a:lvl5pPr marL="21431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5pPr>
      <a:lvl6pPr marL="25374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6pPr>
      <a:lvl7pPr marL="29946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7pPr>
      <a:lvl8pPr marL="34518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8pPr>
      <a:lvl9pPr marL="39090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9pPr>
    </p:bodyStyle>
    <p:otherStyle>
      <a:lvl1pPr marL="0" marR="0" indent="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1pPr>
      <a:lvl2pPr marL="0" marR="0" indent="457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2pPr>
      <a:lvl3pPr marL="0" marR="0" indent="914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3pPr>
      <a:lvl4pPr marL="0" marR="0" indent="1371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4pPr>
      <a:lvl5pPr marL="0" marR="0" indent="18288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5pPr>
      <a:lvl6pPr marL="0" marR="0" indent="22860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6pPr>
      <a:lvl7pPr marL="0" marR="0" indent="2743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7pPr>
      <a:lvl8pPr marL="0" marR="0" indent="3200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8pPr>
      <a:lvl9pPr marL="0" marR="0" indent="3657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eek 2 Summary"/>
          <p:cNvSpPr txBox="1"/>
          <p:nvPr>
            <p:ph type="ctrTitle"/>
          </p:nvPr>
        </p:nvSpPr>
        <p:spPr>
          <a:prstGeom prst="rect">
            <a:avLst/>
          </a:prstGeom>
        </p:spPr>
        <p:txBody>
          <a:bodyPr/>
          <a:lstStyle/>
          <a:p>
            <a:pPr/>
            <a:r>
              <a:t>Week 2 Summary</a:t>
            </a:r>
          </a:p>
        </p:txBody>
      </p:sp>
      <p:sp>
        <p:nvSpPr>
          <p:cNvPr id="109" name="KUL 4.0 IIoT…"/>
          <p:cNvSpPr txBox="1"/>
          <p:nvPr>
            <p:ph type="subTitle" sz="quarter" idx="1"/>
          </p:nvPr>
        </p:nvSpPr>
        <p:spPr>
          <a:prstGeom prst="rect">
            <a:avLst/>
          </a:prstGeom>
        </p:spPr>
        <p:txBody>
          <a:bodyPr/>
          <a:lstStyle/>
          <a:p>
            <a:pPr/>
            <a:r>
              <a:t>KUL 4.0 IIoT</a:t>
            </a:r>
          </a:p>
          <a:p>
            <a:pPr/>
            <a:r>
              <a:t>Jan van Deventer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Week 2 Mind Map"/>
          <p:cNvSpPr txBox="1"/>
          <p:nvPr>
            <p:ph type="title"/>
          </p:nvPr>
        </p:nvSpPr>
        <p:spPr>
          <a:prstGeom prst="rect">
            <a:avLst/>
          </a:prstGeom>
        </p:spPr>
        <p:txBody>
          <a:bodyPr/>
          <a:lstStyle/>
          <a:p>
            <a:pPr/>
            <a:r>
              <a:t>Week 2 Mind Map</a:t>
            </a:r>
          </a:p>
        </p:txBody>
      </p:sp>
      <p:pic>
        <p:nvPicPr>
          <p:cNvPr id="113" name="Week2Map.pdf" descr="Week2Map.pdf"/>
          <p:cNvPicPr>
            <a:picLocks noChangeAspect="1"/>
          </p:cNvPicPr>
          <p:nvPr/>
        </p:nvPicPr>
        <p:blipFill>
          <a:blip r:embed="rId2">
            <a:extLst/>
          </a:blip>
          <a:stretch>
            <a:fillRect/>
          </a:stretch>
        </p:blipFill>
        <p:spPr>
          <a:xfrm>
            <a:off x="1597317" y="869974"/>
            <a:ext cx="5949366" cy="416063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IIoT Requirements"/>
          <p:cNvSpPr txBox="1"/>
          <p:nvPr>
            <p:ph type="title"/>
          </p:nvPr>
        </p:nvSpPr>
        <p:spPr>
          <a:prstGeom prst="rect">
            <a:avLst/>
          </a:prstGeom>
        </p:spPr>
        <p:txBody>
          <a:bodyPr/>
          <a:lstStyle/>
          <a:p>
            <a:pPr/>
            <a:r>
              <a:t>IIoT Requirements</a:t>
            </a:r>
          </a:p>
        </p:txBody>
      </p:sp>
      <p:sp>
        <p:nvSpPr>
          <p:cNvPr id="117" name="There is a lot to consider when contemplating an IoT solution.…"/>
          <p:cNvSpPr txBox="1"/>
          <p:nvPr>
            <p:ph type="body" idx="1"/>
          </p:nvPr>
        </p:nvSpPr>
        <p:spPr>
          <a:prstGeom prst="rect">
            <a:avLst/>
          </a:prstGeom>
        </p:spPr>
        <p:txBody>
          <a:bodyPr/>
          <a:lstStyle/>
          <a:p>
            <a:pPr/>
            <a:r>
              <a:t>There is a lot to consider when contemplating an IoT solution.</a:t>
            </a:r>
          </a:p>
          <a:p>
            <a:pPr/>
            <a:r>
              <a:t>It is simpler and much less expensive to be clear about the requirements before commissioning the solution than to try to fix it afterwards when it is in the early phases of operation.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4086 LTU powerpointmall">
  <a:themeElements>
    <a:clrScheme name="12-4086 LTU powerpointmall">
      <a:dk1>
        <a:srgbClr val="03204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4086 LTU powerpointmall">
  <a:themeElements>
    <a:clrScheme name="12-4086 LTU powerpointmall">
      <a:dk1>
        <a:srgbClr val="00000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