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1.jpeg" ContentType="image/jpeg"/>
  <Override PartName="/ppt/media/image2.jpeg" ContentType="image/jpe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media/image3.jpeg" ContentType="image/jpeg"/>
  <Override PartName="/ppt/notesSlides/notesSlide4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chemeClr val="accent6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chemeClr val="accent6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chemeClr val="accent6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chemeClr val="accent6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chemeClr val="accent6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chemeClr val="accent6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chemeClr val="accent6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chemeClr val="accent6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chemeClr val="accent6"/>
        </a:solidFill>
        <a:effectLst/>
        <a:uFillTx/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chemeClr val="accent6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D3E7"/>
          </a:solidFill>
        </a:fill>
      </a:tcStyle>
    </a:wholeTbl>
    <a:band2H>
      <a:tcTxStyle b="def" i="def"/>
      <a:tcStyle>
        <a:tcBdr/>
        <a:fill>
          <a:solidFill>
            <a:srgbClr val="E7EAF4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chemeClr val="accent6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DD4"/>
          </a:solidFill>
        </a:fill>
      </a:tcStyle>
    </a:wholeTbl>
    <a:band2H>
      <a:tcTxStyle b="def" i="def"/>
      <a:tcStyle>
        <a:tcBdr/>
        <a:fill>
          <a:solidFill>
            <a:srgbClr val="E7E8EB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chemeClr val="accent6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BCD"/>
          </a:solidFill>
        </a:fill>
      </a:tcStyle>
    </a:wholeTbl>
    <a:band2H>
      <a:tcTxStyle b="def" i="def"/>
      <a:tcStyle>
        <a:tcBdr/>
        <a:fill>
          <a:solidFill>
            <a:srgbClr val="E6E7E8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chemeClr val="accent6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7E8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accent6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chemeClr val="accent6"/>
              </a:solidFill>
              <a:prstDash val="solid"/>
              <a:round/>
            </a:ln>
          </a:top>
          <a:bottom>
            <a:ln w="25400" cap="flat">
              <a:solidFill>
                <a:schemeClr val="accent6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chemeClr val="accent6"/>
              </a:solidFill>
              <a:prstDash val="solid"/>
              <a:round/>
            </a:ln>
          </a:top>
          <a:bottom>
            <a:ln w="25400" cap="flat">
              <a:solidFill>
                <a:schemeClr val="accent6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chemeClr val="accent6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BCD"/>
          </a:solidFill>
        </a:fill>
      </a:tcStyle>
    </a:wholeTbl>
    <a:band2H>
      <a:tcTxStyle b="def" i="def"/>
      <a:tcStyle>
        <a:tcBdr/>
        <a:fill>
          <a:solidFill>
            <a:srgbClr val="E6E7E8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chemeClr val="accent6"/>
      </a:tcTxStyle>
      <a:tcStyle>
        <a:tcBdr>
          <a:left>
            <a:ln w="12700" cap="flat">
              <a:solidFill>
                <a:schemeClr val="accent6"/>
              </a:solidFill>
              <a:prstDash val="solid"/>
              <a:round/>
            </a:ln>
          </a:left>
          <a:right>
            <a:ln w="12700" cap="flat">
              <a:solidFill>
                <a:schemeClr val="accent6"/>
              </a:solidFill>
              <a:prstDash val="solid"/>
              <a:round/>
            </a:ln>
          </a:right>
          <a:top>
            <a:ln w="12700" cap="flat">
              <a:solidFill>
                <a:schemeClr val="accent6"/>
              </a:solidFill>
              <a:prstDash val="solid"/>
              <a:round/>
            </a:ln>
          </a:top>
          <a:bottom>
            <a:ln w="12700" cap="flat">
              <a:solidFill>
                <a:schemeClr val="accent6"/>
              </a:solidFill>
              <a:prstDash val="solid"/>
              <a:round/>
            </a:ln>
          </a:bottom>
          <a:insideH>
            <a:ln w="12700" cap="flat">
              <a:solidFill>
                <a:schemeClr val="accent6"/>
              </a:solidFill>
              <a:prstDash val="solid"/>
              <a:round/>
            </a:ln>
          </a:insideH>
          <a:insideV>
            <a:ln w="12700" cap="flat">
              <a:solidFill>
                <a:schemeClr val="accent6"/>
              </a:solidFill>
              <a:prstDash val="solid"/>
              <a:round/>
            </a:ln>
          </a:insideV>
        </a:tcBdr>
        <a:fill>
          <a:solidFill>
            <a:schemeClr val="accent6">
              <a:alpha val="20000"/>
            </a:scheme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chemeClr val="accent6"/>
      </a:tcTxStyle>
      <a:tcStyle>
        <a:tcBdr>
          <a:left>
            <a:ln w="12700" cap="flat">
              <a:solidFill>
                <a:schemeClr val="accent6"/>
              </a:solidFill>
              <a:prstDash val="solid"/>
              <a:round/>
            </a:ln>
          </a:left>
          <a:right>
            <a:ln w="12700" cap="flat">
              <a:solidFill>
                <a:schemeClr val="accent6"/>
              </a:solidFill>
              <a:prstDash val="solid"/>
              <a:round/>
            </a:ln>
          </a:right>
          <a:top>
            <a:ln w="12700" cap="flat">
              <a:solidFill>
                <a:schemeClr val="accent6"/>
              </a:solidFill>
              <a:prstDash val="solid"/>
              <a:round/>
            </a:ln>
          </a:top>
          <a:bottom>
            <a:ln w="12700" cap="flat">
              <a:solidFill>
                <a:schemeClr val="accent6"/>
              </a:solidFill>
              <a:prstDash val="solid"/>
              <a:round/>
            </a:ln>
          </a:bottom>
          <a:insideH>
            <a:ln w="12700" cap="flat">
              <a:solidFill>
                <a:schemeClr val="accent6"/>
              </a:solidFill>
              <a:prstDash val="solid"/>
              <a:round/>
            </a:ln>
          </a:insideH>
          <a:insideV>
            <a:ln w="12700" cap="flat">
              <a:solidFill>
                <a:schemeClr val="accent6"/>
              </a:solidFill>
              <a:prstDash val="solid"/>
              <a:round/>
            </a:ln>
          </a:insideV>
        </a:tcBdr>
        <a:fill>
          <a:solidFill>
            <a:schemeClr val="accent6">
              <a:alpha val="20000"/>
            </a:scheme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accent6"/>
      </a:tcTxStyle>
      <a:tcStyle>
        <a:tcBdr>
          <a:left>
            <a:ln w="12700" cap="flat">
              <a:solidFill>
                <a:schemeClr val="accent6"/>
              </a:solidFill>
              <a:prstDash val="solid"/>
              <a:round/>
            </a:ln>
          </a:left>
          <a:right>
            <a:ln w="12700" cap="flat">
              <a:solidFill>
                <a:schemeClr val="accent6"/>
              </a:solidFill>
              <a:prstDash val="solid"/>
              <a:round/>
            </a:ln>
          </a:right>
          <a:top>
            <a:ln w="50800" cap="flat">
              <a:solidFill>
                <a:schemeClr val="accent6"/>
              </a:solidFill>
              <a:prstDash val="solid"/>
              <a:round/>
            </a:ln>
          </a:top>
          <a:bottom>
            <a:ln w="12700" cap="flat">
              <a:solidFill>
                <a:schemeClr val="accent6"/>
              </a:solidFill>
              <a:prstDash val="solid"/>
              <a:round/>
            </a:ln>
          </a:bottom>
          <a:insideH>
            <a:ln w="12700" cap="flat">
              <a:solidFill>
                <a:schemeClr val="accent6"/>
              </a:solidFill>
              <a:prstDash val="solid"/>
              <a:round/>
            </a:ln>
          </a:insideH>
          <a:insideV>
            <a:ln w="12700" cap="flat">
              <a:solidFill>
                <a:schemeClr val="accent6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chemeClr val="accent6"/>
      </a:tcTxStyle>
      <a:tcStyle>
        <a:tcBdr>
          <a:left>
            <a:ln w="12700" cap="flat">
              <a:solidFill>
                <a:schemeClr val="accent6"/>
              </a:solidFill>
              <a:prstDash val="solid"/>
              <a:round/>
            </a:ln>
          </a:left>
          <a:right>
            <a:ln w="12700" cap="flat">
              <a:solidFill>
                <a:schemeClr val="accent6"/>
              </a:solidFill>
              <a:prstDash val="solid"/>
              <a:round/>
            </a:ln>
          </a:right>
          <a:top>
            <a:ln w="12700" cap="flat">
              <a:solidFill>
                <a:schemeClr val="accent6"/>
              </a:solidFill>
              <a:prstDash val="solid"/>
              <a:round/>
            </a:ln>
          </a:top>
          <a:bottom>
            <a:ln w="25400" cap="flat">
              <a:solidFill>
                <a:schemeClr val="accent6"/>
              </a:solidFill>
              <a:prstDash val="solid"/>
              <a:round/>
            </a:ln>
          </a:bottom>
          <a:insideH>
            <a:ln w="12700" cap="flat">
              <a:solidFill>
                <a:schemeClr val="accent6"/>
              </a:solidFill>
              <a:prstDash val="solid"/>
              <a:round/>
            </a:ln>
          </a:insideH>
          <a:insideV>
            <a:ln w="12700" cap="flat">
              <a:solidFill>
                <a:schemeClr val="accent6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6" name="Shape 10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9" name="Shape 11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Latency</a:t>
            </a:r>
          </a:p>
          <a:p>
            <a:pPr/>
            <a:r>
              <a:t>security 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9" name="Shape 12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 example of these systems is the Translator system, which promotes interoperability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5" name="Shape 13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Independence and interdependence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1" name="Shape 14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It is now being assimilated into the Eclipse foundation</a:t>
            </a:r>
          </a:p>
          <a:p>
            <a:pPr/>
            <a:r>
              <a:t>The foundation provides business-friendly environment for open source software collaboration and innovation</a:t>
            </a:r>
          </a:p>
          <a:p>
            <a:pPr/>
            <a:r>
              <a:t>Being under the Eclipse Foundation umbrella supports the framework with at least three assets </a:t>
            </a:r>
          </a:p>
          <a:p>
            <a:pPr marL="160421" indent="-160421">
              <a:buSzPct val="100000"/>
              <a:buAutoNum type="arabicPeriod" startAt="1"/>
            </a:pPr>
            <a:r>
              <a:t>A quality stamp about the framework</a:t>
            </a:r>
          </a:p>
          <a:p>
            <a:pPr marL="160421" indent="-160421">
              <a:buSzPct val="100000"/>
              <a:buAutoNum type="arabicPeriod" startAt="1"/>
            </a:pPr>
            <a:r>
              <a:t>It ensures that businesses should not have intellectual property rights issues with the use of the framework,</a:t>
            </a:r>
          </a:p>
          <a:p>
            <a:pPr marL="160421" indent="-160421">
              <a:buSzPct val="100000"/>
              <a:buAutoNum type="arabicPeriod" startAt="1"/>
            </a:pPr>
            <a:r>
              <a:t>And, it promotes the framework.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3"/>
          <p:cNvSpPr/>
          <p:nvPr/>
        </p:nvSpPr>
        <p:spPr>
          <a:xfrm>
            <a:off x="179512" y="157010"/>
            <a:ext cx="8784978" cy="4820173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" name="TITLE"/>
          <p:cNvSpPr txBox="1"/>
          <p:nvPr>
            <p:ph type="title" hasCustomPrompt="1"/>
          </p:nvPr>
        </p:nvSpPr>
        <p:spPr>
          <a:xfrm>
            <a:off x="685800" y="1703035"/>
            <a:ext cx="7772400" cy="530228"/>
          </a:xfrm>
          <a:prstGeom prst="rect">
            <a:avLst/>
          </a:prstGeom>
        </p:spPr>
        <p:txBody>
          <a:bodyPr/>
          <a:lstStyle>
            <a:lvl1pPr>
              <a:defRPr cap="all">
                <a:solidFill>
                  <a:srgbClr val="FFFFFF"/>
                </a:solidFill>
              </a:defRPr>
            </a:lvl1pPr>
          </a:lstStyle>
          <a:p>
            <a:pPr/>
            <a:r>
              <a:t>TITLE</a:t>
            </a:r>
          </a:p>
        </p:txBody>
      </p:sp>
      <p:sp>
        <p:nvSpPr>
          <p:cNvPr id="19" name="Body Level One…"/>
          <p:cNvSpPr txBox="1"/>
          <p:nvPr>
            <p:ph type="body" sz="quarter" idx="1" hasCustomPrompt="1"/>
          </p:nvPr>
        </p:nvSpPr>
        <p:spPr>
          <a:xfrm>
            <a:off x="1371600" y="2319482"/>
            <a:ext cx="6400800" cy="131445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 algn="ctr">
              <a:buSzTx/>
              <a:buNone/>
              <a:defRPr sz="2400">
                <a:solidFill>
                  <a:srgbClr val="FFFFFF"/>
                </a:solidFill>
              </a:defRPr>
            </a:lvl1pPr>
            <a:lvl2pPr marL="0" indent="457200" algn="ctr">
              <a:buSzTx/>
              <a:buNone/>
              <a:defRPr sz="2400">
                <a:solidFill>
                  <a:srgbClr val="FFFFFF"/>
                </a:solidFill>
              </a:defRPr>
            </a:lvl2pPr>
            <a:lvl3pPr marL="0" indent="914400" algn="ctr">
              <a:buSzTx/>
              <a:buNone/>
              <a:defRPr sz="2400">
                <a:solidFill>
                  <a:srgbClr val="FFFFFF"/>
                </a:solidFill>
              </a:defRPr>
            </a:lvl3pPr>
            <a:lvl4pPr marL="0" indent="1371600" algn="ctr">
              <a:buSzTx/>
              <a:buNone/>
              <a:defRPr sz="2400">
                <a:solidFill>
                  <a:srgbClr val="FFFFFF"/>
                </a:solidFill>
              </a:defRPr>
            </a:lvl4pPr>
            <a:lvl5pPr marL="0" indent="1828800" algn="ctr">
              <a:buSzTx/>
              <a:buNone/>
              <a:defRPr sz="2400">
                <a:solidFill>
                  <a:srgbClr val="FFFFFF"/>
                </a:solidFill>
              </a:defRPr>
            </a:lvl5pPr>
          </a:lstStyle>
          <a:p>
            <a:pPr/>
            <a:r>
              <a:t>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pic>
        <p:nvPicPr>
          <p:cNvPr id="20" name="Picture 5" descr="Picture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753382" y="3720150"/>
            <a:ext cx="2038036" cy="1004250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Slide Number"/>
          <p:cNvSpPr txBox="1"/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 anchor="ctr"/>
          <a:lstStyle>
            <a:lvl1pPr algn="r">
              <a:spcBef>
                <a:spcPts val="0"/>
              </a:spcBef>
              <a:defRPr sz="1200">
                <a:solidFill>
                  <a:schemeClr val="accent6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8"/>
          <p:cNvSpPr/>
          <p:nvPr/>
        </p:nvSpPr>
        <p:spPr>
          <a:xfrm>
            <a:off x="0" y="0"/>
            <a:ext cx="9144000" cy="5162902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9" name="Rectangle 9"/>
          <p:cNvSpPr/>
          <p:nvPr/>
        </p:nvSpPr>
        <p:spPr>
          <a:xfrm>
            <a:off x="-2531" y="3651870"/>
            <a:ext cx="4286500" cy="1511033"/>
          </a:xfrm>
          <a:prstGeom prst="rect">
            <a:avLst/>
          </a:prstGeom>
          <a:solidFill>
            <a:srgbClr val="587D9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0" name="Rectangle 10"/>
          <p:cNvSpPr/>
          <p:nvPr/>
        </p:nvSpPr>
        <p:spPr>
          <a:xfrm>
            <a:off x="179512" y="167730"/>
            <a:ext cx="8784978" cy="477886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xfrm>
            <a:off x="770806" y="4885260"/>
            <a:ext cx="358414" cy="350662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32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20319" y="3944816"/>
            <a:ext cx="1689586" cy="1193948"/>
          </a:xfrm>
          <a:prstGeom prst="rect">
            <a:avLst/>
          </a:prstGeom>
          <a:ln w="12700">
            <a:miter lim="400000"/>
          </a:ln>
        </p:spPr>
      </p:pic>
      <p:sp>
        <p:nvSpPr>
          <p:cNvPr id="33" name="Click here to add title"/>
          <p:cNvSpPr txBox="1"/>
          <p:nvPr>
            <p:ph type="title" hasCustomPrompt="1"/>
          </p:nvPr>
        </p:nvSpPr>
        <p:spPr>
          <a:xfrm>
            <a:off x="323850" y="179999"/>
            <a:ext cx="8496300" cy="904801"/>
          </a:xfrm>
          <a:prstGeom prst="rect">
            <a:avLst/>
          </a:prstGeom>
        </p:spPr>
        <p:txBody>
          <a:bodyPr/>
          <a:lstStyle/>
          <a:p>
            <a:pPr/>
            <a:r>
              <a:t>Click here to add title</a:t>
            </a:r>
          </a:p>
        </p:txBody>
      </p:sp>
      <p:sp>
        <p:nvSpPr>
          <p:cNvPr id="34" name="Body Level One…"/>
          <p:cNvSpPr txBox="1"/>
          <p:nvPr>
            <p:ph type="body" idx="1" hasCustomPrompt="1"/>
          </p:nvPr>
        </p:nvSpPr>
        <p:spPr>
          <a:xfrm>
            <a:off x="323999" y="1079999"/>
            <a:ext cx="8482874" cy="291512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Click here to change format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8"/>
          <p:cNvSpPr/>
          <p:nvPr/>
        </p:nvSpPr>
        <p:spPr>
          <a:xfrm>
            <a:off x="0" y="0"/>
            <a:ext cx="9144000" cy="5162902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2" name="Rectangle 9"/>
          <p:cNvSpPr/>
          <p:nvPr/>
        </p:nvSpPr>
        <p:spPr>
          <a:xfrm>
            <a:off x="-2531" y="3651870"/>
            <a:ext cx="4286500" cy="1511033"/>
          </a:xfrm>
          <a:prstGeom prst="rect">
            <a:avLst/>
          </a:prstGeom>
          <a:solidFill>
            <a:srgbClr val="587D9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3" name="Rectangle 10"/>
          <p:cNvSpPr/>
          <p:nvPr/>
        </p:nvSpPr>
        <p:spPr>
          <a:xfrm>
            <a:off x="179512" y="167730"/>
            <a:ext cx="8784978" cy="477886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4" name="Slide Number"/>
          <p:cNvSpPr txBox="1"/>
          <p:nvPr>
            <p:ph type="sldNum" sz="quarter" idx="2"/>
          </p:nvPr>
        </p:nvSpPr>
        <p:spPr>
          <a:xfrm>
            <a:off x="932488" y="4876277"/>
            <a:ext cx="358414" cy="350663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45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20319" y="3944816"/>
            <a:ext cx="1689586" cy="1193948"/>
          </a:xfrm>
          <a:prstGeom prst="rect">
            <a:avLst/>
          </a:prstGeom>
          <a:ln w="12700">
            <a:miter lim="400000"/>
          </a:ln>
        </p:spPr>
      </p:pic>
      <p:sp>
        <p:nvSpPr>
          <p:cNvPr id="46" name="Body Level One…"/>
          <p:cNvSpPr txBox="1"/>
          <p:nvPr>
            <p:ph type="body" sz="half" idx="1" hasCustomPrompt="1"/>
          </p:nvPr>
        </p:nvSpPr>
        <p:spPr>
          <a:xfrm>
            <a:off x="323999" y="1079999"/>
            <a:ext cx="4176002" cy="28800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Click here to change format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7" name="Click here to add title"/>
          <p:cNvSpPr txBox="1"/>
          <p:nvPr>
            <p:ph type="title" hasCustomPrompt="1"/>
          </p:nvPr>
        </p:nvSpPr>
        <p:spPr>
          <a:xfrm>
            <a:off x="323999" y="179999"/>
            <a:ext cx="8496946" cy="904801"/>
          </a:xfrm>
          <a:prstGeom prst="rect">
            <a:avLst/>
          </a:prstGeom>
        </p:spPr>
        <p:txBody>
          <a:bodyPr/>
          <a:lstStyle/>
          <a:p>
            <a:pPr/>
            <a:r>
              <a:t>Click here to add title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en bild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8"/>
          <p:cNvSpPr/>
          <p:nvPr/>
        </p:nvSpPr>
        <p:spPr>
          <a:xfrm>
            <a:off x="0" y="0"/>
            <a:ext cx="9144000" cy="5162902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5" name="Rectangle 9"/>
          <p:cNvSpPr/>
          <p:nvPr/>
        </p:nvSpPr>
        <p:spPr>
          <a:xfrm>
            <a:off x="-2531" y="3651870"/>
            <a:ext cx="4286500" cy="1511033"/>
          </a:xfrm>
          <a:prstGeom prst="rect">
            <a:avLst/>
          </a:prstGeom>
          <a:solidFill>
            <a:srgbClr val="587D9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6" name="Rectangle 10"/>
          <p:cNvSpPr/>
          <p:nvPr/>
        </p:nvSpPr>
        <p:spPr>
          <a:xfrm>
            <a:off x="179512" y="167730"/>
            <a:ext cx="8784978" cy="477886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7" name="Slide Number"/>
          <p:cNvSpPr txBox="1"/>
          <p:nvPr>
            <p:ph type="sldNum" sz="quarter" idx="2"/>
          </p:nvPr>
        </p:nvSpPr>
        <p:spPr>
          <a:xfrm>
            <a:off x="1076205" y="4876277"/>
            <a:ext cx="358414" cy="350663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58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20319" y="3944816"/>
            <a:ext cx="1689586" cy="1193948"/>
          </a:xfrm>
          <a:prstGeom prst="rect">
            <a:avLst/>
          </a:prstGeom>
          <a:ln w="12700">
            <a:miter lim="400000"/>
          </a:ln>
        </p:spPr>
      </p:pic>
      <p:sp>
        <p:nvSpPr>
          <p:cNvPr id="59" name="Body Level One…"/>
          <p:cNvSpPr txBox="1"/>
          <p:nvPr>
            <p:ph type="body" sz="half" idx="1" hasCustomPrompt="1"/>
          </p:nvPr>
        </p:nvSpPr>
        <p:spPr>
          <a:xfrm>
            <a:off x="4645026" y="1347613"/>
            <a:ext cx="4041776" cy="266429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Click here to change format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0" name="Platshållare för bild 5"/>
          <p:cNvSpPr/>
          <p:nvPr>
            <p:ph type="pic" idx="21"/>
          </p:nvPr>
        </p:nvSpPr>
        <p:spPr>
          <a:xfrm>
            <a:off x="184150" y="168273"/>
            <a:ext cx="4105275" cy="4778376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61" name="Click here to add title"/>
          <p:cNvSpPr txBox="1"/>
          <p:nvPr>
            <p:ph type="title" hasCustomPrompt="1"/>
          </p:nvPr>
        </p:nvSpPr>
        <p:spPr>
          <a:xfrm>
            <a:off x="4648834" y="387733"/>
            <a:ext cx="4037967" cy="904801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Click here to add title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vå bilder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8"/>
          <p:cNvSpPr/>
          <p:nvPr/>
        </p:nvSpPr>
        <p:spPr>
          <a:xfrm>
            <a:off x="0" y="0"/>
            <a:ext cx="9144000" cy="5162902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9" name="Rectangle 9"/>
          <p:cNvSpPr/>
          <p:nvPr/>
        </p:nvSpPr>
        <p:spPr>
          <a:xfrm>
            <a:off x="-2531" y="3651870"/>
            <a:ext cx="4286500" cy="1511033"/>
          </a:xfrm>
          <a:prstGeom prst="rect">
            <a:avLst/>
          </a:prstGeom>
          <a:solidFill>
            <a:srgbClr val="587D9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0" name="Rectangle 10"/>
          <p:cNvSpPr/>
          <p:nvPr/>
        </p:nvSpPr>
        <p:spPr>
          <a:xfrm>
            <a:off x="179512" y="167730"/>
            <a:ext cx="8784978" cy="477886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1" name="Slide Number"/>
          <p:cNvSpPr txBox="1"/>
          <p:nvPr>
            <p:ph type="sldNum" sz="quarter" idx="2"/>
          </p:nvPr>
        </p:nvSpPr>
        <p:spPr>
          <a:xfrm>
            <a:off x="1273816" y="4876277"/>
            <a:ext cx="358414" cy="350663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2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20319" y="3944816"/>
            <a:ext cx="1689586" cy="1193948"/>
          </a:xfrm>
          <a:prstGeom prst="rect">
            <a:avLst/>
          </a:prstGeom>
          <a:ln w="12700">
            <a:miter lim="400000"/>
          </a:ln>
        </p:spPr>
      </p:pic>
      <p:sp>
        <p:nvSpPr>
          <p:cNvPr id="73" name="Platshållare för bild 5"/>
          <p:cNvSpPr/>
          <p:nvPr>
            <p:ph type="pic" sz="half" idx="21"/>
          </p:nvPr>
        </p:nvSpPr>
        <p:spPr>
          <a:xfrm>
            <a:off x="179511" y="2582897"/>
            <a:ext cx="4105152" cy="2362438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74" name="Platshållare för bild 5"/>
          <p:cNvSpPr/>
          <p:nvPr>
            <p:ph type="pic" sz="half" idx="22"/>
          </p:nvPr>
        </p:nvSpPr>
        <p:spPr>
          <a:xfrm>
            <a:off x="179511" y="168117"/>
            <a:ext cx="4105152" cy="2414781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75" name="Body Level One…"/>
          <p:cNvSpPr txBox="1"/>
          <p:nvPr>
            <p:ph type="body" sz="half" idx="1" hasCustomPrompt="1"/>
          </p:nvPr>
        </p:nvSpPr>
        <p:spPr>
          <a:xfrm>
            <a:off x="4645026" y="1347613"/>
            <a:ext cx="4041776" cy="266429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Click here to change format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6" name="Click here to add title"/>
          <p:cNvSpPr txBox="1"/>
          <p:nvPr>
            <p:ph type="title" hasCustomPrompt="1"/>
          </p:nvPr>
        </p:nvSpPr>
        <p:spPr>
          <a:xfrm>
            <a:off x="4648834" y="387733"/>
            <a:ext cx="4037967" cy="904801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Click here to add title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en stor bild och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4" name="Platshållare för bild 5"/>
          <p:cNvSpPr/>
          <p:nvPr>
            <p:ph type="pic" idx="21"/>
          </p:nvPr>
        </p:nvSpPr>
        <p:spPr>
          <a:xfrm>
            <a:off x="177421" y="167728"/>
            <a:ext cx="8787067" cy="4780287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85" name="Click here to add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Click here to add title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vslutning">
    <p:bg>
      <p:bgPr>
        <a:gradFill flip="none" rotWithShape="1">
          <a:gsLst>
            <a:gs pos="0">
              <a:srgbClr val="F3F8FD"/>
            </a:gs>
            <a:gs pos="74000">
              <a:srgbClr val="97BCE9"/>
            </a:gs>
            <a:gs pos="83000">
              <a:srgbClr val="97BCE9"/>
            </a:gs>
            <a:gs pos="100000">
              <a:srgbClr val="B9D2F0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8"/>
          <p:cNvSpPr/>
          <p:nvPr/>
        </p:nvSpPr>
        <p:spPr>
          <a:xfrm>
            <a:off x="0" y="0"/>
            <a:ext cx="9144000" cy="5162902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3" name="Rectangle 9"/>
          <p:cNvSpPr/>
          <p:nvPr/>
        </p:nvSpPr>
        <p:spPr>
          <a:xfrm>
            <a:off x="-2531" y="3651870"/>
            <a:ext cx="4286500" cy="1511033"/>
          </a:xfrm>
          <a:prstGeom prst="rect">
            <a:avLst/>
          </a:prstGeom>
          <a:solidFill>
            <a:srgbClr val="587D9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4" name="Rectangle 10"/>
          <p:cNvSpPr/>
          <p:nvPr/>
        </p:nvSpPr>
        <p:spPr>
          <a:xfrm>
            <a:off x="179512" y="167730"/>
            <a:ext cx="8784978" cy="477886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xfrm>
            <a:off x="2234924" y="4966101"/>
            <a:ext cx="358414" cy="350662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96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20319" y="3944816"/>
            <a:ext cx="1689586" cy="1193948"/>
          </a:xfrm>
          <a:prstGeom prst="rect">
            <a:avLst/>
          </a:prstGeom>
          <a:ln w="12700">
            <a:miter lim="400000"/>
          </a:ln>
        </p:spPr>
      </p:pic>
      <p:sp>
        <p:nvSpPr>
          <p:cNvPr id="97" name="Rectangle 5"/>
          <p:cNvSpPr/>
          <p:nvPr/>
        </p:nvSpPr>
        <p:spPr>
          <a:xfrm>
            <a:off x="0" y="-1"/>
            <a:ext cx="9144000" cy="51976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8" name="Rectangle 3"/>
          <p:cNvSpPr/>
          <p:nvPr/>
        </p:nvSpPr>
        <p:spPr>
          <a:xfrm>
            <a:off x="179512" y="157009"/>
            <a:ext cx="8784978" cy="4861877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6"/>
              </a:gs>
            </a:gsLst>
            <a:lin ang="54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99" name="Picture 6" descr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411759" y="1275605"/>
            <a:ext cx="3784079" cy="186461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/>
          <p:nvPr/>
        </p:nvSpPr>
        <p:spPr>
          <a:xfrm>
            <a:off x="0" y="0"/>
            <a:ext cx="9144000" cy="5162902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" name="Rectangle 9"/>
          <p:cNvSpPr/>
          <p:nvPr/>
        </p:nvSpPr>
        <p:spPr>
          <a:xfrm>
            <a:off x="-2531" y="3651870"/>
            <a:ext cx="4286500" cy="1511033"/>
          </a:xfrm>
          <a:prstGeom prst="rect">
            <a:avLst/>
          </a:prstGeom>
          <a:solidFill>
            <a:srgbClr val="587D9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" name="Rectangle 10"/>
          <p:cNvSpPr/>
          <p:nvPr/>
        </p:nvSpPr>
        <p:spPr>
          <a:xfrm>
            <a:off x="179512" y="167730"/>
            <a:ext cx="8784978" cy="477886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1192975" y="4867295"/>
            <a:ext cx="358414" cy="350662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algn="ctr">
              <a:spcBef>
                <a:spcPts val="500"/>
              </a:spcBef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6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20319" y="3944816"/>
            <a:ext cx="1689586" cy="1193948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Click here to add title"/>
          <p:cNvSpPr txBox="1"/>
          <p:nvPr>
            <p:ph type="title" hasCustomPrompt="1"/>
          </p:nvPr>
        </p:nvSpPr>
        <p:spPr>
          <a:xfrm>
            <a:off x="323850" y="167729"/>
            <a:ext cx="8496300" cy="9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Click here to add title</a:t>
            </a:r>
          </a:p>
        </p:txBody>
      </p:sp>
      <p:sp>
        <p:nvSpPr>
          <p:cNvPr id="8" name="Rectangle 9"/>
          <p:cNvSpPr/>
          <p:nvPr/>
        </p:nvSpPr>
        <p:spPr>
          <a:xfrm>
            <a:off x="177421" y="4003952"/>
            <a:ext cx="8787067" cy="944062"/>
          </a:xfrm>
          <a:prstGeom prst="rect">
            <a:avLst/>
          </a:prstGeom>
          <a:gradFill>
            <a:gsLst>
              <a:gs pos="0">
                <a:srgbClr val="264468"/>
              </a:gs>
              <a:gs pos="85000">
                <a:schemeClr val="accent6">
                  <a:alpha val="0"/>
                </a:schemeClr>
              </a:gs>
            </a:gsLst>
            <a:lin ang="162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9" name="Picture 5" descr="Picture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380312" y="4119400"/>
            <a:ext cx="1389331" cy="684599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Body Level One…"/>
          <p:cNvSpPr txBox="1"/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</p:sldLayoutIdLst>
  <p:transition xmlns:p14="http://schemas.microsoft.com/office/powerpoint/2010/main" spd="med" advClick="1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chemeClr val="accent3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chemeClr val="accent3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chemeClr val="accent3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chemeClr val="accent3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chemeClr val="accent3"/>
          </a:solidFill>
          <a:uFillTx/>
          <a:latin typeface="Arial"/>
          <a:ea typeface="Arial"/>
          <a:cs typeface="Arial"/>
          <a:sym typeface="Arial"/>
        </a:defRPr>
      </a:lvl5pPr>
      <a:lvl6pPr marL="0" marR="0" indent="4572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chemeClr val="accent3"/>
          </a:solidFill>
          <a:uFillTx/>
          <a:latin typeface="Arial"/>
          <a:ea typeface="Arial"/>
          <a:cs typeface="Arial"/>
          <a:sym typeface="Arial"/>
        </a:defRPr>
      </a:lvl6pPr>
      <a:lvl7pPr marL="0" marR="0" indent="9144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chemeClr val="accent3"/>
          </a:solidFill>
          <a:uFillTx/>
          <a:latin typeface="Arial"/>
          <a:ea typeface="Arial"/>
          <a:cs typeface="Arial"/>
          <a:sym typeface="Arial"/>
        </a:defRPr>
      </a:lvl7pPr>
      <a:lvl8pPr marL="0" marR="0" indent="13716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chemeClr val="accent3"/>
          </a:solidFill>
          <a:uFillTx/>
          <a:latin typeface="Arial"/>
          <a:ea typeface="Arial"/>
          <a:cs typeface="Arial"/>
          <a:sym typeface="Arial"/>
        </a:defRPr>
      </a:lvl8pPr>
      <a:lvl9pPr marL="0" marR="0" indent="18288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chemeClr val="accent3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▪"/>
        <a:tabLst/>
        <a:defRPr b="0" baseline="0" cap="none" i="0" spc="0" strike="noStrike" sz="2200" u="none">
          <a:solidFill>
            <a:schemeClr val="accent6"/>
          </a:solidFill>
          <a:uFillTx/>
          <a:latin typeface="Arial"/>
          <a:ea typeface="Arial"/>
          <a:cs typeface="Arial"/>
          <a:sym typeface="Arial"/>
        </a:defRPr>
      </a:lvl1pPr>
      <a:lvl2pPr marL="771525" marR="0" indent="-314325" algn="l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–"/>
        <a:tabLst/>
        <a:defRPr b="0" baseline="0" cap="none" i="0" spc="0" strike="noStrike" sz="2200" u="none">
          <a:solidFill>
            <a:schemeClr val="accent6"/>
          </a:solidFill>
          <a:uFillTx/>
          <a:latin typeface="Arial"/>
          <a:ea typeface="Arial"/>
          <a:cs typeface="Arial"/>
          <a:sym typeface="Arial"/>
        </a:defRPr>
      </a:lvl2pPr>
      <a:lvl3pPr marL="1193800" marR="0" indent="-279400" algn="l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200" u="none">
          <a:solidFill>
            <a:schemeClr val="accent6"/>
          </a:solidFill>
          <a:uFillTx/>
          <a:latin typeface="Arial"/>
          <a:ea typeface="Arial"/>
          <a:cs typeface="Arial"/>
          <a:sym typeface="Arial"/>
        </a:defRPr>
      </a:lvl3pPr>
      <a:lvl4pPr marL="1685925" marR="0" indent="-314325" algn="l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–"/>
        <a:tabLst/>
        <a:defRPr b="0" baseline="0" cap="none" i="0" spc="0" strike="noStrike" sz="2200" u="none">
          <a:solidFill>
            <a:schemeClr val="accent6"/>
          </a:solidFill>
          <a:uFillTx/>
          <a:latin typeface="Arial"/>
          <a:ea typeface="Arial"/>
          <a:cs typeface="Arial"/>
          <a:sym typeface="Arial"/>
        </a:defRPr>
      </a:lvl4pPr>
      <a:lvl5pPr marL="2143125" marR="0" indent="-314325" algn="l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2200" u="none">
          <a:solidFill>
            <a:schemeClr val="accent6"/>
          </a:solidFill>
          <a:uFillTx/>
          <a:latin typeface="Arial"/>
          <a:ea typeface="Arial"/>
          <a:cs typeface="Arial"/>
          <a:sym typeface="Arial"/>
        </a:defRPr>
      </a:lvl5pPr>
      <a:lvl6pPr marL="2537460" marR="0" indent="-251460" algn="l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200" u="none">
          <a:solidFill>
            <a:schemeClr val="accent6"/>
          </a:solidFill>
          <a:uFillTx/>
          <a:latin typeface="Arial"/>
          <a:ea typeface="Arial"/>
          <a:cs typeface="Arial"/>
          <a:sym typeface="Arial"/>
        </a:defRPr>
      </a:lvl6pPr>
      <a:lvl7pPr marL="2994660" marR="0" indent="-251460" algn="l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200" u="none">
          <a:solidFill>
            <a:schemeClr val="accent6"/>
          </a:solidFill>
          <a:uFillTx/>
          <a:latin typeface="Arial"/>
          <a:ea typeface="Arial"/>
          <a:cs typeface="Arial"/>
          <a:sym typeface="Arial"/>
        </a:defRPr>
      </a:lvl7pPr>
      <a:lvl8pPr marL="3451859" marR="0" indent="-251459" algn="l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200" u="none">
          <a:solidFill>
            <a:schemeClr val="accent6"/>
          </a:solidFill>
          <a:uFillTx/>
          <a:latin typeface="Arial"/>
          <a:ea typeface="Arial"/>
          <a:cs typeface="Arial"/>
          <a:sym typeface="Arial"/>
        </a:defRPr>
      </a:lvl8pPr>
      <a:lvl9pPr marL="3909059" marR="0" indent="-251459" algn="l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200" u="none">
          <a:solidFill>
            <a:schemeClr val="accent6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ctr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ctr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ctr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ctr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ctr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ctr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ctr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ctr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ctr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e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Local Cloud &amp; Core Systems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Local Cloud &amp; Core Systems</a:t>
            </a:r>
          </a:p>
        </p:txBody>
      </p:sp>
      <p:sp>
        <p:nvSpPr>
          <p:cNvPr id="109" name="KUL 4.0 IIoT…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KUL 4.0 IIoT</a:t>
            </a:r>
          </a:p>
          <a:p>
            <a:pPr/>
            <a:r>
              <a:t>Jan van Deventer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lide Number"/>
          <p:cNvSpPr txBox="1"/>
          <p:nvPr>
            <p:ph type="sldNum" sz="quarter" idx="2"/>
          </p:nvPr>
        </p:nvSpPr>
        <p:spPr>
          <a:xfrm>
            <a:off x="834375" y="4885260"/>
            <a:ext cx="231277" cy="35066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12" name="Issues that need to be addresse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Issues that need to be addressed</a:t>
            </a:r>
          </a:p>
        </p:txBody>
      </p:sp>
      <p:sp>
        <p:nvSpPr>
          <p:cNvPr id="113" name="Latency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15468" indent="-315468" defTabSz="420623">
              <a:spcBef>
                <a:spcPts val="400"/>
              </a:spcBef>
              <a:defRPr sz="2024"/>
            </a:pPr>
            <a:r>
              <a:t>Latency</a:t>
            </a:r>
          </a:p>
          <a:p>
            <a:pPr marL="315468" indent="-315468" defTabSz="420623">
              <a:spcBef>
                <a:spcPts val="400"/>
              </a:spcBef>
              <a:defRPr sz="2024"/>
            </a:pPr>
            <a:r>
              <a:t>Security: Authentication and Authorization</a:t>
            </a:r>
          </a:p>
          <a:p>
            <a:pPr marL="315468" indent="-315468" defTabSz="420623">
              <a:spcBef>
                <a:spcPts val="400"/>
              </a:spcBef>
              <a:defRPr sz="2024"/>
            </a:pPr>
            <a:r>
              <a:t>Service Oriented Architecture</a:t>
            </a:r>
          </a:p>
          <a:p>
            <a:pPr marL="315468" indent="-315468" defTabSz="420623">
              <a:spcBef>
                <a:spcPts val="400"/>
              </a:spcBef>
              <a:defRPr sz="2024"/>
            </a:pPr>
            <a:r>
              <a:t>Late Binding</a:t>
            </a:r>
          </a:p>
          <a:p>
            <a:pPr marL="315468" indent="-315468" defTabSz="420623">
              <a:spcBef>
                <a:spcPts val="400"/>
              </a:spcBef>
              <a:defRPr sz="2024"/>
            </a:pPr>
            <a:r>
              <a:t>Independence and interdependence</a:t>
            </a:r>
          </a:p>
          <a:p>
            <a:pPr marL="315468" indent="-315468" defTabSz="420623">
              <a:spcBef>
                <a:spcPts val="400"/>
              </a:spcBef>
              <a:defRPr sz="2024"/>
            </a:pPr>
            <a:r>
              <a:t>Interoperability</a:t>
            </a:r>
          </a:p>
          <a:p>
            <a:pPr marL="315468" indent="-315468" defTabSz="420623">
              <a:spcBef>
                <a:spcPts val="400"/>
              </a:spcBef>
              <a:defRPr sz="2024"/>
            </a:pPr>
            <a:r>
              <a:t>Manageability, scalability, </a:t>
            </a:r>
          </a:p>
          <a:p>
            <a:pPr marL="315468" indent="-315468" defTabSz="420623">
              <a:spcBef>
                <a:spcPts val="400"/>
              </a:spcBef>
              <a:defRPr sz="2024"/>
            </a:pPr>
            <a:r>
              <a:t>Code ownership and IPR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lide Number"/>
          <p:cNvSpPr txBox="1"/>
          <p:nvPr>
            <p:ph type="sldNum" sz="quarter" idx="2"/>
          </p:nvPr>
        </p:nvSpPr>
        <p:spPr>
          <a:xfrm>
            <a:off x="834375" y="4885260"/>
            <a:ext cx="231277" cy="35066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16" name="A Local Clou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 Local Cloud</a:t>
            </a:r>
          </a:p>
        </p:txBody>
      </p:sp>
      <p:pic>
        <p:nvPicPr>
          <p:cNvPr id="117" name="1_1.jpg" descr="1_1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6925" y="1029326"/>
            <a:ext cx="6159240" cy="384551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lide Number"/>
          <p:cNvSpPr txBox="1"/>
          <p:nvPr>
            <p:ph type="sldNum" sz="quarter" idx="2"/>
          </p:nvPr>
        </p:nvSpPr>
        <p:spPr>
          <a:xfrm>
            <a:off x="834375" y="4885260"/>
            <a:ext cx="231277" cy="35066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2" name="Core System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Core Systems</a:t>
            </a:r>
          </a:p>
        </p:txBody>
      </p:sp>
      <p:pic>
        <p:nvPicPr>
          <p:cNvPr id="123" name="1_4.jpg" descr="1_4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2433" y="946312"/>
            <a:ext cx="6274153" cy="392134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lide Number"/>
          <p:cNvSpPr txBox="1"/>
          <p:nvPr>
            <p:ph type="sldNum" sz="quarter" idx="2"/>
          </p:nvPr>
        </p:nvSpPr>
        <p:spPr>
          <a:xfrm>
            <a:off x="834375" y="4885260"/>
            <a:ext cx="231277" cy="35066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6" name="Protocol Interoperabilit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Protocol Interoperability</a:t>
            </a:r>
          </a:p>
        </p:txBody>
      </p:sp>
      <p:pic>
        <p:nvPicPr>
          <p:cNvPr id="127" name="1_2.png" descr="1_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03300" y="1578031"/>
            <a:ext cx="7137400" cy="2616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lide Number"/>
          <p:cNvSpPr txBox="1"/>
          <p:nvPr>
            <p:ph type="sldNum" sz="quarter" idx="2"/>
          </p:nvPr>
        </p:nvSpPr>
        <p:spPr>
          <a:xfrm>
            <a:off x="834375" y="4885260"/>
            <a:ext cx="231277" cy="35066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32" name="1_3.jpg" descr="1_3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93293" y="700818"/>
            <a:ext cx="6638194" cy="4144554"/>
          </a:xfrm>
          <a:prstGeom prst="rect">
            <a:avLst/>
          </a:prstGeom>
          <a:ln w="12700">
            <a:miter lim="400000"/>
          </a:ln>
        </p:spPr>
      </p:pic>
      <p:sp>
        <p:nvSpPr>
          <p:cNvPr id="133" name="Manageability, Scalability, &amp; mo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Manageability, Scalability, &amp; more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lide Number"/>
          <p:cNvSpPr txBox="1"/>
          <p:nvPr>
            <p:ph type="sldNum" sz="quarter" idx="2"/>
          </p:nvPr>
        </p:nvSpPr>
        <p:spPr>
          <a:xfrm>
            <a:off x="834375" y="4885260"/>
            <a:ext cx="231277" cy="35066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8" name="Eclipse Arrowhea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Eclipse Arrowhead</a:t>
            </a:r>
          </a:p>
        </p:txBody>
      </p:sp>
      <p:sp>
        <p:nvSpPr>
          <p:cNvPr id="139" name="The Arrowhead Framework has always been open sourc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15468" indent="-315468" defTabSz="420623">
              <a:spcBef>
                <a:spcPts val="400"/>
              </a:spcBef>
              <a:defRPr sz="2024"/>
            </a:pPr>
            <a:r>
              <a:t>The Arrowhead Framework has always been open source</a:t>
            </a:r>
          </a:p>
          <a:p>
            <a:pPr marL="315468" indent="-315468" defTabSz="420623">
              <a:spcBef>
                <a:spcPts val="400"/>
              </a:spcBef>
              <a:defRPr sz="2024"/>
            </a:pPr>
            <a:r>
              <a:t>Eclipse Foundation</a:t>
            </a:r>
          </a:p>
          <a:p>
            <a:pPr lvl="1" marL="736092" indent="-315468" defTabSz="420623">
              <a:spcBef>
                <a:spcPts val="400"/>
              </a:spcBef>
              <a:buChar char="▪"/>
              <a:defRPr sz="2024"/>
            </a:pPr>
            <a:r>
              <a:t>The Eclipse Foundation provides our global community of individuals and organizations with a mature, scalable, and business-friendly environment for open source software collaboration and innovation.</a:t>
            </a:r>
          </a:p>
          <a:p>
            <a:pPr marL="315468" indent="-315468" defTabSz="420623">
              <a:spcBef>
                <a:spcPts val="400"/>
              </a:spcBef>
              <a:defRPr sz="2024"/>
            </a:pPr>
            <a:r>
              <a:t>The Eclipse Foundation provides four key services to the Eclipse community: 1) IP Management, 2) Ecosystem Development, 3) Development Process, and 4) IT Infrastructure.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lide Number"/>
          <p:cNvSpPr txBox="1"/>
          <p:nvPr>
            <p:ph type="sldNum" sz="quarter" idx="2"/>
          </p:nvPr>
        </p:nvSpPr>
        <p:spPr>
          <a:xfrm>
            <a:off x="834375" y="4885260"/>
            <a:ext cx="231277" cy="35066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44" name="Demonstrator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Demonstrators</a:t>
            </a:r>
          </a:p>
        </p:txBody>
      </p:sp>
      <p:pic>
        <p:nvPicPr>
          <p:cNvPr id="145" name="Screen Shot 2021-01-26 at 10.35.08.png" descr="Screen Shot 2021-01-26 at 10.35.0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4022" y="869000"/>
            <a:ext cx="7032358" cy="401482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lide Number"/>
          <p:cNvSpPr txBox="1"/>
          <p:nvPr>
            <p:ph type="sldNum" sz="quarter" idx="2"/>
          </p:nvPr>
        </p:nvSpPr>
        <p:spPr>
          <a:xfrm>
            <a:off x="834375" y="4885260"/>
            <a:ext cx="231277" cy="35066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48" name="Synopsi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Synopsis</a:t>
            </a:r>
          </a:p>
        </p:txBody>
      </p:sp>
      <p:sp>
        <p:nvSpPr>
          <p:cNvPr id="149" name="Frameworks are being developed to enable the integration of industrial IoT, which movements like Industry 4.0 and Industrial Internet Consortium are striving for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Frameworks are being developed to enable the integration of industrial IoT, which movements like Industry 4.0 and Industrial Internet Consortium are striving for.</a:t>
            </a:r>
          </a:p>
          <a:p>
            <a:pPr/>
            <a:r>
              <a:t>The Eclipse Arrowhead framework is striving to address this development with a local cloud paradigm, while being interoperable with other frameworks and platforms.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12-4086 LTU powerpointmall">
  <a:themeElements>
    <a:clrScheme name="12-4086 LTU powerpointmall">
      <a:dk1>
        <a:srgbClr val="032040"/>
      </a:dk1>
      <a:lt1>
        <a:srgbClr val="FFFFFF"/>
      </a:lt1>
      <a:dk2>
        <a:srgbClr val="A7A7A7"/>
      </a:dk2>
      <a:lt2>
        <a:srgbClr val="535353"/>
      </a:lt2>
      <a:accent1>
        <a:srgbClr val="286BBD"/>
      </a:accent1>
      <a:accent2>
        <a:srgbClr val="89A5BD"/>
      </a:accent2>
      <a:accent3>
        <a:srgbClr val="17416F"/>
      </a:accent3>
      <a:accent4>
        <a:srgbClr val="E2EEF7"/>
      </a:accent4>
      <a:accent5>
        <a:srgbClr val="0C4E95"/>
      </a:accent5>
      <a:accent6>
        <a:srgbClr val="032040"/>
      </a:accent6>
      <a:hlink>
        <a:srgbClr val="0000FF"/>
      </a:hlink>
      <a:folHlink>
        <a:srgbClr val="FF00FF"/>
      </a:folHlink>
    </a:clrScheme>
    <a:fontScheme name="12-4086 LTU powerpointmall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12-4086 LTU powerpointmal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chemeClr val="accent6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chemeClr val="accent6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12-4086 LTU powerpointmall">
  <a:themeElements>
    <a:clrScheme name="12-4086 LTU powerpointmall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286BBD"/>
      </a:accent1>
      <a:accent2>
        <a:srgbClr val="89A5BD"/>
      </a:accent2>
      <a:accent3>
        <a:srgbClr val="17416F"/>
      </a:accent3>
      <a:accent4>
        <a:srgbClr val="E2EEF7"/>
      </a:accent4>
      <a:accent5>
        <a:srgbClr val="0C4E95"/>
      </a:accent5>
      <a:accent6>
        <a:srgbClr val="032040"/>
      </a:accent6>
      <a:hlink>
        <a:srgbClr val="0000FF"/>
      </a:hlink>
      <a:folHlink>
        <a:srgbClr val="FF00FF"/>
      </a:folHlink>
    </a:clrScheme>
    <a:fontScheme name="12-4086 LTU powerpointmall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12-4086 LTU powerpointmal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chemeClr val="accent6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chemeClr val="accent6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