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Week 3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3 Introduction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Week 3’s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3’s Map</a:t>
            </a:r>
          </a:p>
        </p:txBody>
      </p:sp>
      <p:pic>
        <p:nvPicPr>
          <p:cNvPr id="113" name="Week3Map.pdf" descr="Week3Ma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959" y="942865"/>
            <a:ext cx="8383027" cy="3930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