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s.mbed.com/mbed-os/" TargetMode="External"/><Relationship Id="rId3" Type="http://schemas.openxmlformats.org/officeDocument/2006/relationships/hyperlink" Target="https://console.aws.amazon.com/io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reating online Accoun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online Accounts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Mbed and A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Mbed and AWS</a:t>
            </a:r>
          </a:p>
        </p:txBody>
      </p:sp>
      <p:sp>
        <p:nvSpPr>
          <p:cNvPr id="113" name="https://os.mbed.com/mbed-os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https://os.mbed.com/mbed-os/</a:t>
            </a:r>
          </a:p>
          <a:p>
            <a:pPr/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https://console.aws.amazon.com/iot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