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lashing code with certificate &amp; Ke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2820"/>
            </a:lvl1pPr>
          </a:lstStyle>
          <a:p>
            <a:pPr/>
            <a:r>
              <a:t>Flashing code with certificate &amp; Key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