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Week 5 &amp; Course Summa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 &amp; Course Summary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Course 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Synopsis</a:t>
            </a:r>
          </a:p>
        </p:txBody>
      </p:sp>
      <p:sp>
        <p:nvSpPr>
          <p:cNvPr id="113" name="Reviewed concepts of the Intern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400"/>
              </a:spcBef>
              <a:defRPr sz="1936"/>
            </a:pPr>
            <a:r>
              <a:t>Reviewed concepts of the Internet.</a:t>
            </a:r>
          </a:p>
          <a:p>
            <a:pPr marL="301752" indent="-301752" defTabSz="402336">
              <a:spcBef>
                <a:spcPts val="400"/>
              </a:spcBef>
              <a:defRPr sz="1936"/>
            </a:pPr>
            <a:r>
              <a:t>Considered some of the non-functional issues of the IoT solutions.</a:t>
            </a:r>
          </a:p>
          <a:p>
            <a:pPr marL="301752" indent="-301752" defTabSz="402336">
              <a:spcBef>
                <a:spcPts val="400"/>
              </a:spcBef>
              <a:defRPr sz="1936"/>
            </a:pPr>
            <a:r>
              <a:t>Looked into one industrial IoT platform and one framework.</a:t>
            </a:r>
          </a:p>
          <a:p>
            <a:pPr marL="301752" indent="-301752" defTabSz="402336">
              <a:spcBef>
                <a:spcPts val="400"/>
              </a:spcBef>
              <a:defRPr sz="1936"/>
            </a:pPr>
            <a:r>
              <a:t>Communicated with a local web server / IoT node.</a:t>
            </a:r>
          </a:p>
          <a:p>
            <a:pPr marL="301752" indent="-301752" defTabSz="402336">
              <a:spcBef>
                <a:spcPts val="400"/>
              </a:spcBef>
              <a:defRPr sz="1936"/>
            </a:pPr>
            <a:r>
              <a:t>Reprogrammed you local web server into an IoT node that publishes MQTT topics to an AWS cloud and subscribes to the LED states from that cloud server.</a:t>
            </a:r>
          </a:p>
          <a:p>
            <a:pPr marL="301752" indent="-301752" defTabSz="402336">
              <a:spcBef>
                <a:spcPts val="400"/>
              </a:spcBef>
              <a:defRPr sz="1936"/>
            </a:pPr>
            <a:r>
              <a:t>Specified requirements for a simple IoT solution in your work environment.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