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E7"/>
          </a:solidFill>
        </a:fill>
      </a:tcStyle>
    </a:wholeTbl>
    <a:band2H>
      <a:tcTxStyle b="def" i="def"/>
      <a:tcStyle>
        <a:tcBdr/>
        <a:fill>
          <a:solidFill>
            <a:srgbClr val="E7EA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D4"/>
          </a:solidFill>
        </a:fill>
      </a:tcStyle>
    </a:wholeTbl>
    <a:band2H>
      <a:tcTxStyle b="def" i="def"/>
      <a:tcStyle>
        <a:tcBdr/>
        <a:fill>
          <a:solidFill>
            <a:srgbClr val="E7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/>
          <p:nvPr/>
        </p:nvSpPr>
        <p:spPr>
          <a:xfrm>
            <a:off x="179512" y="157010"/>
            <a:ext cx="8784978" cy="482017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TITLE"/>
          <p:cNvSpPr txBox="1"/>
          <p:nvPr>
            <p:ph type="title" hasCustomPrompt="1"/>
          </p:nvPr>
        </p:nvSpPr>
        <p:spPr>
          <a:xfrm>
            <a:off x="685800" y="1703035"/>
            <a:ext cx="7772400" cy="530228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FFFFFF"/>
                </a:solidFill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19" name="Body Level One…"/>
          <p:cNvSpPr txBox="1"/>
          <p:nvPr>
            <p:ph type="body" sz="quarter" idx="1" hasCustomPrompt="1"/>
          </p:nvPr>
        </p:nvSpPr>
        <p:spPr>
          <a:xfrm>
            <a:off x="1371600" y="2319482"/>
            <a:ext cx="6400800" cy="13144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20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3382" y="3720150"/>
            <a:ext cx="2038036" cy="100425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spcBef>
                <a:spcPts val="0"/>
              </a:spcBef>
              <a:defRPr sz="1200">
                <a:solidFill>
                  <a:schemeClr val="accent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770806" y="4885260"/>
            <a:ext cx="358414" cy="35066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Click here to add title"/>
          <p:cNvSpPr txBox="1"/>
          <p:nvPr>
            <p:ph type="title" hasCustomPrompt="1"/>
          </p:nvPr>
        </p:nvSpPr>
        <p:spPr>
          <a:xfrm>
            <a:off x="323850" y="179999"/>
            <a:ext cx="8496300" cy="904801"/>
          </a:xfrm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  <p:sp>
        <p:nvSpPr>
          <p:cNvPr id="34" name="Body Level One…"/>
          <p:cNvSpPr txBox="1"/>
          <p:nvPr>
            <p:ph type="body" idx="1" hasCustomPrompt="1"/>
          </p:nvPr>
        </p:nvSpPr>
        <p:spPr>
          <a:xfrm>
            <a:off x="323999" y="1079999"/>
            <a:ext cx="8482874" cy="29151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932488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Body Level One…"/>
          <p:cNvSpPr txBox="1"/>
          <p:nvPr>
            <p:ph type="body" sz="half" idx="1" hasCustomPrompt="1"/>
          </p:nvPr>
        </p:nvSpPr>
        <p:spPr>
          <a:xfrm>
            <a:off x="323999" y="1079999"/>
            <a:ext cx="4176002" cy="2880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" name="Click here to add title"/>
          <p:cNvSpPr txBox="1"/>
          <p:nvPr>
            <p:ph type="title" hasCustomPrompt="1"/>
          </p:nvPr>
        </p:nvSpPr>
        <p:spPr>
          <a:xfrm>
            <a:off x="323999" y="179999"/>
            <a:ext cx="8496946" cy="904801"/>
          </a:xfrm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 bild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xfrm>
            <a:off x="1076205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Body Level One…"/>
          <p:cNvSpPr txBox="1"/>
          <p:nvPr>
            <p:ph type="body" sz="half" idx="1" hasCustomPrompt="1"/>
          </p:nvPr>
        </p:nvSpPr>
        <p:spPr>
          <a:xfrm>
            <a:off x="4645026" y="1347613"/>
            <a:ext cx="4041776" cy="26642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" name="Platshållare för bild 5"/>
          <p:cNvSpPr/>
          <p:nvPr>
            <p:ph type="pic" idx="21"/>
          </p:nvPr>
        </p:nvSpPr>
        <p:spPr>
          <a:xfrm>
            <a:off x="184150" y="168273"/>
            <a:ext cx="4105275" cy="477837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1" name="Click here to add title"/>
          <p:cNvSpPr txBox="1"/>
          <p:nvPr>
            <p:ph type="title" hasCustomPrompt="1"/>
          </p:nvPr>
        </p:nvSpPr>
        <p:spPr>
          <a:xfrm>
            <a:off x="4648834" y="387733"/>
            <a:ext cx="4037967" cy="904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vå bilder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xfrm>
            <a:off x="1273816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Platshållare för bild 5"/>
          <p:cNvSpPr/>
          <p:nvPr>
            <p:ph type="pic" sz="half" idx="21"/>
          </p:nvPr>
        </p:nvSpPr>
        <p:spPr>
          <a:xfrm>
            <a:off x="179511" y="2582897"/>
            <a:ext cx="4105152" cy="236243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4" name="Platshållare för bild 5"/>
          <p:cNvSpPr/>
          <p:nvPr>
            <p:ph type="pic" sz="half" idx="22"/>
          </p:nvPr>
        </p:nvSpPr>
        <p:spPr>
          <a:xfrm>
            <a:off x="179511" y="168117"/>
            <a:ext cx="4105152" cy="241478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5" name="Body Level One…"/>
          <p:cNvSpPr txBox="1"/>
          <p:nvPr>
            <p:ph type="body" sz="half" idx="1" hasCustomPrompt="1"/>
          </p:nvPr>
        </p:nvSpPr>
        <p:spPr>
          <a:xfrm>
            <a:off x="4645026" y="1347613"/>
            <a:ext cx="4041776" cy="26642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6" name="Click here to add title"/>
          <p:cNvSpPr txBox="1"/>
          <p:nvPr>
            <p:ph type="title" hasCustomPrompt="1"/>
          </p:nvPr>
        </p:nvSpPr>
        <p:spPr>
          <a:xfrm>
            <a:off x="4648834" y="387733"/>
            <a:ext cx="4037967" cy="904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stor bild och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" name="Platshållare för bild 5"/>
          <p:cNvSpPr/>
          <p:nvPr>
            <p:ph type="pic" idx="21"/>
          </p:nvPr>
        </p:nvSpPr>
        <p:spPr>
          <a:xfrm>
            <a:off x="177421" y="167728"/>
            <a:ext cx="8787067" cy="478028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5" name="Click here to add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vslutning">
    <p:bg>
      <p:bgPr>
        <a:gradFill flip="none" rotWithShape="1">
          <a:gsLst>
            <a:gs pos="0">
              <a:srgbClr val="F3F8FD"/>
            </a:gs>
            <a:gs pos="74000">
              <a:srgbClr val="97BCE9"/>
            </a:gs>
            <a:gs pos="83000">
              <a:srgbClr val="97BCE9"/>
            </a:gs>
            <a:gs pos="100000">
              <a:srgbClr val="B9D2F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2234924" y="4966101"/>
            <a:ext cx="358414" cy="35066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Rectangle 5"/>
          <p:cNvSpPr/>
          <p:nvPr/>
        </p:nvSpPr>
        <p:spPr>
          <a:xfrm>
            <a:off x="0" y="-1"/>
            <a:ext cx="9144000" cy="51976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Rectangle 3"/>
          <p:cNvSpPr/>
          <p:nvPr/>
        </p:nvSpPr>
        <p:spPr>
          <a:xfrm>
            <a:off x="179512" y="157009"/>
            <a:ext cx="8784978" cy="4861877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1759" y="1275605"/>
            <a:ext cx="3784079" cy="1864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92975" y="4867295"/>
            <a:ext cx="358414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spcBef>
                <a:spcPts val="500"/>
              </a:spcBef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Click here to add title"/>
          <p:cNvSpPr txBox="1"/>
          <p:nvPr>
            <p:ph type="title" hasCustomPrompt="1"/>
          </p:nvPr>
        </p:nvSpPr>
        <p:spPr>
          <a:xfrm>
            <a:off x="323850" y="167729"/>
            <a:ext cx="8496300" cy="9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here to add title</a:t>
            </a:r>
          </a:p>
        </p:txBody>
      </p:sp>
      <p:sp>
        <p:nvSpPr>
          <p:cNvPr id="8" name="Rectangle 9"/>
          <p:cNvSpPr/>
          <p:nvPr/>
        </p:nvSpPr>
        <p:spPr>
          <a:xfrm>
            <a:off x="177421" y="4003952"/>
            <a:ext cx="8787067" cy="944062"/>
          </a:xfrm>
          <a:prstGeom prst="rect">
            <a:avLst/>
          </a:prstGeom>
          <a:gradFill>
            <a:gsLst>
              <a:gs pos="0">
                <a:srgbClr val="264468"/>
              </a:gs>
              <a:gs pos="85000">
                <a:schemeClr val="accent6">
                  <a:alpha val="0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0312" y="4119400"/>
            <a:ext cx="1389331" cy="68459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1pPr>
      <a:lvl2pPr marL="7715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2pPr>
      <a:lvl3pPr marL="1193800" marR="0" indent="-2794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3pPr>
      <a:lvl4pPr marL="16859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4pPr>
      <a:lvl5pPr marL="21431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5pPr>
      <a:lvl6pPr marL="25374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6pPr>
      <a:lvl7pPr marL="29946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7pPr>
      <a:lvl8pPr marL="34518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8pPr>
      <a:lvl9pPr marL="39090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Week 4: Introdu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4: Introduction</a:t>
            </a:r>
          </a:p>
        </p:txBody>
      </p:sp>
      <p:sp>
        <p:nvSpPr>
          <p:cNvPr id="109" name="KUL 4.0 IIoT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KUL 4.0 IIoT</a:t>
            </a:r>
          </a:p>
          <a:p>
            <a:pPr/>
            <a:r>
              <a:t>Jan van Deventer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2" name="Week’s 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Week’s Map</a:t>
            </a:r>
          </a:p>
        </p:txBody>
      </p:sp>
      <p:pic>
        <p:nvPicPr>
          <p:cNvPr id="113" name="Week4Map.pdf" descr="Week4Map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511" y="1284878"/>
            <a:ext cx="8784978" cy="36306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" name="WARNING: Biased Wee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WARNING: Biased Week</a:t>
            </a:r>
          </a:p>
        </p:txBody>
      </p:sp>
      <p:sp>
        <p:nvSpPr>
          <p:cNvPr id="117" name="This week, we are looking only at ONE industrial IoT framework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week, we are looking only at </a:t>
            </a:r>
            <a:r>
              <a:rPr b="1"/>
              <a:t>ONE</a:t>
            </a:r>
            <a:r>
              <a:t> industrial IoT framework.</a:t>
            </a:r>
          </a:p>
          <a:p>
            <a:pPr lvl="1" marL="800100" indent="-342900">
              <a:buChar char="▪"/>
            </a:pPr>
            <a:r>
              <a:t>The development of the Arrowhead Framework funds my research.</a:t>
            </a:r>
          </a:p>
          <a:p>
            <a:pPr/>
            <a:r>
              <a:t>It is not the only IoT framework!</a:t>
            </a:r>
          </a:p>
          <a:p>
            <a:pPr lvl="1" marL="800100" indent="-342900">
              <a:buChar char="▪"/>
            </a:pPr>
            <a:r>
              <a:t>“A survey of commercial frameworks for the Internet of Things” (not fresh, from 2015) gives an idea of others.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2-4086 LTU powerpointmall">
  <a:themeElements>
    <a:clrScheme name="12-4086 LTU powerpointmall">
      <a:dk1>
        <a:srgbClr val="032040"/>
      </a:dk1>
      <a:lt1>
        <a:srgbClr val="FFFFFF"/>
      </a:lt1>
      <a:dk2>
        <a:srgbClr val="A7A7A7"/>
      </a:dk2>
      <a:lt2>
        <a:srgbClr val="535353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0000FF"/>
      </a:hlink>
      <a:folHlink>
        <a:srgbClr val="FF00FF"/>
      </a:folHlink>
    </a:clrScheme>
    <a:fontScheme name="12-4086 LTU powerpointmal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2-4086 LTU powerpointmal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2-4086 LTU powerpointmall">
  <a:themeElements>
    <a:clrScheme name="12-4086 LTU powerpointmal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0000FF"/>
      </a:hlink>
      <a:folHlink>
        <a:srgbClr val="FF00FF"/>
      </a:folHlink>
    </a:clrScheme>
    <a:fontScheme name="12-4086 LTU powerpointmal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2-4086 LTU powerpointmal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