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0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9BD403-5C92-42F0-8283-39C9963E5CE4}" v="19" dt="2018-06-25T08:33:38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las Amann" userId="S::60763@studmail.htw-aalen.de::348ac763-2a2e-4e74-925f-5b421a5ec38a" providerId="AD" clId="Web-{2FB7DCC7-2DFE-3F03-54C5-B1C8E71EAB49}"/>
    <pc:docChg chg="addSld delSld modSld">
      <pc:chgData name="Niklas Amann" userId="S::60763@studmail.htw-aalen.de::348ac763-2a2e-4e74-925f-5b421a5ec38a" providerId="AD" clId="Web-{2FB7DCC7-2DFE-3F03-54C5-B1C8E71EAB49}" dt="2018-11-20T09:36:22.173" v="21" actId="14100"/>
      <pc:docMkLst>
        <pc:docMk/>
      </pc:docMkLst>
      <pc:sldChg chg="addSp delSp modSp add replId">
        <pc:chgData name="Niklas Amann" userId="S::60763@studmail.htw-aalen.de::348ac763-2a2e-4e74-925f-5b421a5ec38a" providerId="AD" clId="Web-{2FB7DCC7-2DFE-3F03-54C5-B1C8E71EAB49}" dt="2018-11-20T09:36:22.173" v="21" actId="14100"/>
        <pc:sldMkLst>
          <pc:docMk/>
          <pc:sldMk cId="2245892713" sldId="263"/>
        </pc:sldMkLst>
        <pc:spChg chg="mod">
          <ac:chgData name="Niklas Amann" userId="S::60763@studmail.htw-aalen.de::348ac763-2a2e-4e74-925f-5b421a5ec38a" providerId="AD" clId="Web-{2FB7DCC7-2DFE-3F03-54C5-B1C8E71EAB49}" dt="2018-11-20T09:33:46.455" v="12" actId="20577"/>
          <ac:spMkLst>
            <pc:docMk/>
            <pc:sldMk cId="2245892713" sldId="263"/>
            <ac:spMk id="6145" creationId="{B7B1CECE-0703-4D42-A1C2-456890661FE6}"/>
          </ac:spMkLst>
        </pc:spChg>
        <pc:spChg chg="del mod">
          <ac:chgData name="Niklas Amann" userId="S::60763@studmail.htw-aalen.de::348ac763-2a2e-4e74-925f-5b421a5ec38a" providerId="AD" clId="Web-{2FB7DCC7-2DFE-3F03-54C5-B1C8E71EAB49}" dt="2018-11-20T09:33:50.877" v="13"/>
          <ac:spMkLst>
            <pc:docMk/>
            <pc:sldMk cId="2245892713" sldId="263"/>
            <ac:spMk id="6146" creationId="{0DD7D296-FD95-4CE7-9E76-BC2D803A4840}"/>
          </ac:spMkLst>
        </pc:spChg>
        <pc:picChg chg="add del mod">
          <ac:chgData name="Niklas Amann" userId="S::60763@studmail.htw-aalen.de::348ac763-2a2e-4e74-925f-5b421a5ec38a" providerId="AD" clId="Web-{2FB7DCC7-2DFE-3F03-54C5-B1C8E71EAB49}" dt="2018-11-20T09:35:04.267" v="17"/>
          <ac:picMkLst>
            <pc:docMk/>
            <pc:sldMk cId="2245892713" sldId="263"/>
            <ac:picMk id="2" creationId="{C23758A0-D807-4791-9E33-D7EC2F4B5631}"/>
          </ac:picMkLst>
        </pc:picChg>
        <pc:picChg chg="add mod">
          <ac:chgData name="Niklas Amann" userId="S::60763@studmail.htw-aalen.de::348ac763-2a2e-4e74-925f-5b421a5ec38a" providerId="AD" clId="Web-{2FB7DCC7-2DFE-3F03-54C5-B1C8E71EAB49}" dt="2018-11-20T09:36:22.173" v="21" actId="14100"/>
          <ac:picMkLst>
            <pc:docMk/>
            <pc:sldMk cId="2245892713" sldId="263"/>
            <ac:picMk id="4" creationId="{385C6A9B-8355-4192-95DB-F1A10385B7CA}"/>
          </ac:picMkLst>
        </pc:picChg>
      </pc:sldChg>
      <pc:sldChg chg="new del">
        <pc:chgData name="Niklas Amann" userId="S::60763@studmail.htw-aalen.de::348ac763-2a2e-4e74-925f-5b421a5ec38a" providerId="AD" clId="Web-{2FB7DCC7-2DFE-3F03-54C5-B1C8E71EAB49}" dt="2018-11-20T09:32:34.753" v="1"/>
        <pc:sldMkLst>
          <pc:docMk/>
          <pc:sldMk cId="2892109655" sldId="263"/>
        </pc:sldMkLst>
      </pc:sldChg>
    </pc:docChg>
  </pc:docChgLst>
  <pc:docChgLst>
    <pc:chgData name="Niklas Amann" userId="S::60763@studmail.htw-aalen.de::348ac763-2a2e-4e74-925f-5b421a5ec38a" providerId="AD" clId="Web-{BF9BD403-5C92-42F0-8283-39C9963E5CE4}"/>
    <pc:docChg chg="modSld">
      <pc:chgData name="Niklas Amann" userId="S::60763@studmail.htw-aalen.de::348ac763-2a2e-4e74-925f-5b421a5ec38a" providerId="AD" clId="Web-{BF9BD403-5C92-42F0-8283-39C9963E5CE4}" dt="2018-06-25T08:34:45.054" v="144"/>
      <pc:docMkLst>
        <pc:docMk/>
      </pc:docMkLst>
      <pc:sldChg chg="addSp delSp modSp mod setBg">
        <pc:chgData name="Niklas Amann" userId="S::60763@studmail.htw-aalen.de::348ac763-2a2e-4e74-925f-5b421a5ec38a" providerId="AD" clId="Web-{BF9BD403-5C92-42F0-8283-39C9963E5CE4}" dt="2018-06-25T08:34:01.024" v="139" actId="20577"/>
        <pc:sldMkLst>
          <pc:docMk/>
          <pc:sldMk cId="0" sldId="256"/>
        </pc:sldMkLst>
        <pc:spChg chg="add del">
          <ac:chgData name="Niklas Amann" userId="S::60763@studmail.htw-aalen.de::348ac763-2a2e-4e74-925f-5b421a5ec38a" providerId="AD" clId="Web-{BF9BD403-5C92-42F0-8283-39C9963E5CE4}" dt="2018-06-25T08:27:35.326" v="14" actId="20577"/>
          <ac:spMkLst>
            <pc:docMk/>
            <pc:sldMk cId="0" sldId="256"/>
            <ac:spMk id="71" creationId="{559AE206-7EBA-4D33-8BC9-9D8158553F0E}"/>
          </ac:spMkLst>
        </pc:spChg>
        <pc:spChg chg="add del">
          <ac:chgData name="Niklas Amann" userId="S::60763@studmail.htw-aalen.de::348ac763-2a2e-4e74-925f-5b421a5ec38a" providerId="AD" clId="Web-{BF9BD403-5C92-42F0-8283-39C9963E5CE4}" dt="2018-06-25T08:27:35.326" v="14" actId="20577"/>
          <ac:spMkLst>
            <pc:docMk/>
            <pc:sldMk cId="0" sldId="256"/>
            <ac:spMk id="73" creationId="{6437D937-A7F1-4011-92B4-328E5BE1B166}"/>
          </ac:spMkLst>
        </pc:spChg>
        <pc:spChg chg="add del">
          <ac:chgData name="Niklas Amann" userId="S::60763@studmail.htw-aalen.de::348ac763-2a2e-4e74-925f-5b421a5ec38a" providerId="AD" clId="Web-{BF9BD403-5C92-42F0-8283-39C9963E5CE4}" dt="2018-06-25T08:27:35.326" v="14" actId="20577"/>
          <ac:spMkLst>
            <pc:docMk/>
            <pc:sldMk cId="0" sldId="256"/>
            <ac:spMk id="75" creationId="{B672F332-AF08-46C6-94F0-77684310D7B7}"/>
          </ac:spMkLst>
        </pc:spChg>
        <pc:spChg chg="add del">
          <ac:chgData name="Niklas Amann" userId="S::60763@studmail.htw-aalen.de::348ac763-2a2e-4e74-925f-5b421a5ec38a" providerId="AD" clId="Web-{BF9BD403-5C92-42F0-8283-39C9963E5CE4}" dt="2018-06-25T08:27:35.326" v="14" actId="20577"/>
          <ac:spMkLst>
            <pc:docMk/>
            <pc:sldMk cId="0" sldId="256"/>
            <ac:spMk id="77" creationId="{34244EF8-D73A-40E1-BE73-D46E6B4B04ED}"/>
          </ac:spMkLst>
        </pc:spChg>
        <pc:spChg chg="add del">
          <ac:chgData name="Niklas Amann" userId="S::60763@studmail.htw-aalen.de::348ac763-2a2e-4e74-925f-5b421a5ec38a" providerId="AD" clId="Web-{BF9BD403-5C92-42F0-8283-39C9963E5CE4}" dt="2018-06-25T08:27:35.326" v="14" actId="20577"/>
          <ac:spMkLst>
            <pc:docMk/>
            <pc:sldMk cId="0" sldId="256"/>
            <ac:spMk id="79" creationId="{AB84D7E8-4ECB-42D7-ADBF-01689B0F24AE}"/>
          </ac:spMkLst>
        </pc:spChg>
        <pc:spChg chg="mod">
          <ac:chgData name="Niklas Amann" userId="S::60763@studmail.htw-aalen.de::348ac763-2a2e-4e74-925f-5b421a5ec38a" providerId="AD" clId="Web-{BF9BD403-5C92-42F0-8283-39C9963E5CE4}" dt="2018-06-25T08:27:35.451" v="15" actId="20577"/>
          <ac:spMkLst>
            <pc:docMk/>
            <pc:sldMk cId="0" sldId="256"/>
            <ac:spMk id="4097" creationId="{6F0BDA62-545F-4951-8F21-87B840A08B1E}"/>
          </ac:spMkLst>
        </pc:spChg>
        <pc:spChg chg="mod">
          <ac:chgData name="Niklas Amann" userId="S::60763@studmail.htw-aalen.de::348ac763-2a2e-4e74-925f-5b421a5ec38a" providerId="AD" clId="Web-{BF9BD403-5C92-42F0-8283-39C9963E5CE4}" dt="2018-06-25T08:34:01.024" v="139" actId="20577"/>
          <ac:spMkLst>
            <pc:docMk/>
            <pc:sldMk cId="0" sldId="256"/>
            <ac:spMk id="4098" creationId="{F3253850-0B0A-4024-9B49-96DD1C5D4CA6}"/>
          </ac:spMkLst>
        </pc:spChg>
        <pc:picChg chg="add del">
          <ac:chgData name="Niklas Amann" userId="S::60763@studmail.htw-aalen.de::348ac763-2a2e-4e74-925f-5b421a5ec38a" providerId="AD" clId="Web-{BF9BD403-5C92-42F0-8283-39C9963E5CE4}" dt="2018-06-25T08:27:31.404" v="12" actId="20577"/>
          <ac:picMkLst>
            <pc:docMk/>
            <pc:sldMk cId="0" sldId="256"/>
            <ac:picMk id="70" creationId="{CC95D478-A923-4EB5-AF9F-E8648FF3409D}"/>
          </ac:picMkLst>
        </pc:picChg>
        <pc:picChg chg="add del">
          <ac:chgData name="Niklas Amann" userId="S::60763@studmail.htw-aalen.de::348ac763-2a2e-4e74-925f-5b421a5ec38a" providerId="AD" clId="Web-{BF9BD403-5C92-42F0-8283-39C9963E5CE4}" dt="2018-06-25T08:27:31.404" v="12" actId="20577"/>
          <ac:picMkLst>
            <pc:docMk/>
            <pc:sldMk cId="0" sldId="256"/>
            <ac:picMk id="72" creationId="{9FC3E1A4-B07B-4B04-8066-797C5CE983E2}"/>
          </ac:picMkLst>
        </pc:picChg>
        <pc:picChg chg="add del">
          <ac:chgData name="Niklas Amann" userId="S::60763@studmail.htw-aalen.de::348ac763-2a2e-4e74-925f-5b421a5ec38a" providerId="AD" clId="Web-{BF9BD403-5C92-42F0-8283-39C9963E5CE4}" dt="2018-06-25T08:28:45.528" v="28" actId="20577"/>
          <ac:picMkLst>
            <pc:docMk/>
            <pc:sldMk cId="0" sldId="256"/>
            <ac:picMk id="4100" creationId="{9FC3E1A4-B07B-4B04-8066-797C5CE983E2}"/>
          </ac:picMkLst>
        </pc:picChg>
        <pc:picChg chg="add del mod">
          <ac:chgData name="Niklas Amann" userId="S::60763@studmail.htw-aalen.de::348ac763-2a2e-4e74-925f-5b421a5ec38a" providerId="AD" clId="Web-{BF9BD403-5C92-42F0-8283-39C9963E5CE4}" dt="2018-06-25T08:28:18.169" v="26" actId="20577"/>
          <ac:picMkLst>
            <pc:docMk/>
            <pc:sldMk cId="0" sldId="256"/>
            <ac:picMk id="4101" creationId="{CC95D478-A923-4EB5-AF9F-E8648FF3409D}"/>
          </ac:picMkLst>
        </pc:picChg>
        <pc:cxnChg chg="add del">
          <ac:chgData name="Niklas Amann" userId="S::60763@studmail.htw-aalen.de::348ac763-2a2e-4e74-925f-5b421a5ec38a" providerId="AD" clId="Web-{BF9BD403-5C92-42F0-8283-39C9963E5CE4}" dt="2018-06-25T08:27:35.326" v="14" actId="20577"/>
          <ac:cxnSpMkLst>
            <pc:docMk/>
            <pc:sldMk cId="0" sldId="256"/>
            <ac:cxnSpMk id="81" creationId="{9E8E38ED-369A-44C2-B635-0BED0E48A6E8}"/>
          </ac:cxnSpMkLst>
        </pc:cxnChg>
      </pc:sldChg>
      <pc:sldChg chg="addSp modSp mod setBg">
        <pc:chgData name="Niklas Amann" userId="S::60763@studmail.htw-aalen.de::348ac763-2a2e-4e74-925f-5b421a5ec38a" providerId="AD" clId="Web-{BF9BD403-5C92-42F0-8283-39C9963E5CE4}" dt="2018-06-25T08:34:45.054" v="144"/>
        <pc:sldMkLst>
          <pc:docMk/>
          <pc:sldMk cId="0" sldId="257"/>
        </pc:sldMkLst>
        <pc:spChg chg="add">
          <ac:chgData name="Niklas Amann" userId="S::60763@studmail.htw-aalen.de::348ac763-2a2e-4e74-925f-5b421a5ec38a" providerId="AD" clId="Web-{BF9BD403-5C92-42F0-8283-39C9963E5CE4}" dt="2018-06-25T08:34:45.054" v="144"/>
          <ac:spMkLst>
            <pc:docMk/>
            <pc:sldMk cId="0" sldId="257"/>
            <ac:spMk id="71" creationId="{8D70B121-56F4-4848-B38B-182089D909FA}"/>
          </ac:spMkLst>
        </pc:spChg>
        <pc:spChg chg="mod">
          <ac:chgData name="Niklas Amann" userId="S::60763@studmail.htw-aalen.de::348ac763-2a2e-4e74-925f-5b421a5ec38a" providerId="AD" clId="Web-{BF9BD403-5C92-42F0-8283-39C9963E5CE4}" dt="2018-06-25T08:34:45.054" v="144"/>
          <ac:spMkLst>
            <pc:docMk/>
            <pc:sldMk cId="0" sldId="257"/>
            <ac:spMk id="5121" creationId="{802D768A-C057-435C-BB1C-E0A95CAC5D29}"/>
          </ac:spMkLst>
        </pc:spChg>
        <pc:spChg chg="mod">
          <ac:chgData name="Niklas Amann" userId="S::60763@studmail.htw-aalen.de::348ac763-2a2e-4e74-925f-5b421a5ec38a" providerId="AD" clId="Web-{BF9BD403-5C92-42F0-8283-39C9963E5CE4}" dt="2018-06-25T08:34:45.054" v="144"/>
          <ac:spMkLst>
            <pc:docMk/>
            <pc:sldMk cId="0" sldId="257"/>
            <ac:spMk id="5122" creationId="{B57A1D68-EC1D-4AC6-A9A6-DB13F79D925E}"/>
          </ac:spMkLst>
        </pc:spChg>
        <pc:cxnChg chg="add">
          <ac:chgData name="Niklas Amann" userId="S::60763@studmail.htw-aalen.de::348ac763-2a2e-4e74-925f-5b421a5ec38a" providerId="AD" clId="Web-{BF9BD403-5C92-42F0-8283-39C9963E5CE4}" dt="2018-06-25T08:34:45.054" v="144"/>
          <ac:cxnSpMkLst>
            <pc:docMk/>
            <pc:sldMk cId="0" sldId="257"/>
            <ac:cxnSpMk id="73" creationId="{2D72A2C9-F3CA-4216-8BAD-FA4C970C3C4E}"/>
          </ac:cxnSpMkLst>
        </pc:cxnChg>
      </pc:sldChg>
    </pc:docChg>
  </pc:docChgLst>
  <pc:docChgLst>
    <pc:chgData name="Niklas Amann" userId="S::60763@studmail.htw-aalen.de::348ac763-2a2e-4e74-925f-5b421a5ec38a" providerId="AD" clId="Web-{AD373197-DDE0-4143-8EC4-6803B620F776}"/>
    <pc:docChg chg="addSld delSld modSld">
      <pc:chgData name="Niklas Amann" userId="S::60763@studmail.htw-aalen.de::348ac763-2a2e-4e74-925f-5b421a5ec38a" providerId="AD" clId="Web-{AD373197-DDE0-4143-8EC4-6803B620F776}" dt="2018-06-25T09:01:40.797" v="255"/>
      <pc:docMkLst>
        <pc:docMk/>
      </pc:docMkLst>
      <pc:sldChg chg="addSp delSp modSp del">
        <pc:chgData name="Niklas Amann" userId="S::60763@studmail.htw-aalen.de::348ac763-2a2e-4e74-925f-5b421a5ec38a" providerId="AD" clId="Web-{AD373197-DDE0-4143-8EC4-6803B620F776}" dt="2018-06-25T08:36:35.271" v="2"/>
        <pc:sldMkLst>
          <pc:docMk/>
          <pc:sldMk cId="0" sldId="257"/>
        </pc:sldMkLst>
        <pc:spChg chg="del">
          <ac:chgData name="Niklas Amann" userId="S::60763@studmail.htw-aalen.de::348ac763-2a2e-4e74-925f-5b421a5ec38a" providerId="AD" clId="Web-{AD373197-DDE0-4143-8EC4-6803B620F776}" dt="2018-06-25T08:35:54.380" v="0"/>
          <ac:spMkLst>
            <pc:docMk/>
            <pc:sldMk cId="0" sldId="257"/>
            <ac:spMk id="71" creationId="{8D70B121-56F4-4848-B38B-182089D909FA}"/>
          </ac:spMkLst>
        </pc:spChg>
        <pc:spChg chg="mod">
          <ac:chgData name="Niklas Amann" userId="S::60763@studmail.htw-aalen.de::348ac763-2a2e-4e74-925f-5b421a5ec38a" providerId="AD" clId="Web-{AD373197-DDE0-4143-8EC4-6803B620F776}" dt="2018-06-25T08:35:54.380" v="0"/>
          <ac:spMkLst>
            <pc:docMk/>
            <pc:sldMk cId="0" sldId="257"/>
            <ac:spMk id="5121" creationId="{802D768A-C057-435C-BB1C-E0A95CAC5D29}"/>
          </ac:spMkLst>
        </pc:spChg>
        <pc:spChg chg="del">
          <ac:chgData name="Niklas Amann" userId="S::60763@studmail.htw-aalen.de::348ac763-2a2e-4e74-925f-5b421a5ec38a" providerId="AD" clId="Web-{AD373197-DDE0-4143-8EC4-6803B620F776}" dt="2018-06-25T08:35:54.380" v="0"/>
          <ac:spMkLst>
            <pc:docMk/>
            <pc:sldMk cId="0" sldId="257"/>
            <ac:spMk id="5122" creationId="{B57A1D68-EC1D-4AC6-A9A6-DB13F79D925E}"/>
          </ac:spMkLst>
        </pc:spChg>
        <pc:graphicFrameChg chg="add">
          <ac:chgData name="Niklas Amann" userId="S::60763@studmail.htw-aalen.de::348ac763-2a2e-4e74-925f-5b421a5ec38a" providerId="AD" clId="Web-{AD373197-DDE0-4143-8EC4-6803B620F776}" dt="2018-06-25T08:35:54.380" v="0"/>
          <ac:graphicFrameMkLst>
            <pc:docMk/>
            <pc:sldMk cId="0" sldId="257"/>
            <ac:graphicFrameMk id="5124" creationId="{03FF1F53-8AE6-48BB-92B0-6DD5F90049A2}"/>
          </ac:graphicFrameMkLst>
        </pc:graphicFrameChg>
        <pc:cxnChg chg="del">
          <ac:chgData name="Niklas Amann" userId="S::60763@studmail.htw-aalen.de::348ac763-2a2e-4e74-925f-5b421a5ec38a" providerId="AD" clId="Web-{AD373197-DDE0-4143-8EC4-6803B620F776}" dt="2018-06-25T08:35:54.380" v="0"/>
          <ac:cxnSpMkLst>
            <pc:docMk/>
            <pc:sldMk cId="0" sldId="257"/>
            <ac:cxnSpMk id="73" creationId="{2D72A2C9-F3CA-4216-8BAD-FA4C970C3C4E}"/>
          </ac:cxnSpMkLst>
        </pc:cxnChg>
      </pc:sldChg>
      <pc:sldChg chg="modSp">
        <pc:chgData name="Niklas Amann" userId="S::60763@studmail.htw-aalen.de::348ac763-2a2e-4e74-925f-5b421a5ec38a" providerId="AD" clId="Web-{AD373197-DDE0-4143-8EC4-6803B620F776}" dt="2018-06-25T08:46:45.787" v="183" actId="20577"/>
        <pc:sldMkLst>
          <pc:docMk/>
          <pc:sldMk cId="0" sldId="258"/>
        </pc:sldMkLst>
        <pc:spChg chg="mod">
          <ac:chgData name="Niklas Amann" userId="S::60763@studmail.htw-aalen.de::348ac763-2a2e-4e74-925f-5b421a5ec38a" providerId="AD" clId="Web-{AD373197-DDE0-4143-8EC4-6803B620F776}" dt="2018-06-25T08:41:58.280" v="119" actId="20577"/>
          <ac:spMkLst>
            <pc:docMk/>
            <pc:sldMk cId="0" sldId="258"/>
            <ac:spMk id="6145" creationId="{B7B1CECE-0703-4D42-A1C2-456890661FE6}"/>
          </ac:spMkLst>
        </pc:spChg>
        <pc:spChg chg="mod">
          <ac:chgData name="Niklas Amann" userId="S::60763@studmail.htw-aalen.de::348ac763-2a2e-4e74-925f-5b421a5ec38a" providerId="AD" clId="Web-{AD373197-DDE0-4143-8EC4-6803B620F776}" dt="2018-06-25T08:46:45.787" v="183" actId="20577"/>
          <ac:spMkLst>
            <pc:docMk/>
            <pc:sldMk cId="0" sldId="258"/>
            <ac:spMk id="6146" creationId="{0DD7D296-FD95-4CE7-9E76-BC2D803A4840}"/>
          </ac:spMkLst>
        </pc:spChg>
      </pc:sldChg>
      <pc:sldChg chg="del">
        <pc:chgData name="Niklas Amann" userId="S::60763@studmail.htw-aalen.de::348ac763-2a2e-4e74-925f-5b421a5ec38a" providerId="AD" clId="Web-{AD373197-DDE0-4143-8EC4-6803B620F776}" dt="2018-06-25T08:58:54.824" v="234"/>
        <pc:sldMkLst>
          <pc:docMk/>
          <pc:sldMk cId="3574609795" sldId="259"/>
        </pc:sldMkLst>
      </pc:sldChg>
      <pc:sldChg chg="del">
        <pc:chgData name="Niklas Amann" userId="S::60763@studmail.htw-aalen.de::348ac763-2a2e-4e74-925f-5b421a5ec38a" providerId="AD" clId="Web-{AD373197-DDE0-4143-8EC4-6803B620F776}" dt="2018-06-25T09:01:18.187" v="246"/>
        <pc:sldMkLst>
          <pc:docMk/>
          <pc:sldMk cId="1522277922" sldId="260"/>
        </pc:sldMkLst>
      </pc:sldChg>
      <pc:sldChg chg="del">
        <pc:chgData name="Niklas Amann" userId="S::60763@studmail.htw-aalen.de::348ac763-2a2e-4e74-925f-5b421a5ec38a" providerId="AD" clId="Web-{AD373197-DDE0-4143-8EC4-6803B620F776}" dt="2018-06-25T09:01:20.671" v="247"/>
        <pc:sldMkLst>
          <pc:docMk/>
          <pc:sldMk cId="32933999" sldId="261"/>
        </pc:sldMkLst>
      </pc:sldChg>
      <pc:sldChg chg="del">
        <pc:chgData name="Niklas Amann" userId="S::60763@studmail.htw-aalen.de::348ac763-2a2e-4e74-925f-5b421a5ec38a" providerId="AD" clId="Web-{AD373197-DDE0-4143-8EC4-6803B620F776}" dt="2018-06-25T09:01:23.187" v="248"/>
        <pc:sldMkLst>
          <pc:docMk/>
          <pc:sldMk cId="1271859188" sldId="262"/>
        </pc:sldMkLst>
      </pc:sldChg>
      <pc:sldChg chg="del">
        <pc:chgData name="Niklas Amann" userId="S::60763@studmail.htw-aalen.de::348ac763-2a2e-4e74-925f-5b421a5ec38a" providerId="AD" clId="Web-{AD373197-DDE0-4143-8EC4-6803B620F776}" dt="2018-06-25T09:01:25.687" v="249"/>
        <pc:sldMkLst>
          <pc:docMk/>
          <pc:sldMk cId="2245892713" sldId="263"/>
        </pc:sldMkLst>
      </pc:sldChg>
      <pc:sldChg chg="del">
        <pc:chgData name="Niklas Amann" userId="S::60763@studmail.htw-aalen.de::348ac763-2a2e-4e74-925f-5b421a5ec38a" providerId="AD" clId="Web-{AD373197-DDE0-4143-8EC4-6803B620F776}" dt="2018-06-25T09:01:28.124" v="250"/>
        <pc:sldMkLst>
          <pc:docMk/>
          <pc:sldMk cId="0" sldId="264"/>
        </pc:sldMkLst>
      </pc:sldChg>
      <pc:sldChg chg="del">
        <pc:chgData name="Niklas Amann" userId="S::60763@studmail.htw-aalen.de::348ac763-2a2e-4e74-925f-5b421a5ec38a" providerId="AD" clId="Web-{AD373197-DDE0-4143-8EC4-6803B620F776}" dt="2018-06-25T09:01:30.046" v="251"/>
        <pc:sldMkLst>
          <pc:docMk/>
          <pc:sldMk cId="0" sldId="265"/>
        </pc:sldMkLst>
      </pc:sldChg>
      <pc:sldChg chg="del">
        <pc:chgData name="Niklas Amann" userId="S::60763@studmail.htw-aalen.de::348ac763-2a2e-4e74-925f-5b421a5ec38a" providerId="AD" clId="Web-{AD373197-DDE0-4143-8EC4-6803B620F776}" dt="2018-06-25T09:01:32.078" v="252"/>
        <pc:sldMkLst>
          <pc:docMk/>
          <pc:sldMk cId="0" sldId="266"/>
        </pc:sldMkLst>
      </pc:sldChg>
      <pc:sldChg chg="del">
        <pc:chgData name="Niklas Amann" userId="S::60763@studmail.htw-aalen.de::348ac763-2a2e-4e74-925f-5b421a5ec38a" providerId="AD" clId="Web-{AD373197-DDE0-4143-8EC4-6803B620F776}" dt="2018-06-25T09:01:34.156" v="253"/>
        <pc:sldMkLst>
          <pc:docMk/>
          <pc:sldMk cId="0" sldId="267"/>
        </pc:sldMkLst>
      </pc:sldChg>
      <pc:sldChg chg="del">
        <pc:chgData name="Niklas Amann" userId="S::60763@studmail.htw-aalen.de::348ac763-2a2e-4e74-925f-5b421a5ec38a" providerId="AD" clId="Web-{AD373197-DDE0-4143-8EC4-6803B620F776}" dt="2018-06-25T09:01:37.547" v="254"/>
        <pc:sldMkLst>
          <pc:docMk/>
          <pc:sldMk cId="0" sldId="268"/>
        </pc:sldMkLst>
      </pc:sldChg>
      <pc:sldChg chg="del">
        <pc:chgData name="Niklas Amann" userId="S::60763@studmail.htw-aalen.de::348ac763-2a2e-4e74-925f-5b421a5ec38a" providerId="AD" clId="Web-{AD373197-DDE0-4143-8EC4-6803B620F776}" dt="2018-06-25T09:01:40.797" v="255"/>
        <pc:sldMkLst>
          <pc:docMk/>
          <pc:sldMk cId="0" sldId="269"/>
        </pc:sldMkLst>
      </pc:sldChg>
      <pc:sldChg chg="addSp delSp modSp add replId">
        <pc:chgData name="Niklas Amann" userId="S::60763@studmail.htw-aalen.de::348ac763-2a2e-4e74-925f-5b421a5ec38a" providerId="AD" clId="Web-{AD373197-DDE0-4143-8EC4-6803B620F776}" dt="2018-06-25T08:58:18.838" v="233" actId="20577"/>
        <pc:sldMkLst>
          <pc:docMk/>
          <pc:sldMk cId="3408242079" sldId="270"/>
        </pc:sldMkLst>
        <pc:spChg chg="mod">
          <ac:chgData name="Niklas Amann" userId="S::60763@studmail.htw-aalen.de::348ac763-2a2e-4e74-925f-5b421a5ec38a" providerId="AD" clId="Web-{AD373197-DDE0-4143-8EC4-6803B620F776}" dt="2018-06-25T08:58:18.838" v="233" actId="20577"/>
          <ac:spMkLst>
            <pc:docMk/>
            <pc:sldMk cId="3408242079" sldId="270"/>
            <ac:spMk id="6145" creationId="{B7B1CECE-0703-4D42-A1C2-456890661FE6}"/>
          </ac:spMkLst>
        </pc:spChg>
        <pc:spChg chg="del">
          <ac:chgData name="Niklas Amann" userId="S::60763@studmail.htw-aalen.de::348ac763-2a2e-4e74-925f-5b421a5ec38a" providerId="AD" clId="Web-{AD373197-DDE0-4143-8EC4-6803B620F776}" dt="2018-06-25T08:51:37.998" v="205" actId="20577"/>
          <ac:spMkLst>
            <pc:docMk/>
            <pc:sldMk cId="3408242079" sldId="270"/>
            <ac:spMk id="6146" creationId="{0DD7D296-FD95-4CE7-9E76-BC2D803A4840}"/>
          </ac:spMkLst>
        </pc:spChg>
        <pc:picChg chg="add del mod">
          <ac:chgData name="Niklas Amann" userId="S::60763@studmail.htw-aalen.de::348ac763-2a2e-4e74-925f-5b421a5ec38a" providerId="AD" clId="Web-{AD373197-DDE0-4143-8EC4-6803B620F776}" dt="2018-06-25T08:53:08.875" v="210" actId="20577"/>
          <ac:picMkLst>
            <pc:docMk/>
            <pc:sldMk cId="3408242079" sldId="270"/>
            <ac:picMk id="2" creationId="{04A5FEE2-1739-4851-9C8D-A150D2253B5D}"/>
          </ac:picMkLst>
        </pc:picChg>
        <pc:picChg chg="add del mod">
          <ac:chgData name="Niklas Amann" userId="S::60763@studmail.htw-aalen.de::348ac763-2a2e-4e74-925f-5b421a5ec38a" providerId="AD" clId="Web-{AD373197-DDE0-4143-8EC4-6803B620F776}" dt="2018-06-25T08:56:32.492" v="220" actId="20577"/>
          <ac:picMkLst>
            <pc:docMk/>
            <pc:sldMk cId="3408242079" sldId="270"/>
            <ac:picMk id="4" creationId="{D6A89890-4CC2-46D5-B59A-79660535122F}"/>
          </ac:picMkLst>
        </pc:picChg>
        <pc:picChg chg="add mod">
          <ac:chgData name="Niklas Amann" userId="S::60763@studmail.htw-aalen.de::348ac763-2a2e-4e74-925f-5b421a5ec38a" providerId="AD" clId="Web-{AD373197-DDE0-4143-8EC4-6803B620F776}" dt="2018-06-25T08:56:56.492" v="224" actId="14100"/>
          <ac:picMkLst>
            <pc:docMk/>
            <pc:sldMk cId="3408242079" sldId="270"/>
            <ac:picMk id="6" creationId="{1208F188-0B99-42A5-84A7-BEB113F1BD22}"/>
          </ac:picMkLst>
        </pc:picChg>
      </pc:sldChg>
      <pc:sldChg chg="addSp delSp modSp add replId">
        <pc:chgData name="Niklas Amann" userId="S::60763@studmail.htw-aalen.de::348ac763-2a2e-4e74-925f-5b421a5ec38a" providerId="AD" clId="Web-{AD373197-DDE0-4143-8EC4-6803B620F776}" dt="2018-06-25T09:00:47.077" v="245" actId="14100"/>
        <pc:sldMkLst>
          <pc:docMk/>
          <pc:sldMk cId="874093778" sldId="271"/>
        </pc:sldMkLst>
        <pc:spChg chg="mod">
          <ac:chgData name="Niklas Amann" userId="S::60763@studmail.htw-aalen.de::348ac763-2a2e-4e74-925f-5b421a5ec38a" providerId="AD" clId="Web-{AD373197-DDE0-4143-8EC4-6803B620F776}" dt="2018-06-25T09:00:00.935" v="241" actId="20577"/>
          <ac:spMkLst>
            <pc:docMk/>
            <pc:sldMk cId="874093778" sldId="271"/>
            <ac:spMk id="6145" creationId="{B7B1CECE-0703-4D42-A1C2-456890661FE6}"/>
          </ac:spMkLst>
        </pc:spChg>
        <pc:picChg chg="add mod">
          <ac:chgData name="Niklas Amann" userId="S::60763@studmail.htw-aalen.de::348ac763-2a2e-4e74-925f-5b421a5ec38a" providerId="AD" clId="Web-{AD373197-DDE0-4143-8EC4-6803B620F776}" dt="2018-06-25T09:00:47.077" v="245" actId="14100"/>
          <ac:picMkLst>
            <pc:docMk/>
            <pc:sldMk cId="874093778" sldId="271"/>
            <ac:picMk id="2" creationId="{94D5320E-5308-4D37-8086-7A09B0B48D4B}"/>
          </ac:picMkLst>
        </pc:picChg>
        <pc:picChg chg="del">
          <ac:chgData name="Niklas Amann" userId="S::60763@studmail.htw-aalen.de::348ac763-2a2e-4e74-925f-5b421a5ec38a" providerId="AD" clId="Web-{AD373197-DDE0-4143-8EC4-6803B620F776}" dt="2018-06-25T09:00:31.404" v="242" actId="14100"/>
          <ac:picMkLst>
            <pc:docMk/>
            <pc:sldMk cId="874093778" sldId="271"/>
            <ac:picMk id="6" creationId="{1208F188-0B99-42A5-84A7-BEB113F1BD22}"/>
          </ac:picMkLst>
        </pc:picChg>
      </pc:sldChg>
      <pc:sldChg chg="add del replId">
        <pc:chgData name="Niklas Amann" userId="S::60763@studmail.htw-aalen.de::348ac763-2a2e-4e74-925f-5b421a5ec38a" providerId="AD" clId="Web-{AD373197-DDE0-4143-8EC4-6803B620F776}" dt="2018-06-25T08:40:25.574" v="88"/>
        <pc:sldMkLst>
          <pc:docMk/>
          <pc:sldMk cId="4130726829" sldId="271"/>
        </pc:sldMkLst>
      </pc:sldChg>
    </pc:docChg>
  </pc:docChgLst>
  <pc:docChgLst>
    <pc:chgData name="Niklas Amann" userId="S::60763@studmail.htw-aalen.de::348ac763-2a2e-4e74-925f-5b421a5ec38a" providerId="AD" clId="Web-{AAC61B84-00D6-481C-AD47-E526E8D5CA03}"/>
    <pc:docChg chg="addSld delSld modSld">
      <pc:chgData name="Niklas Amann" userId="S::60763@studmail.htw-aalen.de::348ac763-2a2e-4e74-925f-5b421a5ec38a" providerId="AD" clId="Web-{AAC61B84-00D6-481C-AD47-E526E8D5CA03}" dt="2018-11-13T13:10:06.073" v="976" actId="20577"/>
      <pc:docMkLst>
        <pc:docMk/>
      </pc:docMkLst>
      <pc:sldChg chg="modSp">
        <pc:chgData name="Niklas Amann" userId="S::60763@studmail.htw-aalen.de::348ac763-2a2e-4e74-925f-5b421a5ec38a" providerId="AD" clId="Web-{AAC61B84-00D6-481C-AD47-E526E8D5CA03}" dt="2018-11-13T13:08:13.807" v="937" actId="20577"/>
        <pc:sldMkLst>
          <pc:docMk/>
          <pc:sldMk cId="0" sldId="256"/>
        </pc:sldMkLst>
        <pc:spChg chg="mod">
          <ac:chgData name="Niklas Amann" userId="S::60763@studmail.htw-aalen.de::348ac763-2a2e-4e74-925f-5b421a5ec38a" providerId="AD" clId="Web-{AAC61B84-00D6-481C-AD47-E526E8D5CA03}" dt="2018-11-13T13:08:13.807" v="937" actId="20577"/>
          <ac:spMkLst>
            <pc:docMk/>
            <pc:sldMk cId="0" sldId="256"/>
            <ac:spMk id="4097" creationId="{6F0BDA62-545F-4951-8F21-87B840A08B1E}"/>
          </ac:spMkLst>
        </pc:spChg>
        <pc:spChg chg="mod">
          <ac:chgData name="Niklas Amann" userId="S::60763@studmail.htw-aalen.de::348ac763-2a2e-4e74-925f-5b421a5ec38a" providerId="AD" clId="Web-{AAC61B84-00D6-481C-AD47-E526E8D5CA03}" dt="2018-11-13T12:35:14.988" v="472" actId="20577"/>
          <ac:spMkLst>
            <pc:docMk/>
            <pc:sldMk cId="0" sldId="256"/>
            <ac:spMk id="4098" creationId="{F3253850-0B0A-4024-9B49-96DD1C5D4CA6}"/>
          </ac:spMkLst>
        </pc:spChg>
      </pc:sldChg>
      <pc:sldChg chg="modSp">
        <pc:chgData name="Niklas Amann" userId="S::60763@studmail.htw-aalen.de::348ac763-2a2e-4e74-925f-5b421a5ec38a" providerId="AD" clId="Web-{AAC61B84-00D6-481C-AD47-E526E8D5CA03}" dt="2018-11-13T13:10:06.073" v="976" actId="20577"/>
        <pc:sldMkLst>
          <pc:docMk/>
          <pc:sldMk cId="0" sldId="258"/>
        </pc:sldMkLst>
        <pc:spChg chg="mod">
          <ac:chgData name="Niklas Amann" userId="S::60763@studmail.htw-aalen.de::348ac763-2a2e-4e74-925f-5b421a5ec38a" providerId="AD" clId="Web-{AAC61B84-00D6-481C-AD47-E526E8D5CA03}" dt="2018-11-13T12:14:27.559" v="84" actId="20577"/>
          <ac:spMkLst>
            <pc:docMk/>
            <pc:sldMk cId="0" sldId="258"/>
            <ac:spMk id="6145" creationId="{B7B1CECE-0703-4D42-A1C2-456890661FE6}"/>
          </ac:spMkLst>
        </pc:spChg>
        <pc:spChg chg="mod">
          <ac:chgData name="Niklas Amann" userId="S::60763@studmail.htw-aalen.de::348ac763-2a2e-4e74-925f-5b421a5ec38a" providerId="AD" clId="Web-{AAC61B84-00D6-481C-AD47-E526E8D5CA03}" dt="2018-11-13T13:10:06.073" v="976" actId="20577"/>
          <ac:spMkLst>
            <pc:docMk/>
            <pc:sldMk cId="0" sldId="258"/>
            <ac:spMk id="6146" creationId="{0DD7D296-FD95-4CE7-9E76-BC2D803A4840}"/>
          </ac:spMkLst>
        </pc:spChg>
      </pc:sldChg>
      <pc:sldChg chg="modSp add replId">
        <pc:chgData name="Niklas Amann" userId="S::60763@studmail.htw-aalen.de::348ac763-2a2e-4e74-925f-5b421a5ec38a" providerId="AD" clId="Web-{AAC61B84-00D6-481C-AD47-E526E8D5CA03}" dt="2018-11-13T12:34:26.145" v="453" actId="20577"/>
        <pc:sldMkLst>
          <pc:docMk/>
          <pc:sldMk cId="3574609795" sldId="259"/>
        </pc:sldMkLst>
        <pc:spChg chg="mod">
          <ac:chgData name="Niklas Amann" userId="S::60763@studmail.htw-aalen.de::348ac763-2a2e-4e74-925f-5b421a5ec38a" providerId="AD" clId="Web-{AAC61B84-00D6-481C-AD47-E526E8D5CA03}" dt="2018-11-13T12:33:15.506" v="418" actId="20577"/>
          <ac:spMkLst>
            <pc:docMk/>
            <pc:sldMk cId="3574609795" sldId="259"/>
            <ac:spMk id="6145" creationId="{B7B1CECE-0703-4D42-A1C2-456890661FE6}"/>
          </ac:spMkLst>
        </pc:spChg>
        <pc:spChg chg="mod">
          <ac:chgData name="Niklas Amann" userId="S::60763@studmail.htw-aalen.de::348ac763-2a2e-4e74-925f-5b421a5ec38a" providerId="AD" clId="Web-{AAC61B84-00D6-481C-AD47-E526E8D5CA03}" dt="2018-11-13T12:34:26.145" v="453" actId="20577"/>
          <ac:spMkLst>
            <pc:docMk/>
            <pc:sldMk cId="3574609795" sldId="259"/>
            <ac:spMk id="6146" creationId="{0DD7D296-FD95-4CE7-9E76-BC2D803A4840}"/>
          </ac:spMkLst>
        </pc:spChg>
      </pc:sldChg>
      <pc:sldChg chg="modSp add replId">
        <pc:chgData name="Niklas Amann" userId="S::60763@studmail.htw-aalen.de::348ac763-2a2e-4e74-925f-5b421a5ec38a" providerId="AD" clId="Web-{AAC61B84-00D6-481C-AD47-E526E8D5CA03}" dt="2018-11-13T13:04:27.681" v="847" actId="20577"/>
        <pc:sldMkLst>
          <pc:docMk/>
          <pc:sldMk cId="1522277922" sldId="260"/>
        </pc:sldMkLst>
        <pc:spChg chg="mod">
          <ac:chgData name="Niklas Amann" userId="S::60763@studmail.htw-aalen.de::348ac763-2a2e-4e74-925f-5b421a5ec38a" providerId="AD" clId="Web-{AAC61B84-00D6-481C-AD47-E526E8D5CA03}" dt="2018-11-13T12:35:36.784" v="479" actId="20577"/>
          <ac:spMkLst>
            <pc:docMk/>
            <pc:sldMk cId="1522277922" sldId="260"/>
            <ac:spMk id="6145" creationId="{B7B1CECE-0703-4D42-A1C2-456890661FE6}"/>
          </ac:spMkLst>
        </pc:spChg>
        <pc:spChg chg="mod">
          <ac:chgData name="Niklas Amann" userId="S::60763@studmail.htw-aalen.de::348ac763-2a2e-4e74-925f-5b421a5ec38a" providerId="AD" clId="Web-{AAC61B84-00D6-481C-AD47-E526E8D5CA03}" dt="2018-11-13T13:04:27.681" v="847" actId="20577"/>
          <ac:spMkLst>
            <pc:docMk/>
            <pc:sldMk cId="1522277922" sldId="260"/>
            <ac:spMk id="6146" creationId="{0DD7D296-FD95-4CE7-9E76-BC2D803A4840}"/>
          </ac:spMkLst>
        </pc:spChg>
      </pc:sldChg>
      <pc:sldChg chg="modSp add replId">
        <pc:chgData name="Niklas Amann" userId="S::60763@studmail.htw-aalen.de::348ac763-2a2e-4e74-925f-5b421a5ec38a" providerId="AD" clId="Web-{AAC61B84-00D6-481C-AD47-E526E8D5CA03}" dt="2018-11-13T13:00:28.898" v="777" actId="20577"/>
        <pc:sldMkLst>
          <pc:docMk/>
          <pc:sldMk cId="32933999" sldId="261"/>
        </pc:sldMkLst>
        <pc:spChg chg="mod">
          <ac:chgData name="Niklas Amann" userId="S::60763@studmail.htw-aalen.de::348ac763-2a2e-4e74-925f-5b421a5ec38a" providerId="AD" clId="Web-{AAC61B84-00D6-481C-AD47-E526E8D5CA03}" dt="2018-11-13T13:00:28.898" v="777" actId="20577"/>
          <ac:spMkLst>
            <pc:docMk/>
            <pc:sldMk cId="32933999" sldId="261"/>
            <ac:spMk id="6146" creationId="{0DD7D296-FD95-4CE7-9E76-BC2D803A4840}"/>
          </ac:spMkLst>
        </pc:spChg>
      </pc:sldChg>
      <pc:sldChg chg="modSp add replId">
        <pc:chgData name="Niklas Amann" userId="S::60763@studmail.htw-aalen.de::348ac763-2a2e-4e74-925f-5b421a5ec38a" providerId="AD" clId="Web-{AAC61B84-00D6-481C-AD47-E526E8D5CA03}" dt="2018-11-13T13:07:53.228" v="930" actId="20577"/>
        <pc:sldMkLst>
          <pc:docMk/>
          <pc:sldMk cId="1271859188" sldId="262"/>
        </pc:sldMkLst>
        <pc:spChg chg="mod">
          <ac:chgData name="Niklas Amann" userId="S::60763@studmail.htw-aalen.de::348ac763-2a2e-4e74-925f-5b421a5ec38a" providerId="AD" clId="Web-{AAC61B84-00D6-481C-AD47-E526E8D5CA03}" dt="2018-11-13T13:07:53.228" v="930" actId="20577"/>
          <ac:spMkLst>
            <pc:docMk/>
            <pc:sldMk cId="1271859188" sldId="262"/>
            <ac:spMk id="6146" creationId="{0DD7D296-FD95-4CE7-9E76-BC2D803A4840}"/>
          </ac:spMkLst>
        </pc:spChg>
      </pc:sldChg>
      <pc:sldChg chg="modSp del">
        <pc:chgData name="Niklas Amann" userId="S::60763@studmail.htw-aalen.de::348ac763-2a2e-4e74-925f-5b421a5ec38a" providerId="AD" clId="Web-{AAC61B84-00D6-481C-AD47-E526E8D5CA03}" dt="2018-11-13T12:32:36.523" v="399"/>
        <pc:sldMkLst>
          <pc:docMk/>
          <pc:sldMk cId="3408242079" sldId="270"/>
        </pc:sldMkLst>
        <pc:spChg chg="mod">
          <ac:chgData name="Niklas Amann" userId="S::60763@studmail.htw-aalen.de::348ac763-2a2e-4e74-925f-5b421a5ec38a" providerId="AD" clId="Web-{AAC61B84-00D6-481C-AD47-E526E8D5CA03}" dt="2018-11-13T12:32:29.445" v="398" actId="20577"/>
          <ac:spMkLst>
            <pc:docMk/>
            <pc:sldMk cId="3408242079" sldId="270"/>
            <ac:spMk id="6145" creationId="{B7B1CECE-0703-4D42-A1C2-456890661FE6}"/>
          </ac:spMkLst>
        </pc:spChg>
      </pc:sldChg>
      <pc:sldChg chg="del">
        <pc:chgData name="Niklas Amann" userId="S::60763@studmail.htw-aalen.de::348ac763-2a2e-4e74-925f-5b421a5ec38a" providerId="AD" clId="Web-{AAC61B84-00D6-481C-AD47-E526E8D5CA03}" dt="2018-11-13T12:32:40.569" v="400"/>
        <pc:sldMkLst>
          <pc:docMk/>
          <pc:sldMk cId="874093778" sldId="271"/>
        </pc:sldMkLst>
      </pc:sldChg>
    </pc:docChg>
  </pc:docChgLst>
  <pc:docChgLst>
    <pc:chgData name="Niklas Amann" userId="S::60763@studmail.htw-aalen.de::348ac763-2a2e-4e74-925f-5b421a5ec38a" providerId="AD" clId="Web-{3C58BFBA-D068-4F46-CBD0-3614C179FF86}"/>
    <pc:docChg chg="modSld">
      <pc:chgData name="Niklas Amann" userId="S::60763@studmail.htw-aalen.de::348ac763-2a2e-4e74-925f-5b421a5ec38a" providerId="AD" clId="Web-{3C58BFBA-D068-4F46-CBD0-3614C179FF86}" dt="2018-11-15T09:29:03.098" v="9" actId="20577"/>
      <pc:docMkLst>
        <pc:docMk/>
      </pc:docMkLst>
      <pc:sldChg chg="modSp">
        <pc:chgData name="Niklas Amann" userId="S::60763@studmail.htw-aalen.de::348ac763-2a2e-4e74-925f-5b421a5ec38a" providerId="AD" clId="Web-{3C58BFBA-D068-4F46-CBD0-3614C179FF86}" dt="2018-11-15T09:29:03.098" v="8" actId="20577"/>
        <pc:sldMkLst>
          <pc:docMk/>
          <pc:sldMk cId="0" sldId="256"/>
        </pc:sldMkLst>
        <pc:spChg chg="mod">
          <ac:chgData name="Niklas Amann" userId="S::60763@studmail.htw-aalen.de::348ac763-2a2e-4e74-925f-5b421a5ec38a" providerId="AD" clId="Web-{3C58BFBA-D068-4F46-CBD0-3614C179FF86}" dt="2018-11-15T09:29:03.098" v="8" actId="20577"/>
          <ac:spMkLst>
            <pc:docMk/>
            <pc:sldMk cId="0" sldId="256"/>
            <ac:spMk id="4098" creationId="{F3253850-0B0A-4024-9B49-96DD1C5D4CA6}"/>
          </ac:spMkLst>
        </pc:spChg>
      </pc:sldChg>
    </pc:docChg>
  </pc:docChgLst>
  <pc:docChgLst>
    <pc:chgData name="Niklas Amann" userId="S::60763@studmail.htw-aalen.de::348ac763-2a2e-4e74-925f-5b421a5ec38a" providerId="AD" clId="Web-{4349BC15-0CE0-4254-80E0-6305D0BFD3E0}"/>
    <pc:docChg chg="addSld delSld modSld sldOrd">
      <pc:chgData name="Niklas Amann" userId="S::60763@studmail.htw-aalen.de::348ac763-2a2e-4e74-925f-5b421a5ec38a" providerId="AD" clId="Web-{4349BC15-0CE0-4254-80E0-6305D0BFD3E0}" dt="2019-01-22T12:14:53.969" v="188" actId="20577"/>
      <pc:docMkLst>
        <pc:docMk/>
      </pc:docMkLst>
      <pc:sldChg chg="modSp">
        <pc:chgData name="Niklas Amann" userId="S::60763@studmail.htw-aalen.de::348ac763-2a2e-4e74-925f-5b421a5ec38a" providerId="AD" clId="Web-{4349BC15-0CE0-4254-80E0-6305D0BFD3E0}" dt="2019-01-22T10:31:30.464" v="40" actId="20577"/>
        <pc:sldMkLst>
          <pc:docMk/>
          <pc:sldMk cId="0" sldId="258"/>
        </pc:sldMkLst>
        <pc:spChg chg="mod">
          <ac:chgData name="Niklas Amann" userId="S::60763@studmail.htw-aalen.de::348ac763-2a2e-4e74-925f-5b421a5ec38a" providerId="AD" clId="Web-{4349BC15-0CE0-4254-80E0-6305D0BFD3E0}" dt="2019-01-22T10:31:30.464" v="40" actId="20577"/>
          <ac:spMkLst>
            <pc:docMk/>
            <pc:sldMk cId="0" sldId="258"/>
            <ac:spMk id="6146" creationId="{0DD7D296-FD95-4CE7-9E76-BC2D803A4840}"/>
          </ac:spMkLst>
        </pc:spChg>
      </pc:sldChg>
      <pc:sldChg chg="modSp">
        <pc:chgData name="Niklas Amann" userId="S::60763@studmail.htw-aalen.de::348ac763-2a2e-4e74-925f-5b421a5ec38a" providerId="AD" clId="Web-{4349BC15-0CE0-4254-80E0-6305D0BFD3E0}" dt="2019-01-22T10:36:48.081" v="67" actId="20577"/>
        <pc:sldMkLst>
          <pc:docMk/>
          <pc:sldMk cId="3574609795" sldId="259"/>
        </pc:sldMkLst>
        <pc:spChg chg="mod">
          <ac:chgData name="Niklas Amann" userId="S::60763@studmail.htw-aalen.de::348ac763-2a2e-4e74-925f-5b421a5ec38a" providerId="AD" clId="Web-{4349BC15-0CE0-4254-80E0-6305D0BFD3E0}" dt="2019-01-22T10:36:48.081" v="67" actId="20577"/>
          <ac:spMkLst>
            <pc:docMk/>
            <pc:sldMk cId="3574609795" sldId="259"/>
            <ac:spMk id="6146" creationId="{0DD7D296-FD95-4CE7-9E76-BC2D803A4840}"/>
          </ac:spMkLst>
        </pc:spChg>
      </pc:sldChg>
      <pc:sldChg chg="modSp">
        <pc:chgData name="Niklas Amann" userId="S::60763@studmail.htw-aalen.de::348ac763-2a2e-4e74-925f-5b421a5ec38a" providerId="AD" clId="Web-{4349BC15-0CE0-4254-80E0-6305D0BFD3E0}" dt="2019-01-22T10:39:50.124" v="85" actId="20577"/>
        <pc:sldMkLst>
          <pc:docMk/>
          <pc:sldMk cId="1522277922" sldId="260"/>
        </pc:sldMkLst>
        <pc:spChg chg="mod">
          <ac:chgData name="Niklas Amann" userId="S::60763@studmail.htw-aalen.de::348ac763-2a2e-4e74-925f-5b421a5ec38a" providerId="AD" clId="Web-{4349BC15-0CE0-4254-80E0-6305D0BFD3E0}" dt="2019-01-22T10:39:50.124" v="85" actId="20577"/>
          <ac:spMkLst>
            <pc:docMk/>
            <pc:sldMk cId="1522277922" sldId="260"/>
            <ac:spMk id="6146" creationId="{0DD7D296-FD95-4CE7-9E76-BC2D803A4840}"/>
          </ac:spMkLst>
        </pc:spChg>
      </pc:sldChg>
      <pc:sldChg chg="addSp delSp modSp">
        <pc:chgData name="Niklas Amann" userId="S::60763@studmail.htw-aalen.de::348ac763-2a2e-4e74-925f-5b421a5ec38a" providerId="AD" clId="Web-{4349BC15-0CE0-4254-80E0-6305D0BFD3E0}" dt="2019-01-22T10:49:22.379" v="105" actId="20577"/>
        <pc:sldMkLst>
          <pc:docMk/>
          <pc:sldMk cId="32933999" sldId="261"/>
        </pc:sldMkLst>
        <pc:spChg chg="mod">
          <ac:chgData name="Niklas Amann" userId="S::60763@studmail.htw-aalen.de::348ac763-2a2e-4e74-925f-5b421a5ec38a" providerId="AD" clId="Web-{4349BC15-0CE0-4254-80E0-6305D0BFD3E0}" dt="2019-01-22T10:49:22.379" v="105" actId="20577"/>
          <ac:spMkLst>
            <pc:docMk/>
            <pc:sldMk cId="32933999" sldId="261"/>
            <ac:spMk id="6146" creationId="{0DD7D296-FD95-4CE7-9E76-BC2D803A4840}"/>
          </ac:spMkLst>
        </pc:spChg>
        <pc:picChg chg="add del mod">
          <ac:chgData name="Niklas Amann" userId="S::60763@studmail.htw-aalen.de::348ac763-2a2e-4e74-925f-5b421a5ec38a" providerId="AD" clId="Web-{4349BC15-0CE0-4254-80E0-6305D0BFD3E0}" dt="2019-01-22T10:42:54.579" v="90"/>
          <ac:picMkLst>
            <pc:docMk/>
            <pc:sldMk cId="32933999" sldId="261"/>
            <ac:picMk id="2" creationId="{62591356-8355-4488-BB5B-6DFEA2CEC6ED}"/>
          </ac:picMkLst>
        </pc:picChg>
        <pc:picChg chg="add del mod">
          <ac:chgData name="Niklas Amann" userId="S::60763@studmail.htw-aalen.de::348ac763-2a2e-4e74-925f-5b421a5ec38a" providerId="AD" clId="Web-{4349BC15-0CE0-4254-80E0-6305D0BFD3E0}" dt="2019-01-22T10:42:51.282" v="89"/>
          <ac:picMkLst>
            <pc:docMk/>
            <pc:sldMk cId="32933999" sldId="261"/>
            <ac:picMk id="4" creationId="{7F61CFBE-3EB6-49DD-B515-2C572E9DDDFE}"/>
          </ac:picMkLst>
        </pc:picChg>
      </pc:sldChg>
      <pc:sldChg chg="modSp">
        <pc:chgData name="Niklas Amann" userId="S::60763@studmail.htw-aalen.de::348ac763-2a2e-4e74-925f-5b421a5ec38a" providerId="AD" clId="Web-{4349BC15-0CE0-4254-80E0-6305D0BFD3E0}" dt="2019-01-22T10:50:38.098" v="120" actId="20577"/>
        <pc:sldMkLst>
          <pc:docMk/>
          <pc:sldMk cId="1271859188" sldId="262"/>
        </pc:sldMkLst>
        <pc:spChg chg="mod">
          <ac:chgData name="Niklas Amann" userId="S::60763@studmail.htw-aalen.de::348ac763-2a2e-4e74-925f-5b421a5ec38a" providerId="AD" clId="Web-{4349BC15-0CE0-4254-80E0-6305D0BFD3E0}" dt="2019-01-22T10:50:38.098" v="120" actId="20577"/>
          <ac:spMkLst>
            <pc:docMk/>
            <pc:sldMk cId="1271859188" sldId="262"/>
            <ac:spMk id="6146" creationId="{0DD7D296-FD95-4CE7-9E76-BC2D803A4840}"/>
          </ac:spMkLst>
        </pc:spChg>
      </pc:sldChg>
      <pc:sldChg chg="modSp add ord replId">
        <pc:chgData name="Niklas Amann" userId="S::60763@studmail.htw-aalen.de::348ac763-2a2e-4e74-925f-5b421a5ec38a" providerId="AD" clId="Web-{4349BC15-0CE0-4254-80E0-6305D0BFD3E0}" dt="2019-01-22T12:14:53.969" v="188" actId="20577"/>
        <pc:sldMkLst>
          <pc:docMk/>
          <pc:sldMk cId="2087179633" sldId="263"/>
        </pc:sldMkLst>
        <pc:spChg chg="mod">
          <ac:chgData name="Niklas Amann" userId="S::60763@studmail.htw-aalen.de::348ac763-2a2e-4e74-925f-5b421a5ec38a" providerId="AD" clId="Web-{4349BC15-0CE0-4254-80E0-6305D0BFD3E0}" dt="2019-01-22T10:52:29.536" v="130" actId="20577"/>
          <ac:spMkLst>
            <pc:docMk/>
            <pc:sldMk cId="2087179633" sldId="263"/>
            <ac:spMk id="6145" creationId="{B7B1CECE-0703-4D42-A1C2-456890661FE6}"/>
          </ac:spMkLst>
        </pc:spChg>
        <pc:spChg chg="mod">
          <ac:chgData name="Niklas Amann" userId="S::60763@studmail.htw-aalen.de::348ac763-2a2e-4e74-925f-5b421a5ec38a" providerId="AD" clId="Web-{4349BC15-0CE0-4254-80E0-6305D0BFD3E0}" dt="2019-01-22T12:14:53.969" v="188" actId="20577"/>
          <ac:spMkLst>
            <pc:docMk/>
            <pc:sldMk cId="2087179633" sldId="263"/>
            <ac:spMk id="6146" creationId="{0DD7D296-FD95-4CE7-9E76-BC2D803A4840}"/>
          </ac:spMkLst>
        </pc:spChg>
      </pc:sldChg>
      <pc:sldChg chg="del">
        <pc:chgData name="Niklas Amann" userId="S::60763@studmail.htw-aalen.de::348ac763-2a2e-4e74-925f-5b421a5ec38a" providerId="AD" clId="Web-{4349BC15-0CE0-4254-80E0-6305D0BFD3E0}" dt="2019-01-22T10:50:59.833" v="121"/>
        <pc:sldMkLst>
          <pc:docMk/>
          <pc:sldMk cId="2245892713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7FA04D85-4FD5-47C8-A692-126D27474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4FA7B605-EE3B-42A6-B7E7-480A1923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4CE79B7-CA61-4EDB-AEF1-C0756E42731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0350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861F1EE-D41C-443D-B2A5-3FB0107945D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3613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9B9AAB6-3030-4C33-9394-47CDF3C8FB91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D52742B-DCEC-45FB-8900-E5BA0A2BD65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2C1E09D3-C55A-4D98-AEAD-335A2F9994A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BB05D5E5-535B-4B51-940A-CBEFBC30B53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49A73756-0C9F-4FF2-9FB1-34F6B2EBB00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87CF14FB-B1E1-47B3-8C66-1ADB48F7575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38F503-FB8A-4D31-8960-8F22602765C3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563F6629-79CB-4D0F-AE98-9744A6D2285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DC56B88-CD5F-45F1-A2C7-F4BFF212F02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6C878667-0B13-42B4-B308-310A30DF84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2FB582-82E8-42FB-8746-B5D423F4242E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06BD7B22-2561-4A23-AD8D-626C57DA05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299078C-A1DE-429F-B242-3E9859BCA2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6C878667-0B13-42B4-B308-310A30DF84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2FB582-82E8-42FB-8746-B5D423F4242E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06BD7B22-2561-4A23-AD8D-626C57DA05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299078C-A1DE-429F-B242-3E9859BCA2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6690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6C878667-0B13-42B4-B308-310A30DF84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2FB582-82E8-42FB-8746-B5D423F4242E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06BD7B22-2561-4A23-AD8D-626C57DA05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299078C-A1DE-429F-B242-3E9859BCA2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694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6C878667-0B13-42B4-B308-310A30DF84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2FB582-82E8-42FB-8746-B5D423F4242E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06BD7B22-2561-4A23-AD8D-626C57DA05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299078C-A1DE-429F-B242-3E9859BCA2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6185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6C878667-0B13-42B4-B308-310A30DF84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2FB582-82E8-42FB-8746-B5D423F4242E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06BD7B22-2561-4A23-AD8D-626C57DA05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299078C-A1DE-429F-B242-3E9859BCA2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5488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6C878667-0B13-42B4-B308-310A30DF84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2FB582-82E8-42FB-8746-B5D423F4242E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06BD7B22-2561-4A23-AD8D-626C57DA05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299078C-A1DE-429F-B242-3E9859BCA2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2595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F93A6-B062-45D3-9D73-F6D340CC3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2748A9-9BF5-491D-9C98-1BA5B9651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AA5620-C961-4E59-80DE-29D9C24EAD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3BD157-31A0-48ED-9ED0-A30030CD9A2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A417C2B-3A45-45E9-9BB2-FBD831BA566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736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860A0-2B61-4B9D-8029-743ED838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ACB02B-A6A9-4E45-BF5B-D635AB4F8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D5F26-2F71-415A-81E3-DCB33496860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02CEC0-820D-411F-8BE2-3AD335B91CC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2FCCDA1-8064-4A88-9CDF-9AF0265C016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125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DE1109-2CE5-47A9-A8E4-25AE9CCB2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6225" y="1506538"/>
            <a:ext cx="2055813" cy="46196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E8EDE8-FB53-443D-A911-F432655EC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506538"/>
            <a:ext cx="6016625" cy="46196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02D500-2C79-4B9D-A17A-4AE4D93086E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A3BF99-0529-435A-A0B3-53EF435F69B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9E5B221-6EBB-440D-8DC0-750CCBBDA7F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9550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4FE55-DAA2-4585-A1A8-486AAF41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06538"/>
            <a:ext cx="8224838" cy="146526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A46FE3-E5CE-40B8-96B5-E4F184E105E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172200" y="6191250"/>
            <a:ext cx="2471738" cy="471488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2BB687-C16A-4F93-926B-583531CD0081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146050" y="6210300"/>
            <a:ext cx="452438" cy="452438"/>
          </a:xfrm>
        </p:spPr>
        <p:txBody>
          <a:bodyPr/>
          <a:lstStyle>
            <a:lvl1pPr>
              <a:defRPr/>
            </a:lvl1pPr>
          </a:lstStyle>
          <a:p>
            <a:fld id="{7A489082-B54E-49C0-9E2D-FA1915AC954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94711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523C2-09DB-4FCC-AF7A-1F39C3470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B8022F-600D-4101-9256-D97E48DEB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FC4EF8-1B80-4CB4-BDAC-A772EB3599F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226894-1CAC-416E-A2E0-C9B8037D57D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EC7F529-9DBE-40D3-A40D-D207D7A9CFE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4042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8389B-AFE2-4F86-AE42-E17FED10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C7F8A8-315F-4677-9DD2-5708B7FA8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9727B7-926C-4223-B207-108F61A33B4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E8C0FD-459C-4D86-BC6E-08703AFE1A3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26099BE-E0C4-4D0E-93EB-F4D1BF4961B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42056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8E4D7-B251-4B72-B8F3-DDE033EE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829B4E-254C-434D-B88C-96D2AB6AD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E9B35B-A71F-48CA-8AD0-81F648E0D16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DB8583-23D2-48C4-96F9-423A8E77D7F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AD38404-54CE-4182-A1AD-492036604A9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7948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7D742-B55C-493D-A003-E6C2EBA2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BFFF39-1C3F-4C6B-894F-92BEF83E5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06825" cy="4567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F5FCCC-408D-4AF0-9CA8-638A7623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3625" y="1447800"/>
            <a:ext cx="3808413" cy="4567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183079-6992-4E00-8438-B35DA1878F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7E294-070D-4436-A784-B949D38351A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88658BA-CD43-4D68-9962-0E6F1EC3ED3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47602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50972-730B-424F-8FA5-7D315B8D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5412DF-7A76-4254-A0DC-2CE39C93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27941A-ED33-48C1-B040-215444D3B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E11885-6BA1-4E6C-8EE6-E00212FE6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F0CA63-436C-4FA5-9CA2-EC72A2305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A6670D-F73C-4D7F-9015-D1479E24F0B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DA240E1-BEA2-40CC-B72D-4C7427E1CE5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70E18F1-1724-45A8-BCF4-8DA9AE3502C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36432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C52C0-E1AD-44D8-8D58-9203C516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01725C-3CD3-4426-B394-3E8AB569584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9956E6-059D-4BEB-A63D-62E3DDBF8BB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903ADCE-575A-4E86-96A5-3F9A9AED03C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2416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82F4C7-A6FC-44C2-B6D4-48C598BB682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D20C77F-35E7-4EFF-B8D5-0FE8960AEAA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9A05017-7EC4-4958-A7CD-47A6A056AE5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1547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5676B-CF71-4166-8D96-014370FE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C97A85-95CD-4087-9604-D4D6E758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E9818E-DAEA-461D-8373-4233A062D49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B015F4-8BE3-4CC5-8BE2-9BED81FF17F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A642589-0234-40AE-BB75-69668097723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80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22184-D2A5-42BB-86BE-D5FC7D94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1A5A65-C326-4285-BDB5-EBCDA3A2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715AD0-3F70-4BA1-9BE7-A403C5A4D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7AFF08-8816-4AC8-97FD-2E46B32AF13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73A375-7336-458B-8FD3-823FB2A91B6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0DB67DD-E2EB-4B88-9C99-264FE2B0191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06873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55F29-9D49-47A4-82A2-2F4B26AC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B27D6A-40C6-41EA-B0F3-A05D914E4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D53AAA-06DD-47D3-B9D3-6D1C516BF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2C6587-13F6-4BC0-8CD9-D40B9B86E4B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40F33C-D5F1-49A6-BBC1-3DE10E9CFCE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351B40D-C27A-4877-99DE-9AD0C6367D5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3588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84023-760F-4C5C-82F2-2E879775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B2A3A5-A21F-4413-ACF4-AA4B8EE75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768B9-94C8-4994-A23D-39BCC67EDDD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984316-42A6-4D26-AED7-83F5252178C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D0F3C6B-BF11-4C10-9761-EAD73119F3C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2214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BFAE71-B20A-4E2F-8EE4-D6F7DD3E1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40525" y="274638"/>
            <a:ext cx="1941513" cy="57404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6BE3C7-2867-4913-8902-5396C71B6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3725" cy="57404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59DF4E-90C7-4233-88C8-C60319E9FF2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34BA88-315A-44BB-9633-6455699EE48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6603400-1A93-4DE2-B4C0-06FC79EBA53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9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568C8-0233-4E5C-A0E1-B5CACE6F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829F79-91C9-4BE4-B402-3985665B9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87E14A-D1E5-4FE0-90AA-66D90F035E0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2B389C-D576-4C35-813B-39C94DCE2CE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83313F4-3E8E-4830-AF07-A2887CA7914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51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C8188-EECA-4452-AA11-E3C40D89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C2EA7F-E34B-4813-9D65-483C12A7D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18EF1E-D520-4855-AD87-7E8DA9ABD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B58626-267F-4D0E-B890-E2F855D1F14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0E2CE5-9EE9-4A25-81F1-AB86D5562F0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7C91844-D29B-47E5-A4D8-9A9F97B55CF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96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83EFA-9AAC-4E8C-9834-3B2FFB46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7C9C09-9423-42C1-B9C6-8678CD8E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1D3687-FF89-429E-9D7F-2A461C5B1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86F999-65D2-4B06-B412-2A1506B77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BE96DF-F358-43F8-8CB5-9A881B9D5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3A52EA-C762-44A8-89EE-4F5A84C6B89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CC95F03-BF99-4113-B1E8-12B5DCE3AD9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BD265F2-149B-4234-A5CF-493ABB4F463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882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62F30-871D-49CC-9875-451508E9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82AAF0-D5B7-4921-BBD3-39EA2361341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ED85F-3A35-46DF-A102-DFA51D47AA8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2F46908-EDEC-4B40-B4BC-A65EA79A97D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6323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AC92FD-8FC6-41D9-B806-61895F08BE7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55DD7C-A667-4088-AC4F-266238DDC48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E02E4A3-4359-41A7-90F2-E4FBF9C59B0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7749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A69FE-E81C-4485-B381-34620526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E456CA-CD53-49C6-AB72-4EBACDB4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5D800A-5BA0-485D-9698-254DDFCF7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0F6B34-3356-4F41-AA81-AD9B0965288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35947A-1EBE-4745-B275-F79FA99BD39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AC4FCF1-3F79-4A98-B382-C92FC5F45CE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933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D1E48-A16B-4F9A-96D7-7420137F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51067E4-B663-42BA-9714-9B67A62BB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DCA9EE-5487-4AE5-A0F0-58062D7DE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22297C-A350-4AD4-8EF6-874CBD8E848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ACACB0-0F71-4492-90CE-72843574A63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5EC3C39-F1A6-4D79-940B-9A627AB15E0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539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63CFDF5D-0481-403C-9636-40ACFE10A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6" name="AutoShape 2">
            <a:extLst>
              <a:ext uri="{FF2B5EF4-FFF2-40B4-BE49-F238E27FC236}">
                <a16:creationId xmlns:a16="http://schemas.microsoft.com/office/drawing/2014/main" id="{1A029AA9-71A5-4E29-9534-C4C4EBFB9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69850"/>
            <a:ext cx="9012238" cy="6692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4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28EC1EC-878E-46F2-84C5-A0F7CA811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2C96C8A6-F748-482A-B0FA-C9AFC470B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8" y="69850"/>
            <a:ext cx="9012237" cy="66913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4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2F6CDCF-394E-403B-9212-BD5AA7ED88A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172200" y="6191250"/>
            <a:ext cx="247173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1030" name="Text Box 6">
            <a:extLst>
              <a:ext uri="{FF2B5EF4-FFF2-40B4-BE49-F238E27FC236}">
                <a16:creationId xmlns:a16="http://schemas.microsoft.com/office/drawing/2014/main" id="{D3FC2012-47F5-4730-8085-FAAA7D0A8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8443BC8-098A-40D6-B202-66D134D1E1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46050" y="6210300"/>
            <a:ext cx="452438" cy="452438"/>
          </a:xfrm>
          <a:prstGeom prst="rect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E12CADC2-6B35-42B6-8D1C-1EFF3BA8405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DBC8CF3-B6EF-48E8-B948-A90358677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1449388"/>
            <a:ext cx="9021763" cy="1527175"/>
          </a:xfrm>
          <a:prstGeom prst="rect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0AA057CD-0640-43C6-994B-F01165019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1397000"/>
            <a:ext cx="9021763" cy="120650"/>
          </a:xfrm>
          <a:prstGeom prst="rect">
            <a:avLst/>
          </a:prstGeom>
          <a:solidFill>
            <a:srgbClr val="E5B1A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8BF7C80A-1E69-4278-9A5C-E75DE25E6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2976563"/>
            <a:ext cx="9021763" cy="109537"/>
          </a:xfrm>
          <a:prstGeom prst="rect">
            <a:avLst/>
          </a:prstGeom>
          <a:solidFill>
            <a:srgbClr val="9184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61F32791-D2ED-4FD7-8F70-43F935303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6538"/>
            <a:ext cx="8224838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6F65455A-A2E0-4E0F-A5D0-F1911166E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  <a:p>
            <a:pPr lvl="4"/>
            <a:r>
              <a:rPr lang="en-GB" altLang="de-DE"/>
              <a:t>Achte Gliederungsebene</a:t>
            </a:r>
          </a:p>
          <a:p>
            <a:pPr lvl="4"/>
            <a:r>
              <a:rPr lang="en-GB" altLang="de-DE"/>
              <a:t>Neunte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hf sldNum="0" hdr="0" ftr="0"/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AD90FCBF-5CEA-4801-A11E-3330EDC89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50" name="AutoShape 2">
            <a:extLst>
              <a:ext uri="{FF2B5EF4-FFF2-40B4-BE49-F238E27FC236}">
                <a16:creationId xmlns:a16="http://schemas.microsoft.com/office/drawing/2014/main" id="{391B33F8-A9FA-44C8-9739-75DD1C1BA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69850"/>
            <a:ext cx="9012238" cy="6692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4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3D5F895-A5AE-4404-BA98-1D2E6FCAB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67638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EEE2990-098A-4826-BD75-6003749D888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172200" y="6191250"/>
            <a:ext cx="247173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r>
              <a:rPr lang="de-DE" altLang="de-DE"/>
              <a:t>19.04.18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C7FF99F2-8486-408B-BF87-DF243F2ED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73CB65F-A3E3-4255-8730-232A16549A3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46050" y="6210300"/>
            <a:ext cx="452438" cy="452438"/>
          </a:xfrm>
          <a:prstGeom prst="rect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defRPr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fld id="{C0FDD444-EFDC-44B3-8EFE-BA067172647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42B688B-F0D1-45A5-A16B-0BD0A4B30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67638" cy="456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  <a:p>
            <a:pPr lvl="4"/>
            <a:r>
              <a:rPr lang="en-GB" altLang="de-DE"/>
              <a:t>Achte Gliederungsebene</a:t>
            </a:r>
          </a:p>
          <a:p>
            <a:pPr lvl="4"/>
            <a:r>
              <a:rPr lang="en-GB" altLang="de-DE"/>
              <a:t>Neunte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Perpetua" panose="02020502060401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6F0BDA62-545F-4951-8F21-87B840A08B1E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632528" y="4109149"/>
            <a:ext cx="4115559" cy="1859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de-DE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60600 | Maximilian Schön</a:t>
            </a:r>
            <a:endParaRPr lang="de-DE" dirty="0">
              <a:solidFill>
                <a:schemeClr val="tx1"/>
              </a:solidFill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de-DE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60763 | </a:t>
            </a:r>
            <a:r>
              <a:rPr lang="en-US" altLang="de-DE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Niklas</a:t>
            </a:r>
            <a:r>
              <a:rPr lang="en-US" altLang="de-DE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Amann</a:t>
            </a:r>
            <a:endParaRPr lang="en-US" altLang="de-DE" sz="2400" kern="1200" dirty="0">
              <a:solidFill>
                <a:schemeClr val="tx1"/>
              </a:solidFill>
              <a:latin typeface="+mn-lt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de-DE" sz="2400" dirty="0">
                <a:solidFill>
                  <a:schemeClr val="tx1"/>
                </a:solidFill>
              </a:rPr>
              <a:t>60857 | Markus </a:t>
            </a:r>
            <a:r>
              <a:rPr lang="en-US" altLang="de-DE" sz="2400" dirty="0" err="1">
                <a:solidFill>
                  <a:schemeClr val="tx1"/>
                </a:solidFill>
              </a:rPr>
              <a:t>Yimer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de-DE" sz="2400" dirty="0">
                <a:solidFill>
                  <a:schemeClr val="tx1"/>
                </a:solidFill>
              </a:rPr>
              <a:t>60894 | </a:t>
            </a:r>
            <a:r>
              <a:rPr lang="en-US" altLang="de-DE" sz="2400" dirty="0" err="1">
                <a:solidFill>
                  <a:schemeClr val="tx1"/>
                </a:solidFill>
              </a:rPr>
              <a:t>Shkelqim</a:t>
            </a:r>
            <a:r>
              <a:rPr lang="en-US" altLang="de-DE" sz="2400" dirty="0">
                <a:solidFill>
                  <a:schemeClr val="tx1"/>
                </a:solidFill>
              </a:rPr>
              <a:t> </a:t>
            </a:r>
            <a:r>
              <a:rPr lang="en-US" altLang="de-DE" sz="2400" dirty="0" err="1">
                <a:solidFill>
                  <a:schemeClr val="tx1"/>
                </a:solidFill>
              </a:rPr>
              <a:t>Salijaj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altLang="de-DE" sz="2400" dirty="0">
              <a:solidFill>
                <a:schemeClr val="tx1"/>
              </a:solidFill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altLang="de-DE" sz="2400" dirty="0">
              <a:solidFill>
                <a:schemeClr val="tx1"/>
              </a:solidFill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3253850-0B0A-4024-9B49-96DD1C5D4C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85612" y="1044741"/>
            <a:ext cx="6301353" cy="2267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00000"/>
              </a:lnSpc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sz="3200" dirty="0" err="1">
                <a:solidFill>
                  <a:schemeClr val="tx1"/>
                </a:solidFill>
                <a:ea typeface="+mj-lt"/>
                <a:cs typeface="+mj-lt"/>
              </a:rPr>
              <a:t>Spieleprogrammierung</a:t>
            </a:r>
            <a:r>
              <a:rPr lang="en-US" altLang="de-DE" sz="3200" dirty="0">
                <a:solidFill>
                  <a:schemeClr val="tx1"/>
                </a:solidFill>
                <a:ea typeface="+mj-lt"/>
                <a:cs typeface="+mj-lt"/>
              </a:rPr>
              <a:t>:</a:t>
            </a:r>
            <a:br>
              <a:rPr lang="en-US" altLang="de-DE" sz="32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altLang="de-DE" sz="3200" dirty="0" err="1">
                <a:solidFill>
                  <a:schemeClr val="tx1"/>
                </a:solidFill>
                <a:ea typeface="+mj-lt"/>
                <a:cs typeface="+mj-lt"/>
              </a:rPr>
              <a:t>RunPG</a:t>
            </a:r>
            <a:endParaRPr lang="en-US" altLang="de-DE" sz="3200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B7B1CECE-0703-4D42-A1C2-456890661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solidFill>
                  <a:srgbClr val="696464"/>
                </a:solidFill>
                <a:latin typeface="Perpetua_MSFontService"/>
              </a:rPr>
              <a:t>Idee: </a:t>
            </a:r>
            <a:r>
              <a:rPr lang="de-DE" altLang="de-DE" sz="4000" dirty="0" err="1">
                <a:solidFill>
                  <a:srgbClr val="696464"/>
                </a:solidFill>
                <a:latin typeface="Perpetua_MSFontService"/>
              </a:rPr>
              <a:t>RunPG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0DD7D296-FD95-4CE7-9E76-BC2D803A4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89038"/>
            <a:ext cx="7772400" cy="485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 marL="269875" indent="-269875"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600" dirty="0">
                <a:latin typeface="Perpetua" panose="02020502060401020303" pitchFamily="18" charset="0"/>
              </a:rPr>
              <a:t>Jump &amp; Run Spiel mit Rollenspielelementen</a:t>
            </a: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600" dirty="0">
                <a:latin typeface="Perpetua" panose="02020502060401020303" pitchFamily="18" charset="0"/>
              </a:rPr>
              <a:t>2D-Welten</a:t>
            </a: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sz="2600" strike="sngStrike" dirty="0">
                <a:latin typeface="Perpetua"/>
              </a:rPr>
              <a:t>Mit Erfahrungspunkte kann man neue Fähigkeiten hinzugewinnen</a:t>
            </a:r>
            <a:endParaRPr lang="de-DE" altLang="de-DE" sz="2600" strike="sngStrike" dirty="0">
              <a:latin typeface="Perpetua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sz="2600" strike="sngStrike" dirty="0">
                <a:latin typeface="Perpetua"/>
              </a:rPr>
              <a:t>Freischalten neuer Fähigkeiten über einen </a:t>
            </a:r>
            <a:r>
              <a:rPr lang="de-DE" sz="2600" strike="sngStrike" dirty="0" err="1">
                <a:latin typeface="Perpetua"/>
              </a:rPr>
              <a:t>Skill-Tree</a:t>
            </a:r>
            <a:endParaRPr lang="de-DE" sz="2600" strike="sngStrike" dirty="0">
              <a:latin typeface="Perpetua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sz="2600" dirty="0">
                <a:latin typeface="Perpetua"/>
              </a:rPr>
              <a:t>Spieler lernt von Level zu Level neue Fähigkeiten</a:t>
            </a: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0" indent="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</a:pPr>
            <a:endParaRPr lang="de-DE" altLang="de-DE" sz="2600">
              <a:latin typeface="Perpetua" panose="02020502060401020303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B7B1CECE-0703-4D42-A1C2-456890661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solidFill>
                  <a:srgbClr val="696464"/>
                </a:solidFill>
                <a:latin typeface="Perpetua_MSFontService"/>
              </a:rPr>
              <a:t>Eingesetzte Software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0DD7D296-FD95-4CE7-9E76-BC2D803A4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89038"/>
            <a:ext cx="7772400" cy="485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 marL="269875" indent="-269875"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600" dirty="0">
                <a:latin typeface="Perpetua" panose="02020502060401020303" pitchFamily="18" charset="0"/>
              </a:rPr>
              <a:t>Unity</a:t>
            </a: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600" dirty="0">
                <a:latin typeface="Perpetua" panose="02020502060401020303" pitchFamily="18" charset="0"/>
              </a:rPr>
              <a:t>GIMP </a:t>
            </a: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600" dirty="0" err="1">
                <a:latin typeface="Perpetua"/>
              </a:rPr>
              <a:t>Piskel</a:t>
            </a:r>
            <a:r>
              <a:rPr lang="de-DE" altLang="de-DE" sz="2600" dirty="0">
                <a:latin typeface="Perpetua"/>
              </a:rPr>
              <a:t> (Kostenloser online </a:t>
            </a:r>
            <a:r>
              <a:rPr lang="de-DE" altLang="de-DE" sz="2600" dirty="0" err="1">
                <a:latin typeface="Perpetua"/>
              </a:rPr>
              <a:t>Spriteeditor</a:t>
            </a:r>
            <a:r>
              <a:rPr lang="de-DE" altLang="de-DE" sz="2600" dirty="0">
                <a:latin typeface="Perpetua"/>
              </a:rPr>
              <a:t>)</a:t>
            </a: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0" indent="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</a:pPr>
            <a:endParaRPr lang="de-DE" altLang="de-DE" sz="260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09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B7B1CECE-0703-4D42-A1C2-456890661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solidFill>
                  <a:srgbClr val="696464"/>
                </a:solidFill>
                <a:latin typeface="Perpetua_MSFontService"/>
              </a:rPr>
              <a:t>Zeitplan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0DD7D296-FD95-4CE7-9E76-BC2D803A4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17638"/>
            <a:ext cx="7772400" cy="463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 marL="269875" indent="-269875"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600" dirty="0">
                <a:latin typeface="Perpetua" panose="02020502060401020303" pitchFamily="18" charset="0"/>
              </a:rPr>
              <a:t>04.10.18 - 01.11.18</a:t>
            </a:r>
            <a:endParaRPr lang="de-DE">
              <a:cs typeface="Arial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/>
              </a:rPr>
              <a:t>Ideenfindung </a:t>
            </a:r>
            <a:r>
              <a:rPr lang="de-DE" sz="2000" dirty="0">
                <a:latin typeface="Perpetua"/>
              </a:rPr>
              <a:t>✅</a:t>
            </a:r>
            <a:endParaRPr lang="de-DE" sz="2000" dirty="0">
              <a:cs typeface="Arial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600" dirty="0">
                <a:latin typeface="Perpetua" panose="02020502060401020303" pitchFamily="18" charset="0"/>
              </a:rPr>
              <a:t>01.11.18  - 08.11.18</a:t>
            </a: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/>
              </a:rPr>
              <a:t>Einarbeitung in Unity </a:t>
            </a:r>
            <a:r>
              <a:rPr lang="de-DE" sz="2000" dirty="0">
                <a:latin typeface="Perpetua"/>
              </a:rPr>
              <a:t>✅</a:t>
            </a:r>
            <a:endParaRPr lang="de-DE" altLang="de-DE" sz="20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/>
              </a:rPr>
              <a:t>Aufgabenverteilung </a:t>
            </a:r>
            <a:r>
              <a:rPr lang="de-DE" sz="2000" dirty="0">
                <a:latin typeface="Perpetua"/>
              </a:rPr>
              <a:t>✅</a:t>
            </a:r>
            <a:endParaRPr lang="de-DE" altLang="de-DE" sz="20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/>
              </a:rPr>
              <a:t>Erstellung der Präsentation zur Ideenfindung </a:t>
            </a:r>
            <a:r>
              <a:rPr lang="de-DE" sz="2000" dirty="0">
                <a:latin typeface="Perpetua"/>
              </a:rPr>
              <a:t>✅</a:t>
            </a:r>
            <a:endParaRPr lang="de-DE" altLang="de-DE" sz="20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/>
              </a:rPr>
              <a:t>Erste Entwürfe (Leveldesign und Charakter) </a:t>
            </a:r>
            <a:r>
              <a:rPr lang="de-DE" sz="2000" dirty="0">
                <a:latin typeface="Perpetua"/>
              </a:rPr>
              <a:t>✅</a:t>
            </a: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0" indent="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</a:pPr>
            <a:endParaRPr lang="de-DE" altLang="de-DE" sz="260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277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B7B1CECE-0703-4D42-A1C2-456890661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solidFill>
                  <a:srgbClr val="696464"/>
                </a:solidFill>
                <a:latin typeface="Perpetua_MSFontService"/>
              </a:rPr>
              <a:t>Zeitplan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0DD7D296-FD95-4CE7-9E76-BC2D803A4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89038"/>
            <a:ext cx="7772400" cy="524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 marL="269875" indent="-269875"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600" dirty="0">
                <a:latin typeface="Perpetua" panose="02020502060401020303" pitchFamily="18" charset="0"/>
              </a:rPr>
              <a:t>08.11.18 - 13.12.18</a:t>
            </a:r>
            <a:endParaRPr lang="de-DE" dirty="0"/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/>
              </a:rPr>
              <a:t>Entwicklung grundlegender Level </a:t>
            </a:r>
            <a:r>
              <a:rPr lang="de-DE" sz="2000" dirty="0">
                <a:latin typeface="Perpetua"/>
              </a:rPr>
              <a:t>✅</a:t>
            </a:r>
            <a:endParaRPr lang="de-DE" altLang="de-DE" sz="20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/>
              </a:rPr>
              <a:t>Entwicklung Ingame-Menü und </a:t>
            </a:r>
            <a:r>
              <a:rPr lang="de-DE" altLang="de-DE" sz="2000" dirty="0" err="1">
                <a:latin typeface="Perpetua"/>
              </a:rPr>
              <a:t>Skill</a:t>
            </a:r>
            <a:r>
              <a:rPr lang="de-DE" altLang="de-DE" sz="2000" dirty="0">
                <a:latin typeface="Perpetua"/>
              </a:rPr>
              <a:t> </a:t>
            </a:r>
            <a:r>
              <a:rPr lang="de-DE" altLang="de-DE" sz="2000" dirty="0" err="1">
                <a:latin typeface="Perpetua"/>
              </a:rPr>
              <a:t>Tree</a:t>
            </a:r>
            <a:r>
              <a:rPr lang="de-DE" altLang="de-DE" sz="2000" dirty="0">
                <a:latin typeface="Perpetua"/>
              </a:rPr>
              <a:t> </a:t>
            </a:r>
            <a:r>
              <a:rPr lang="de-DE" sz="2000" dirty="0">
                <a:latin typeface="Perpetua"/>
              </a:rPr>
              <a:t>✗</a:t>
            </a:r>
            <a:endParaRPr lang="de-DE" altLang="de-DE" sz="20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/>
              </a:rPr>
              <a:t>Implementierung der grundlegenden Spielphysik </a:t>
            </a:r>
            <a:r>
              <a:rPr lang="de-DE" sz="2000" dirty="0">
                <a:latin typeface="Perpetua"/>
              </a:rPr>
              <a:t>✅</a:t>
            </a:r>
            <a:endParaRPr lang="de-DE" altLang="de-DE" sz="20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strike="sngStrike" dirty="0">
                <a:latin typeface="Perpetua"/>
              </a:rPr>
              <a:t>Überlegungen zur Spielstory</a:t>
            </a:r>
            <a:r>
              <a:rPr lang="de-DE" altLang="de-DE" sz="2000" dirty="0">
                <a:latin typeface="Perpetua"/>
              </a:rPr>
              <a:t> </a:t>
            </a:r>
            <a:endParaRPr lang="de-DE" altLang="de-DE" sz="200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600" dirty="0">
                <a:latin typeface="Perpetua" panose="02020502060401020303" pitchFamily="18" charset="0"/>
              </a:rPr>
              <a:t>13.12.18 - 10.01.18</a:t>
            </a: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/>
              </a:rPr>
              <a:t>Weiterentwicklung angepasst an die Spielidee </a:t>
            </a:r>
            <a:r>
              <a:rPr lang="de-DE" sz="2000" dirty="0">
                <a:latin typeface="Perpetua"/>
              </a:rPr>
              <a:t>✅</a:t>
            </a:r>
            <a:endParaRPr lang="de-DE" altLang="de-DE" sz="20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/>
              </a:rPr>
              <a:t>Ausgestalten der Charaktere und des Leveldesigns </a:t>
            </a:r>
            <a:r>
              <a:rPr lang="de-DE" sz="2000" dirty="0">
                <a:latin typeface="Perpetua"/>
              </a:rPr>
              <a:t>✅</a:t>
            </a:r>
            <a:endParaRPr lang="de-DE" altLang="de-DE" sz="20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0" indent="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</a:pPr>
            <a:endParaRPr lang="de-DE" altLang="de-DE" sz="260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3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B7B1CECE-0703-4D42-A1C2-456890661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solidFill>
                  <a:srgbClr val="696464"/>
                </a:solidFill>
                <a:latin typeface="Perpetua_MSFontService"/>
              </a:rPr>
              <a:t>Zeitplan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0DD7D296-FD95-4CE7-9E76-BC2D803A4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89038"/>
            <a:ext cx="7772400" cy="524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 marL="269875" indent="-269875"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600" dirty="0">
                <a:latin typeface="Perpetua" panose="02020502060401020303" pitchFamily="18" charset="0"/>
              </a:rPr>
              <a:t>10.01.19 - 24.01.19</a:t>
            </a:r>
            <a:endParaRPr lang="de-DE" dirty="0"/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 err="1">
                <a:latin typeface="Perpetua"/>
              </a:rPr>
              <a:t>Testing</a:t>
            </a:r>
            <a:r>
              <a:rPr lang="de-DE" altLang="de-DE" sz="2000" dirty="0">
                <a:latin typeface="Perpetua"/>
              </a:rPr>
              <a:t>, Bug Fixing </a:t>
            </a:r>
            <a:r>
              <a:rPr lang="de-DE" sz="2000" dirty="0">
                <a:latin typeface="Perpetua"/>
              </a:rPr>
              <a:t>✗</a:t>
            </a:r>
            <a:endParaRPr lang="de-DE" altLang="de-DE" sz="20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/>
              </a:rPr>
              <a:t>Dokumentation </a:t>
            </a:r>
            <a:r>
              <a:rPr lang="de-DE" sz="2000" dirty="0">
                <a:latin typeface="Perpetua"/>
              </a:rPr>
              <a:t>✗</a:t>
            </a:r>
            <a:endParaRPr lang="de-DE" dirty="0"/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/>
              </a:rPr>
              <a:t>Installationsanleitung </a:t>
            </a:r>
            <a:r>
              <a:rPr lang="de-DE" sz="2000" dirty="0">
                <a:latin typeface="Perpetua"/>
              </a:rPr>
              <a:t>✗</a:t>
            </a:r>
            <a:endParaRPr lang="de-DE" sz="20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/>
              </a:rPr>
              <a:t>Spielanleitung </a:t>
            </a:r>
            <a:r>
              <a:rPr lang="de-DE" sz="2000" dirty="0">
                <a:latin typeface="Perpetua"/>
              </a:rPr>
              <a:t>✗</a:t>
            </a:r>
            <a:endParaRPr lang="de-DE" altLang="de-DE" sz="20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/>
              </a:rPr>
              <a:t>Erstellung Abschlusspräsentation </a:t>
            </a:r>
            <a:r>
              <a:rPr lang="de-DE" sz="2000" dirty="0">
                <a:latin typeface="Perpetua"/>
              </a:rPr>
              <a:t>✅</a:t>
            </a:r>
            <a:endParaRPr lang="de-DE" altLang="de-DE" sz="20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600" dirty="0">
                <a:latin typeface="Perpetua" panose="02020502060401020303" pitchFamily="18" charset="0"/>
              </a:rPr>
              <a:t>24.01.19 - 07.02.19</a:t>
            </a:r>
            <a:endParaRPr lang="de-DE" altLang="de-DE" sz="20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000" dirty="0">
                <a:latin typeface="Perpetua" panose="02020502060401020303" pitchFamily="18" charset="0"/>
              </a:rPr>
              <a:t>Puffer für Verbesserungen und eventuell nicht eingehaltene Meilensteine</a:t>
            </a: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0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0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0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lvl="1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0" indent="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</a:pPr>
            <a:endParaRPr lang="de-DE" altLang="de-DE" sz="260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591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B7B1CECE-0703-4D42-A1C2-456890661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solidFill>
                  <a:srgbClr val="696464"/>
                </a:solidFill>
                <a:latin typeface="Perpetua_MSFontService"/>
              </a:rPr>
              <a:t>Herausforderungen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0DD7D296-FD95-4CE7-9E76-BC2D803A4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89038"/>
            <a:ext cx="7772400" cy="485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 marL="269875" indent="-269875"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600" dirty="0">
                <a:latin typeface="Perpetua"/>
              </a:rPr>
              <a:t>Art Design </a:t>
            </a: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600" dirty="0">
                <a:latin typeface="Perpetua"/>
              </a:rPr>
              <a:t>Spezielle Herausforderungen von 2D Spielen</a:t>
            </a: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r>
              <a:rPr lang="de-DE" altLang="de-DE" sz="2600">
                <a:latin typeface="Perpetua"/>
                <a:cs typeface="Arial"/>
              </a:rPr>
              <a:t>Präzise Steuerung</a:t>
            </a:r>
            <a:endParaRPr lang="de-DE" altLang="de-DE" sz="2600" dirty="0">
              <a:latin typeface="Perpetua"/>
              <a:cs typeface="Arial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/>
              <a:cs typeface="Arial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/>
              <a:cs typeface="Arial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>
              <a:latin typeface="Perpetua" panose="02020502060401020303" pitchFamily="18" charset="0"/>
              <a:cs typeface="Arial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anose="02020603050405020304" pitchFamily="18" charset="0"/>
              <a:buChar char="•"/>
            </a:pPr>
            <a:endParaRPr lang="de-DE" altLang="de-DE" sz="2600" dirty="0">
              <a:latin typeface="Perpetua" panose="02020502060401020303" pitchFamily="18" charset="0"/>
            </a:endParaRPr>
          </a:p>
          <a:p>
            <a:pPr marL="0" indent="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</a:pPr>
            <a:endParaRPr lang="de-DE" altLang="de-DE" sz="260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79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Perpetua"/>
        <a:ea typeface="Microsoft YaHei"/>
        <a:cs typeface=""/>
      </a:majorFont>
      <a:minorFont>
        <a:latin typeface="Perpetu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Perpetua"/>
        <a:ea typeface="Microsoft YaHei"/>
        <a:cs typeface=""/>
      </a:majorFont>
      <a:minorFont>
        <a:latin typeface="Perpetu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Bildschirmpräsentation (4:3)</PresentationFormat>
  <Slides>7</Slides>
  <Notes>7</Notes>
  <HiddenSlides>0</HiddenSlide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Office</vt:lpstr>
      <vt:lpstr>Office</vt:lpstr>
      <vt:lpstr>Spieleprogrammierung: RunPG</vt:lpstr>
      <vt:lpstr>Idee: RunPG</vt:lpstr>
      <vt:lpstr>Eingesetzte Software</vt:lpstr>
      <vt:lpstr>Zeitplan</vt:lpstr>
      <vt:lpstr>Zeitplan</vt:lpstr>
      <vt:lpstr>Zeitplan</vt:lpstr>
      <vt:lpstr>Herausforderungen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Crossmedia Publishing Projekt: Höhenprofil in XSLT 2.0</dc:title>
  <cp:revision>476</cp:revision>
  <dcterms:modified xsi:type="dcterms:W3CDTF">2019-01-22T12:18:46Z</dcterms:modified>
</cp:coreProperties>
</file>