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Aldrich"/>
      <p:regular r:id="rId26"/>
    </p:embeddedFont>
    <p:embeddedFont>
      <p:font typeface="Saira"/>
      <p:regular r:id="rId27"/>
      <p:bold r:id="rId28"/>
      <p:italic r:id="rId29"/>
      <p:boldItalic r:id="rId30"/>
    </p:embeddedFont>
    <p:embeddedFont>
      <p:font typeface="Didact Gothic"/>
      <p:regular r:id="rId31"/>
    </p:embeddedFont>
    <p:embeddedFont>
      <p:font typeface="PT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ldrich-regular.fntdata"/><Relationship Id="rId25" Type="http://schemas.openxmlformats.org/officeDocument/2006/relationships/slide" Target="slides/slide21.xml"/><Relationship Id="rId28" Type="http://schemas.openxmlformats.org/officeDocument/2006/relationships/font" Target="fonts/Saira-bold.fntdata"/><Relationship Id="rId27" Type="http://schemas.openxmlformats.org/officeDocument/2006/relationships/font" Target="fonts/Sair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air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idactGothic-regular.fntdata"/><Relationship Id="rId30" Type="http://schemas.openxmlformats.org/officeDocument/2006/relationships/font" Target="fonts/Saira-boldItalic.fntdata"/><Relationship Id="rId11" Type="http://schemas.openxmlformats.org/officeDocument/2006/relationships/slide" Target="slides/slide7.xml"/><Relationship Id="rId33" Type="http://schemas.openxmlformats.org/officeDocument/2006/relationships/font" Target="fonts/PTSans-bold.fntdata"/><Relationship Id="rId10" Type="http://schemas.openxmlformats.org/officeDocument/2006/relationships/slide" Target="slides/slide6.xml"/><Relationship Id="rId32" Type="http://schemas.openxmlformats.org/officeDocument/2006/relationships/font" Target="fonts/PTSans-regular.fntdata"/><Relationship Id="rId13" Type="http://schemas.openxmlformats.org/officeDocument/2006/relationships/slide" Target="slides/slide9.xml"/><Relationship Id="rId35" Type="http://schemas.openxmlformats.org/officeDocument/2006/relationships/font" Target="fonts/PTSans-boldItalic.fntdata"/><Relationship Id="rId12" Type="http://schemas.openxmlformats.org/officeDocument/2006/relationships/slide" Target="slides/slide8.xml"/><Relationship Id="rId34" Type="http://schemas.openxmlformats.org/officeDocument/2006/relationships/font" Target="fonts/PTSans-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a71291a82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a71291a82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058aa9304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058aa9304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058aa9304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058aa930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06f6bb9703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06f6bb9703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06292a1ecf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06292a1ecf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06f6bb97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06f6bb97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06f6bb97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06f6bb97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06f6bb970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06f6bb970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058e4a7be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058e4a7be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06f6bb97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06f6bb97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06f6bb970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06f6bb970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a745d1862b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a745d1862b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05998416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05998416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05998416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05998416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a745d1862b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a745d1862b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6292a1ec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6292a1ec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9fa85cf4fd_0_4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9fa85cf4fd_0_4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06292a1ec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06292a1ec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06292a1ec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06292a1ec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058aa9304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058aa9304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058aa930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058aa930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531662" y="4750807"/>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531662" y="4812156"/>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531662" y="4869557"/>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531662" y="4931898"/>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531662" y="4515293"/>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531662" y="4552891"/>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531662" y="4585550"/>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531662" y="4618209"/>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531662" y="4750807"/>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531662" y="4812156"/>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531662" y="4869557"/>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531662" y="4931898"/>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31662" y="4536065"/>
              <a:ext cx="477978" cy="102941"/>
            </a:xfrm>
            <a:custGeom>
              <a:rect b="b" l="l" r="r" t="t"/>
              <a:pathLst>
                <a:path extrusionOk="0" h="4252" w="19743">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531662" y="4515293"/>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531662" y="4552891"/>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531662" y="4585550"/>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531662" y="4618209"/>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899913"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rect b="b" l="l" r="r" t="t"/>
                <a:pathLst>
                  <a:path extrusionOk="0" h="134190" w="225135">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52900" y="114300"/>
                <a:ext cx="10849790" cy="6172288"/>
              </a:xfrm>
              <a:custGeom>
                <a:rect b="b" l="l" r="r" t="t"/>
                <a:pathLst>
                  <a:path extrusionOk="0" h="134722" w="225626">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7366" y="4975819"/>
                <a:ext cx="9247851" cy="702298"/>
              </a:xfrm>
              <a:custGeom>
                <a:rect b="b" l="l" r="r" t="t"/>
                <a:pathLst>
                  <a:path extrusionOk="0" h="15329" w="192313">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rect b="b" l="l" r="r" t="t"/>
                <a:pathLst>
                  <a:path extrusionOk="0" h="82566" w="139504">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237231" y="669547"/>
                <a:ext cx="6641936" cy="3758421"/>
              </a:xfrm>
              <a:custGeom>
                <a:rect b="b" l="l" r="r" t="t"/>
                <a:pathLst>
                  <a:path extrusionOk="0" h="77171" w="129776">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992433" y="2437258"/>
                <a:ext cx="1255241" cy="1293977"/>
              </a:xfrm>
              <a:custGeom>
                <a:rect b="b" l="l" r="r" t="t"/>
                <a:pathLst>
                  <a:path extrusionOk="0" h="26569" w="24526">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992433" y="2080949"/>
                <a:ext cx="872414" cy="927685"/>
              </a:xfrm>
              <a:custGeom>
                <a:rect b="b" l="l" r="r" t="t"/>
                <a:pathLst>
                  <a:path extrusionOk="0" h="19048" w="17046">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795597" y="538196"/>
                <a:ext cx="1018840" cy="770425"/>
              </a:xfrm>
              <a:custGeom>
                <a:rect b="b" l="l" r="r" t="t"/>
                <a:pathLst>
                  <a:path extrusionOk="0" h="15819" w="19907">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387775" y="3862589"/>
                <a:ext cx="922622" cy="696787"/>
              </a:xfrm>
              <a:custGeom>
                <a:rect b="b" l="l" r="r" t="t"/>
                <a:pathLst>
                  <a:path extrusionOk="0" h="14307" w="18027">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919134" y="3972072"/>
                <a:ext cx="792932" cy="587303"/>
              </a:xfrm>
              <a:custGeom>
                <a:rect b="b" l="l" r="r" t="t"/>
                <a:pathLst>
                  <a:path extrusionOk="0" h="12059" w="15493">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402324" y="538196"/>
                <a:ext cx="803321" cy="587255"/>
              </a:xfrm>
              <a:custGeom>
                <a:rect b="b" l="l" r="r" t="t"/>
                <a:pathLst>
                  <a:path extrusionOk="0" h="12058" w="15696">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519396" y="538196"/>
                <a:ext cx="1167365" cy="8958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320631" y="777083"/>
                <a:ext cx="811715" cy="78834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992433" y="3464445"/>
                <a:ext cx="811766" cy="788347"/>
              </a:xfrm>
              <a:custGeom>
                <a:rect b="b" l="l" r="r" t="t"/>
                <a:pathLst>
                  <a:path extrusionOk="0" h="16187" w="15861">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438064" y="3597841"/>
                <a:ext cx="1236355" cy="961533"/>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2"/>
          <p:cNvSpPr txBox="1"/>
          <p:nvPr>
            <p:ph type="ctrTitle"/>
          </p:nvPr>
        </p:nvSpPr>
        <p:spPr>
          <a:xfrm>
            <a:off x="1593150" y="849350"/>
            <a:ext cx="59577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p:txBody>
      </p:sp>
      <p:sp>
        <p:nvSpPr>
          <p:cNvPr id="93" name="Google Shape;93;p2"/>
          <p:cNvSpPr txBox="1"/>
          <p:nvPr>
            <p:ph idx="1" type="subTitle"/>
          </p:nvPr>
        </p:nvSpPr>
        <p:spPr>
          <a:xfrm>
            <a:off x="2254050" y="2862700"/>
            <a:ext cx="46359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flipH="1" rot="-617154">
              <a:off x="575967" y="402323"/>
              <a:ext cx="1053440" cy="2450002"/>
              <a:chOff x="3817855" y="1437512"/>
              <a:chExt cx="541146" cy="1128254"/>
            </a:xfrm>
          </p:grpSpPr>
          <p:sp>
            <p:nvSpPr>
              <p:cNvPr id="96" name="Google Shape;96;p2"/>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212" name="Shape 212"/>
        <p:cNvGrpSpPr/>
        <p:nvPr/>
      </p:nvGrpSpPr>
      <p:grpSpPr>
        <a:xfrm>
          <a:off x="0" y="0"/>
          <a:ext cx="0" cy="0"/>
          <a:chOff x="0" y="0"/>
          <a:chExt cx="0" cy="0"/>
        </a:xfrm>
      </p:grpSpPr>
      <p:grpSp>
        <p:nvGrpSpPr>
          <p:cNvPr id="213" name="Google Shape;213;p11"/>
          <p:cNvGrpSpPr/>
          <p:nvPr/>
        </p:nvGrpSpPr>
        <p:grpSpPr>
          <a:xfrm>
            <a:off x="319043" y="283350"/>
            <a:ext cx="8505900" cy="4576800"/>
            <a:chOff x="319043" y="283350"/>
            <a:chExt cx="8505900" cy="4576800"/>
          </a:xfrm>
        </p:grpSpPr>
        <p:sp>
          <p:nvSpPr>
            <p:cNvPr id="214" name="Google Shape;214;p11"/>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4281415" y="375214"/>
            <a:ext cx="581170" cy="125403"/>
            <a:chOff x="4685288" y="186288"/>
            <a:chExt cx="419375" cy="90485"/>
          </a:xfrm>
        </p:grpSpPr>
        <p:sp>
          <p:nvSpPr>
            <p:cNvPr id="219" name="Google Shape;219;p11"/>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1"/>
            <p:cNvGrpSpPr/>
            <p:nvPr/>
          </p:nvGrpSpPr>
          <p:grpSpPr>
            <a:xfrm>
              <a:off x="4685288" y="186300"/>
              <a:ext cx="419375" cy="90473"/>
              <a:chOff x="4390000" y="182175"/>
              <a:chExt cx="419375" cy="90473"/>
            </a:xfrm>
          </p:grpSpPr>
          <p:sp>
            <p:nvSpPr>
              <p:cNvPr id="221" name="Google Shape;221;p11"/>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3" name="Google Shape;223;p11"/>
          <p:cNvSpPr/>
          <p:nvPr/>
        </p:nvSpPr>
        <p:spPr>
          <a:xfrm flipH="1" rot="10800000">
            <a:off x="6388800" y="3636168"/>
            <a:ext cx="1611114" cy="1209957"/>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rot="10800000">
            <a:off x="5778850" y="3842942"/>
            <a:ext cx="1348069" cy="100435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txBox="1"/>
          <p:nvPr>
            <p:ph hasCustomPrompt="1" type="title"/>
          </p:nvPr>
        </p:nvSpPr>
        <p:spPr>
          <a:xfrm>
            <a:off x="1057200" y="1106125"/>
            <a:ext cx="7029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6" name="Google Shape;226;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7" name="Shape 2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228"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flipH="1">
              <a:off x="109125"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flipH="1">
              <a:off x="1100819"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flipH="1">
              <a:off x="6750722"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flipH="1" rot="10800000">
              <a:off x="8024650" y="24328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flipH="1" rot="10800000">
              <a:off x="8024650" y="2598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flipH="1">
              <a:off x="-9513" y="26003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2" name="Google Shape;242;p13"/>
          <p:cNvSpPr txBox="1"/>
          <p:nvPr>
            <p:ph idx="1" type="subTitle"/>
          </p:nvPr>
        </p:nvSpPr>
        <p:spPr>
          <a:xfrm>
            <a:off x="1454213" y="2117745"/>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43" name="Google Shape;243;p13"/>
          <p:cNvSpPr txBox="1"/>
          <p:nvPr>
            <p:ph idx="2" type="subTitle"/>
          </p:nvPr>
        </p:nvSpPr>
        <p:spPr>
          <a:xfrm>
            <a:off x="5322225" y="2127834"/>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44" name="Google Shape;244;p13"/>
          <p:cNvSpPr txBox="1"/>
          <p:nvPr>
            <p:ph hasCustomPrompt="1" type="title"/>
          </p:nvPr>
        </p:nvSpPr>
        <p:spPr>
          <a:xfrm>
            <a:off x="2270363" y="1392503"/>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p:nvPr>
            <p:ph hasCustomPrompt="1" idx="3" type="title"/>
          </p:nvPr>
        </p:nvSpPr>
        <p:spPr>
          <a:xfrm>
            <a:off x="6130262" y="1393328"/>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p:nvPr>
            <p:ph idx="4" type="subTitle"/>
          </p:nvPr>
        </p:nvSpPr>
        <p:spPr>
          <a:xfrm>
            <a:off x="1009425" y="180997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
        <p:nvSpPr>
          <p:cNvPr id="247" name="Google Shape;247;p13"/>
          <p:cNvSpPr txBox="1"/>
          <p:nvPr>
            <p:ph idx="5" type="subTitle"/>
          </p:nvPr>
        </p:nvSpPr>
        <p:spPr>
          <a:xfrm>
            <a:off x="4877475" y="182007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
        <p:nvSpPr>
          <p:cNvPr id="248" name="Google Shape;248;p13"/>
          <p:cNvSpPr txBox="1"/>
          <p:nvPr>
            <p:ph idx="6"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13"/>
          <p:cNvSpPr txBox="1"/>
          <p:nvPr>
            <p:ph idx="7" type="subTitle"/>
          </p:nvPr>
        </p:nvSpPr>
        <p:spPr>
          <a:xfrm>
            <a:off x="1454213" y="3738095"/>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50" name="Google Shape;250;p13"/>
          <p:cNvSpPr txBox="1"/>
          <p:nvPr>
            <p:ph idx="8" type="subTitle"/>
          </p:nvPr>
        </p:nvSpPr>
        <p:spPr>
          <a:xfrm>
            <a:off x="5322225" y="3748184"/>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51" name="Google Shape;251;p13"/>
          <p:cNvSpPr txBox="1"/>
          <p:nvPr>
            <p:ph hasCustomPrompt="1" idx="9" type="title"/>
          </p:nvPr>
        </p:nvSpPr>
        <p:spPr>
          <a:xfrm>
            <a:off x="2270363" y="3012853"/>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p:nvPr>
            <p:ph hasCustomPrompt="1" idx="13" type="title"/>
          </p:nvPr>
        </p:nvSpPr>
        <p:spPr>
          <a:xfrm>
            <a:off x="6130262" y="3013678"/>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p:nvPr>
            <p:ph idx="14" type="subTitle"/>
          </p:nvPr>
        </p:nvSpPr>
        <p:spPr>
          <a:xfrm>
            <a:off x="1009425" y="343032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
        <p:nvSpPr>
          <p:cNvPr id="254" name="Google Shape;254;p13"/>
          <p:cNvSpPr txBox="1"/>
          <p:nvPr>
            <p:ph idx="15" type="subTitle"/>
          </p:nvPr>
        </p:nvSpPr>
        <p:spPr>
          <a:xfrm>
            <a:off x="4877475" y="344042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255" name="Shape 255"/>
        <p:cNvGrpSpPr/>
        <p:nvPr/>
      </p:nvGrpSpPr>
      <p:grpSpPr>
        <a:xfrm>
          <a:off x="0" y="0"/>
          <a:ext cx="0" cy="0"/>
          <a:chOff x="0" y="0"/>
          <a:chExt cx="0" cy="0"/>
        </a:xfrm>
      </p:grpSpPr>
      <p:grpSp>
        <p:nvGrpSpPr>
          <p:cNvPr id="256" name="Google Shape;256;p14"/>
          <p:cNvGrpSpPr/>
          <p:nvPr/>
        </p:nvGrpSpPr>
        <p:grpSpPr>
          <a:xfrm flipH="1" rot="10800000">
            <a:off x="-9513" y="-6"/>
            <a:ext cx="9177947" cy="5143519"/>
            <a:chOff x="-9513" y="-6"/>
            <a:chExt cx="9177947" cy="5143519"/>
          </a:xfrm>
        </p:grpSpPr>
        <p:sp>
          <p:nvSpPr>
            <p:cNvPr id="257" name="Google Shape;257;p14"/>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4"/>
          <p:cNvGrpSpPr/>
          <p:nvPr/>
        </p:nvGrpSpPr>
        <p:grpSpPr>
          <a:xfrm>
            <a:off x="4281415" y="75177"/>
            <a:ext cx="581170" cy="125403"/>
            <a:chOff x="4685288" y="186288"/>
            <a:chExt cx="419375" cy="90485"/>
          </a:xfrm>
        </p:grpSpPr>
        <p:sp>
          <p:nvSpPr>
            <p:cNvPr id="265" name="Google Shape;265;p14"/>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14"/>
            <p:cNvGrpSpPr/>
            <p:nvPr/>
          </p:nvGrpSpPr>
          <p:grpSpPr>
            <a:xfrm>
              <a:off x="4685288" y="186300"/>
              <a:ext cx="419375" cy="90473"/>
              <a:chOff x="4390000" y="182175"/>
              <a:chExt cx="419375" cy="90473"/>
            </a:xfrm>
          </p:grpSpPr>
          <p:sp>
            <p:nvSpPr>
              <p:cNvPr id="267" name="Google Shape;267;p14"/>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4"/>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0" name="Google Shape;270;p14"/>
          <p:cNvGrpSpPr/>
          <p:nvPr/>
        </p:nvGrpSpPr>
        <p:grpSpPr>
          <a:xfrm flipH="1" rot="-338429">
            <a:off x="7728496" y="462641"/>
            <a:ext cx="1386128" cy="2705639"/>
            <a:chOff x="409722" y="228600"/>
            <a:chExt cx="1385931" cy="2705253"/>
          </a:xfrm>
        </p:grpSpPr>
        <p:grpSp>
          <p:nvGrpSpPr>
            <p:cNvPr id="271" name="Google Shape;271;p14"/>
            <p:cNvGrpSpPr/>
            <p:nvPr/>
          </p:nvGrpSpPr>
          <p:grpSpPr>
            <a:xfrm flipH="1" rot="-617154">
              <a:off x="575967" y="402323"/>
              <a:ext cx="1053440" cy="2450002"/>
              <a:chOff x="3817855" y="1437512"/>
              <a:chExt cx="541146" cy="1128254"/>
            </a:xfrm>
          </p:grpSpPr>
          <p:sp>
            <p:nvSpPr>
              <p:cNvPr id="272" name="Google Shape;272;p1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14"/>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4">
    <p:bg>
      <p:bgPr>
        <a:solidFill>
          <a:schemeClr val="accent2"/>
        </a:solidFill>
      </p:bgPr>
    </p:bg>
    <p:spTree>
      <p:nvGrpSpPr>
        <p:cNvPr id="275" name="Shape 275"/>
        <p:cNvGrpSpPr/>
        <p:nvPr/>
      </p:nvGrpSpPr>
      <p:grpSpPr>
        <a:xfrm>
          <a:off x="0" y="0"/>
          <a:ext cx="0" cy="0"/>
          <a:chOff x="0" y="0"/>
          <a:chExt cx="0" cy="0"/>
        </a:xfrm>
      </p:grpSpPr>
      <p:sp>
        <p:nvSpPr>
          <p:cNvPr id="276" name="Google Shape;276;p15"/>
          <p:cNvSpPr txBox="1"/>
          <p:nvPr>
            <p:ph idx="1" type="body"/>
          </p:nvPr>
        </p:nvSpPr>
        <p:spPr>
          <a:xfrm>
            <a:off x="5205225" y="1366325"/>
            <a:ext cx="2984700" cy="31203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1000"/>
              </a:spcBef>
              <a:spcAft>
                <a:spcPts val="0"/>
              </a:spcAft>
              <a:buClr>
                <a:schemeClr val="accent3"/>
              </a:buClr>
              <a:buSzPts val="1800"/>
              <a:buChar char="●"/>
              <a:defRPr sz="1600">
                <a:solidFill>
                  <a:schemeClr val="accent3"/>
                </a:solidFill>
              </a:defRPr>
            </a:lvl1pPr>
            <a:lvl2pPr indent="-342900" lvl="1" marL="914400" rtl="0">
              <a:spcBef>
                <a:spcPts val="1600"/>
              </a:spcBef>
              <a:spcAft>
                <a:spcPts val="0"/>
              </a:spcAft>
              <a:buClr>
                <a:schemeClr val="accent3"/>
              </a:buClr>
              <a:buSzPts val="1800"/>
              <a:buChar char="○"/>
              <a:defRPr sz="1800">
                <a:solidFill>
                  <a:schemeClr val="accent3"/>
                </a:solidFill>
              </a:defRPr>
            </a:lvl2pPr>
            <a:lvl3pPr indent="-342900" lvl="2" marL="1371600" rtl="0">
              <a:spcBef>
                <a:spcPts val="1600"/>
              </a:spcBef>
              <a:spcAft>
                <a:spcPts val="0"/>
              </a:spcAft>
              <a:buClr>
                <a:schemeClr val="accent3"/>
              </a:buClr>
              <a:buSzPts val="1800"/>
              <a:buChar char="■"/>
              <a:defRPr sz="1800">
                <a:solidFill>
                  <a:schemeClr val="accent3"/>
                </a:solidFill>
              </a:defRPr>
            </a:lvl3pPr>
            <a:lvl4pPr indent="-342900" lvl="3" marL="1828800" rtl="0">
              <a:spcBef>
                <a:spcPts val="1600"/>
              </a:spcBef>
              <a:spcAft>
                <a:spcPts val="0"/>
              </a:spcAft>
              <a:buClr>
                <a:schemeClr val="accent3"/>
              </a:buClr>
              <a:buSzPts val="1800"/>
              <a:buChar char="●"/>
              <a:defRPr sz="1800">
                <a:solidFill>
                  <a:schemeClr val="accent3"/>
                </a:solidFill>
              </a:defRPr>
            </a:lvl4pPr>
            <a:lvl5pPr indent="-342900" lvl="4" marL="2286000" rtl="0">
              <a:spcBef>
                <a:spcPts val="1600"/>
              </a:spcBef>
              <a:spcAft>
                <a:spcPts val="0"/>
              </a:spcAft>
              <a:buClr>
                <a:schemeClr val="accent3"/>
              </a:buClr>
              <a:buSzPts val="1800"/>
              <a:buChar char="○"/>
              <a:defRPr sz="1800">
                <a:solidFill>
                  <a:schemeClr val="accent3"/>
                </a:solidFill>
              </a:defRPr>
            </a:lvl5pPr>
            <a:lvl6pPr indent="-342900" lvl="5" marL="2743200" rtl="0">
              <a:spcBef>
                <a:spcPts val="1600"/>
              </a:spcBef>
              <a:spcAft>
                <a:spcPts val="0"/>
              </a:spcAft>
              <a:buClr>
                <a:schemeClr val="accent3"/>
              </a:buClr>
              <a:buSzPts val="1800"/>
              <a:buChar char="■"/>
              <a:defRPr sz="1800">
                <a:solidFill>
                  <a:schemeClr val="accent3"/>
                </a:solidFill>
              </a:defRPr>
            </a:lvl6pPr>
            <a:lvl7pPr indent="-342900" lvl="6" marL="3200400" rtl="0">
              <a:spcBef>
                <a:spcPts val="1600"/>
              </a:spcBef>
              <a:spcAft>
                <a:spcPts val="0"/>
              </a:spcAft>
              <a:buClr>
                <a:schemeClr val="accent3"/>
              </a:buClr>
              <a:buSzPts val="1800"/>
              <a:buChar char="●"/>
              <a:defRPr sz="1800">
                <a:solidFill>
                  <a:schemeClr val="accent3"/>
                </a:solidFill>
              </a:defRPr>
            </a:lvl7pPr>
            <a:lvl8pPr indent="-342900" lvl="7" marL="3657600" rtl="0">
              <a:spcBef>
                <a:spcPts val="1600"/>
              </a:spcBef>
              <a:spcAft>
                <a:spcPts val="0"/>
              </a:spcAft>
              <a:buClr>
                <a:schemeClr val="accent3"/>
              </a:buClr>
              <a:buSzPts val="1800"/>
              <a:buChar char="○"/>
              <a:defRPr sz="1800">
                <a:solidFill>
                  <a:schemeClr val="accent3"/>
                </a:solidFill>
              </a:defRPr>
            </a:lvl8pPr>
            <a:lvl9pPr indent="-342900" lvl="8" marL="4114800" rtl="0">
              <a:spcBef>
                <a:spcPts val="1600"/>
              </a:spcBef>
              <a:spcAft>
                <a:spcPts val="1600"/>
              </a:spcAft>
              <a:buClr>
                <a:schemeClr val="accent3"/>
              </a:buClr>
              <a:buSzPts val="1800"/>
              <a:buChar char="■"/>
              <a:defRPr sz="1800">
                <a:solidFill>
                  <a:schemeClr val="accent3"/>
                </a:solidFill>
              </a:defRPr>
            </a:lvl9pPr>
          </a:lstStyle>
          <a:p/>
        </p:txBody>
      </p:sp>
      <p:sp>
        <p:nvSpPr>
          <p:cNvPr id="277" name="Google Shape;277;p15"/>
          <p:cNvSpPr txBox="1"/>
          <p:nvPr>
            <p:ph type="title"/>
          </p:nvPr>
        </p:nvSpPr>
        <p:spPr>
          <a:xfrm>
            <a:off x="722375" y="530750"/>
            <a:ext cx="792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8" name="Google Shape;278;p15"/>
          <p:cNvGrpSpPr/>
          <p:nvPr/>
        </p:nvGrpSpPr>
        <p:grpSpPr>
          <a:xfrm flipH="1">
            <a:off x="-447600" y="2065597"/>
            <a:ext cx="1179753" cy="2854241"/>
            <a:chOff x="7907551" y="-114309"/>
            <a:chExt cx="1908059" cy="4616272"/>
          </a:xfrm>
        </p:grpSpPr>
        <p:sp>
          <p:nvSpPr>
            <p:cNvPr id="279" name="Google Shape;279;p15"/>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15"/>
          <p:cNvGrpSpPr/>
          <p:nvPr/>
        </p:nvGrpSpPr>
        <p:grpSpPr>
          <a:xfrm flipH="1">
            <a:off x="7839222" y="781050"/>
            <a:ext cx="1385931" cy="2705253"/>
            <a:chOff x="409722" y="228600"/>
            <a:chExt cx="1385931" cy="2705253"/>
          </a:xfrm>
        </p:grpSpPr>
        <p:grpSp>
          <p:nvGrpSpPr>
            <p:cNvPr id="296" name="Google Shape;296;p15"/>
            <p:cNvGrpSpPr/>
            <p:nvPr/>
          </p:nvGrpSpPr>
          <p:grpSpPr>
            <a:xfrm flipH="1" rot="-617154">
              <a:off x="575967" y="402323"/>
              <a:ext cx="1053440" cy="2450002"/>
              <a:chOff x="3817855" y="1437512"/>
              <a:chExt cx="541146" cy="1128254"/>
            </a:xfrm>
          </p:grpSpPr>
          <p:sp>
            <p:nvSpPr>
              <p:cNvPr id="297" name="Google Shape;297;p15"/>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15"/>
            <p:cNvSpPr/>
            <p:nvPr/>
          </p:nvSpPr>
          <p:spPr>
            <a:xfrm>
              <a:off x="1419225" y="228600"/>
              <a:ext cx="142800" cy="1428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0" name="Google Shape;300;p15"/>
          <p:cNvCxnSpPr/>
          <p:nvPr/>
        </p:nvCxnSpPr>
        <p:spPr>
          <a:xfrm>
            <a:off x="481667" y="4824600"/>
            <a:ext cx="1133400" cy="0"/>
          </a:xfrm>
          <a:prstGeom prst="straightConnector1">
            <a:avLst/>
          </a:prstGeom>
          <a:noFill/>
          <a:ln cap="flat" cmpd="sng" w="19050">
            <a:solidFill>
              <a:schemeClr val="accent5"/>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01" name="Shape 301"/>
        <p:cNvGrpSpPr/>
        <p:nvPr/>
      </p:nvGrpSpPr>
      <p:grpSpPr>
        <a:xfrm>
          <a:off x="0" y="0"/>
          <a:ext cx="0" cy="0"/>
          <a:chOff x="0" y="0"/>
          <a:chExt cx="0" cy="0"/>
        </a:xfrm>
      </p:grpSpPr>
      <p:grpSp>
        <p:nvGrpSpPr>
          <p:cNvPr id="302" name="Google Shape;302;p16"/>
          <p:cNvGrpSpPr/>
          <p:nvPr/>
        </p:nvGrpSpPr>
        <p:grpSpPr>
          <a:xfrm>
            <a:off x="-97582" y="-6"/>
            <a:ext cx="9411247" cy="5153383"/>
            <a:chOff x="-97582" y="-6"/>
            <a:chExt cx="9411247" cy="5153383"/>
          </a:xfrm>
        </p:grpSpPr>
        <p:sp>
          <p:nvSpPr>
            <p:cNvPr id="303" name="Google Shape;303;p16"/>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flipH="1">
              <a:off x="399046" y="0"/>
              <a:ext cx="1600279"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flipH="1">
              <a:off x="1314444"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flipH="1">
              <a:off x="6735804"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flipH="1" rot="10800000">
              <a:off x="8009700" y="3670093"/>
              <a:ext cx="1135497"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flipH="1">
              <a:off x="-24431"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16"/>
            <p:cNvGrpSpPr/>
            <p:nvPr/>
          </p:nvGrpSpPr>
          <p:grpSpPr>
            <a:xfrm>
              <a:off x="4281415" y="75177"/>
              <a:ext cx="581170" cy="125403"/>
              <a:chOff x="4685288" y="186288"/>
              <a:chExt cx="419375" cy="90485"/>
            </a:xfrm>
          </p:grpSpPr>
          <p:sp>
            <p:nvSpPr>
              <p:cNvPr id="310" name="Google Shape;310;p16"/>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16"/>
              <p:cNvGrpSpPr/>
              <p:nvPr/>
            </p:nvGrpSpPr>
            <p:grpSpPr>
              <a:xfrm>
                <a:off x="4685288" y="186300"/>
                <a:ext cx="419375" cy="90473"/>
                <a:chOff x="4390000" y="182175"/>
                <a:chExt cx="419375" cy="90473"/>
              </a:xfrm>
            </p:grpSpPr>
            <p:sp>
              <p:nvSpPr>
                <p:cNvPr id="312" name="Google Shape;312;p16"/>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4" name="Google Shape;314;p16"/>
            <p:cNvGrpSpPr/>
            <p:nvPr/>
          </p:nvGrpSpPr>
          <p:grpSpPr>
            <a:xfrm rot="-1102275">
              <a:off x="239301" y="2899434"/>
              <a:ext cx="541146" cy="2225370"/>
              <a:chOff x="871338" y="1945155"/>
              <a:chExt cx="247109" cy="1016148"/>
            </a:xfrm>
          </p:grpSpPr>
          <p:sp>
            <p:nvSpPr>
              <p:cNvPr id="315" name="Google Shape;315;p16"/>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16"/>
            <p:cNvSpPr/>
            <p:nvPr/>
          </p:nvSpPr>
          <p:spPr>
            <a:xfrm>
              <a:off x="7683774" y="9265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16"/>
          <p:cNvSpPr txBox="1"/>
          <p:nvPr>
            <p:ph idx="1" type="subTitle"/>
          </p:nvPr>
        </p:nvSpPr>
        <p:spPr>
          <a:xfrm>
            <a:off x="6450420" y="2989131"/>
            <a:ext cx="1517100" cy="3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Aldrich"/>
                <a:ea typeface="Aldrich"/>
                <a:cs typeface="Aldrich"/>
                <a:sym typeface="Aldrich"/>
              </a:defRPr>
            </a:lvl1pPr>
            <a:lvl2pPr lvl="1" rtl="0" algn="ctr">
              <a:lnSpc>
                <a:spcPct val="100000"/>
              </a:lnSpc>
              <a:spcBef>
                <a:spcPts val="0"/>
              </a:spcBef>
              <a:spcAft>
                <a:spcPts val="0"/>
              </a:spcAft>
              <a:buNone/>
              <a:defRPr b="1">
                <a:latin typeface="Aldrich"/>
                <a:ea typeface="Aldrich"/>
                <a:cs typeface="Aldrich"/>
                <a:sym typeface="Aldrich"/>
              </a:defRPr>
            </a:lvl2pPr>
            <a:lvl3pPr lvl="2" rtl="0" algn="ctr">
              <a:lnSpc>
                <a:spcPct val="100000"/>
              </a:lnSpc>
              <a:spcBef>
                <a:spcPts val="0"/>
              </a:spcBef>
              <a:spcAft>
                <a:spcPts val="0"/>
              </a:spcAft>
              <a:buNone/>
              <a:defRPr b="1">
                <a:latin typeface="Aldrich"/>
                <a:ea typeface="Aldrich"/>
                <a:cs typeface="Aldrich"/>
                <a:sym typeface="Aldrich"/>
              </a:defRPr>
            </a:lvl3pPr>
            <a:lvl4pPr lvl="3" rtl="0" algn="ctr">
              <a:lnSpc>
                <a:spcPct val="100000"/>
              </a:lnSpc>
              <a:spcBef>
                <a:spcPts val="0"/>
              </a:spcBef>
              <a:spcAft>
                <a:spcPts val="0"/>
              </a:spcAft>
              <a:buNone/>
              <a:defRPr b="1">
                <a:latin typeface="Aldrich"/>
                <a:ea typeface="Aldrich"/>
                <a:cs typeface="Aldrich"/>
                <a:sym typeface="Aldrich"/>
              </a:defRPr>
            </a:lvl4pPr>
            <a:lvl5pPr lvl="4" rtl="0" algn="ctr">
              <a:lnSpc>
                <a:spcPct val="100000"/>
              </a:lnSpc>
              <a:spcBef>
                <a:spcPts val="0"/>
              </a:spcBef>
              <a:spcAft>
                <a:spcPts val="0"/>
              </a:spcAft>
              <a:buNone/>
              <a:defRPr b="1">
                <a:latin typeface="Aldrich"/>
                <a:ea typeface="Aldrich"/>
                <a:cs typeface="Aldrich"/>
                <a:sym typeface="Aldrich"/>
              </a:defRPr>
            </a:lvl5pPr>
            <a:lvl6pPr lvl="5" rtl="0" algn="ctr">
              <a:lnSpc>
                <a:spcPct val="100000"/>
              </a:lnSpc>
              <a:spcBef>
                <a:spcPts val="0"/>
              </a:spcBef>
              <a:spcAft>
                <a:spcPts val="0"/>
              </a:spcAft>
              <a:buNone/>
              <a:defRPr b="1">
                <a:latin typeface="Aldrich"/>
                <a:ea typeface="Aldrich"/>
                <a:cs typeface="Aldrich"/>
                <a:sym typeface="Aldrich"/>
              </a:defRPr>
            </a:lvl6pPr>
            <a:lvl7pPr lvl="6" rtl="0" algn="ctr">
              <a:lnSpc>
                <a:spcPct val="100000"/>
              </a:lnSpc>
              <a:spcBef>
                <a:spcPts val="0"/>
              </a:spcBef>
              <a:spcAft>
                <a:spcPts val="0"/>
              </a:spcAft>
              <a:buNone/>
              <a:defRPr b="1">
                <a:latin typeface="Aldrich"/>
                <a:ea typeface="Aldrich"/>
                <a:cs typeface="Aldrich"/>
                <a:sym typeface="Aldrich"/>
              </a:defRPr>
            </a:lvl7pPr>
            <a:lvl8pPr lvl="7" rtl="0" algn="ctr">
              <a:lnSpc>
                <a:spcPct val="100000"/>
              </a:lnSpc>
              <a:spcBef>
                <a:spcPts val="0"/>
              </a:spcBef>
              <a:spcAft>
                <a:spcPts val="0"/>
              </a:spcAft>
              <a:buNone/>
              <a:defRPr b="1">
                <a:latin typeface="Aldrich"/>
                <a:ea typeface="Aldrich"/>
                <a:cs typeface="Aldrich"/>
                <a:sym typeface="Aldrich"/>
              </a:defRPr>
            </a:lvl8pPr>
            <a:lvl9pPr lvl="8" rtl="0" algn="ctr">
              <a:lnSpc>
                <a:spcPct val="100000"/>
              </a:lnSpc>
              <a:spcBef>
                <a:spcPts val="0"/>
              </a:spcBef>
              <a:spcAft>
                <a:spcPts val="0"/>
              </a:spcAft>
              <a:buNone/>
              <a:defRPr b="1">
                <a:latin typeface="Aldrich"/>
                <a:ea typeface="Aldrich"/>
                <a:cs typeface="Aldrich"/>
                <a:sym typeface="Aldrich"/>
              </a:defRPr>
            </a:lvl9pPr>
          </a:lstStyle>
          <a:p/>
        </p:txBody>
      </p:sp>
      <p:sp>
        <p:nvSpPr>
          <p:cNvPr id="320" name="Google Shape;320;p16"/>
          <p:cNvSpPr txBox="1"/>
          <p:nvPr>
            <p:ph idx="2" type="subTitle"/>
          </p:nvPr>
        </p:nvSpPr>
        <p:spPr>
          <a:xfrm>
            <a:off x="5997120" y="3373105"/>
            <a:ext cx="2423700" cy="54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21" name="Google Shape;321;p16"/>
          <p:cNvSpPr txBox="1"/>
          <p:nvPr>
            <p:ph idx="3" type="subTitle"/>
          </p:nvPr>
        </p:nvSpPr>
        <p:spPr>
          <a:xfrm>
            <a:off x="3813450" y="2989131"/>
            <a:ext cx="1517100" cy="3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Aldrich"/>
                <a:ea typeface="Aldrich"/>
                <a:cs typeface="Aldrich"/>
                <a:sym typeface="Aldrich"/>
              </a:defRPr>
            </a:lvl1pPr>
            <a:lvl2pPr lvl="1" rtl="0" algn="ctr">
              <a:lnSpc>
                <a:spcPct val="100000"/>
              </a:lnSpc>
              <a:spcBef>
                <a:spcPts val="0"/>
              </a:spcBef>
              <a:spcAft>
                <a:spcPts val="0"/>
              </a:spcAft>
              <a:buNone/>
              <a:defRPr b="1">
                <a:latin typeface="Aldrich"/>
                <a:ea typeface="Aldrich"/>
                <a:cs typeface="Aldrich"/>
                <a:sym typeface="Aldrich"/>
              </a:defRPr>
            </a:lvl2pPr>
            <a:lvl3pPr lvl="2" rtl="0" algn="ctr">
              <a:lnSpc>
                <a:spcPct val="100000"/>
              </a:lnSpc>
              <a:spcBef>
                <a:spcPts val="0"/>
              </a:spcBef>
              <a:spcAft>
                <a:spcPts val="0"/>
              </a:spcAft>
              <a:buNone/>
              <a:defRPr b="1">
                <a:latin typeface="Aldrich"/>
                <a:ea typeface="Aldrich"/>
                <a:cs typeface="Aldrich"/>
                <a:sym typeface="Aldrich"/>
              </a:defRPr>
            </a:lvl3pPr>
            <a:lvl4pPr lvl="3" rtl="0" algn="ctr">
              <a:lnSpc>
                <a:spcPct val="100000"/>
              </a:lnSpc>
              <a:spcBef>
                <a:spcPts val="0"/>
              </a:spcBef>
              <a:spcAft>
                <a:spcPts val="0"/>
              </a:spcAft>
              <a:buNone/>
              <a:defRPr b="1">
                <a:latin typeface="Aldrich"/>
                <a:ea typeface="Aldrich"/>
                <a:cs typeface="Aldrich"/>
                <a:sym typeface="Aldrich"/>
              </a:defRPr>
            </a:lvl4pPr>
            <a:lvl5pPr lvl="4" rtl="0" algn="ctr">
              <a:lnSpc>
                <a:spcPct val="100000"/>
              </a:lnSpc>
              <a:spcBef>
                <a:spcPts val="0"/>
              </a:spcBef>
              <a:spcAft>
                <a:spcPts val="0"/>
              </a:spcAft>
              <a:buNone/>
              <a:defRPr b="1">
                <a:latin typeface="Aldrich"/>
                <a:ea typeface="Aldrich"/>
                <a:cs typeface="Aldrich"/>
                <a:sym typeface="Aldrich"/>
              </a:defRPr>
            </a:lvl5pPr>
            <a:lvl6pPr lvl="5" rtl="0" algn="ctr">
              <a:lnSpc>
                <a:spcPct val="100000"/>
              </a:lnSpc>
              <a:spcBef>
                <a:spcPts val="0"/>
              </a:spcBef>
              <a:spcAft>
                <a:spcPts val="0"/>
              </a:spcAft>
              <a:buNone/>
              <a:defRPr b="1">
                <a:latin typeface="Aldrich"/>
                <a:ea typeface="Aldrich"/>
                <a:cs typeface="Aldrich"/>
                <a:sym typeface="Aldrich"/>
              </a:defRPr>
            </a:lvl6pPr>
            <a:lvl7pPr lvl="6" rtl="0" algn="ctr">
              <a:lnSpc>
                <a:spcPct val="100000"/>
              </a:lnSpc>
              <a:spcBef>
                <a:spcPts val="0"/>
              </a:spcBef>
              <a:spcAft>
                <a:spcPts val="0"/>
              </a:spcAft>
              <a:buNone/>
              <a:defRPr b="1">
                <a:latin typeface="Aldrich"/>
                <a:ea typeface="Aldrich"/>
                <a:cs typeface="Aldrich"/>
                <a:sym typeface="Aldrich"/>
              </a:defRPr>
            </a:lvl7pPr>
            <a:lvl8pPr lvl="7" rtl="0" algn="ctr">
              <a:lnSpc>
                <a:spcPct val="100000"/>
              </a:lnSpc>
              <a:spcBef>
                <a:spcPts val="0"/>
              </a:spcBef>
              <a:spcAft>
                <a:spcPts val="0"/>
              </a:spcAft>
              <a:buNone/>
              <a:defRPr b="1">
                <a:latin typeface="Aldrich"/>
                <a:ea typeface="Aldrich"/>
                <a:cs typeface="Aldrich"/>
                <a:sym typeface="Aldrich"/>
              </a:defRPr>
            </a:lvl8pPr>
            <a:lvl9pPr lvl="8" rtl="0" algn="ctr">
              <a:lnSpc>
                <a:spcPct val="100000"/>
              </a:lnSpc>
              <a:spcBef>
                <a:spcPts val="0"/>
              </a:spcBef>
              <a:spcAft>
                <a:spcPts val="0"/>
              </a:spcAft>
              <a:buNone/>
              <a:defRPr b="1">
                <a:latin typeface="Aldrich"/>
                <a:ea typeface="Aldrich"/>
                <a:cs typeface="Aldrich"/>
                <a:sym typeface="Aldrich"/>
              </a:defRPr>
            </a:lvl9pPr>
          </a:lstStyle>
          <a:p/>
        </p:txBody>
      </p:sp>
      <p:sp>
        <p:nvSpPr>
          <p:cNvPr id="322" name="Google Shape;322;p16"/>
          <p:cNvSpPr txBox="1"/>
          <p:nvPr>
            <p:ph idx="4" type="subTitle"/>
          </p:nvPr>
        </p:nvSpPr>
        <p:spPr>
          <a:xfrm>
            <a:off x="3360150" y="3373105"/>
            <a:ext cx="2423700" cy="54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23" name="Google Shape;323;p16"/>
          <p:cNvSpPr txBox="1"/>
          <p:nvPr>
            <p:ph idx="5" type="subTitle"/>
          </p:nvPr>
        </p:nvSpPr>
        <p:spPr>
          <a:xfrm>
            <a:off x="1176480" y="2989131"/>
            <a:ext cx="1517100" cy="3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Aldrich"/>
                <a:ea typeface="Aldrich"/>
                <a:cs typeface="Aldrich"/>
                <a:sym typeface="Aldrich"/>
              </a:defRPr>
            </a:lvl1pPr>
            <a:lvl2pPr lvl="1" rtl="0" algn="ctr">
              <a:lnSpc>
                <a:spcPct val="100000"/>
              </a:lnSpc>
              <a:spcBef>
                <a:spcPts val="0"/>
              </a:spcBef>
              <a:spcAft>
                <a:spcPts val="0"/>
              </a:spcAft>
              <a:buNone/>
              <a:defRPr b="1">
                <a:latin typeface="Aldrich"/>
                <a:ea typeface="Aldrich"/>
                <a:cs typeface="Aldrich"/>
                <a:sym typeface="Aldrich"/>
              </a:defRPr>
            </a:lvl2pPr>
            <a:lvl3pPr lvl="2" rtl="0" algn="ctr">
              <a:lnSpc>
                <a:spcPct val="100000"/>
              </a:lnSpc>
              <a:spcBef>
                <a:spcPts val="0"/>
              </a:spcBef>
              <a:spcAft>
                <a:spcPts val="0"/>
              </a:spcAft>
              <a:buNone/>
              <a:defRPr b="1">
                <a:latin typeface="Aldrich"/>
                <a:ea typeface="Aldrich"/>
                <a:cs typeface="Aldrich"/>
                <a:sym typeface="Aldrich"/>
              </a:defRPr>
            </a:lvl3pPr>
            <a:lvl4pPr lvl="3" rtl="0" algn="ctr">
              <a:lnSpc>
                <a:spcPct val="100000"/>
              </a:lnSpc>
              <a:spcBef>
                <a:spcPts val="0"/>
              </a:spcBef>
              <a:spcAft>
                <a:spcPts val="0"/>
              </a:spcAft>
              <a:buNone/>
              <a:defRPr b="1">
                <a:latin typeface="Aldrich"/>
                <a:ea typeface="Aldrich"/>
                <a:cs typeface="Aldrich"/>
                <a:sym typeface="Aldrich"/>
              </a:defRPr>
            </a:lvl4pPr>
            <a:lvl5pPr lvl="4" rtl="0" algn="ctr">
              <a:lnSpc>
                <a:spcPct val="100000"/>
              </a:lnSpc>
              <a:spcBef>
                <a:spcPts val="0"/>
              </a:spcBef>
              <a:spcAft>
                <a:spcPts val="0"/>
              </a:spcAft>
              <a:buNone/>
              <a:defRPr b="1">
                <a:latin typeface="Aldrich"/>
                <a:ea typeface="Aldrich"/>
                <a:cs typeface="Aldrich"/>
                <a:sym typeface="Aldrich"/>
              </a:defRPr>
            </a:lvl5pPr>
            <a:lvl6pPr lvl="5" rtl="0" algn="ctr">
              <a:lnSpc>
                <a:spcPct val="100000"/>
              </a:lnSpc>
              <a:spcBef>
                <a:spcPts val="0"/>
              </a:spcBef>
              <a:spcAft>
                <a:spcPts val="0"/>
              </a:spcAft>
              <a:buNone/>
              <a:defRPr b="1">
                <a:latin typeface="Aldrich"/>
                <a:ea typeface="Aldrich"/>
                <a:cs typeface="Aldrich"/>
                <a:sym typeface="Aldrich"/>
              </a:defRPr>
            </a:lvl6pPr>
            <a:lvl7pPr lvl="6" rtl="0" algn="ctr">
              <a:lnSpc>
                <a:spcPct val="100000"/>
              </a:lnSpc>
              <a:spcBef>
                <a:spcPts val="0"/>
              </a:spcBef>
              <a:spcAft>
                <a:spcPts val="0"/>
              </a:spcAft>
              <a:buNone/>
              <a:defRPr b="1">
                <a:latin typeface="Aldrich"/>
                <a:ea typeface="Aldrich"/>
                <a:cs typeface="Aldrich"/>
                <a:sym typeface="Aldrich"/>
              </a:defRPr>
            </a:lvl7pPr>
            <a:lvl8pPr lvl="7" rtl="0" algn="ctr">
              <a:lnSpc>
                <a:spcPct val="100000"/>
              </a:lnSpc>
              <a:spcBef>
                <a:spcPts val="0"/>
              </a:spcBef>
              <a:spcAft>
                <a:spcPts val="0"/>
              </a:spcAft>
              <a:buNone/>
              <a:defRPr b="1">
                <a:latin typeface="Aldrich"/>
                <a:ea typeface="Aldrich"/>
                <a:cs typeface="Aldrich"/>
                <a:sym typeface="Aldrich"/>
              </a:defRPr>
            </a:lvl8pPr>
            <a:lvl9pPr lvl="8" rtl="0" algn="ctr">
              <a:lnSpc>
                <a:spcPct val="100000"/>
              </a:lnSpc>
              <a:spcBef>
                <a:spcPts val="0"/>
              </a:spcBef>
              <a:spcAft>
                <a:spcPts val="0"/>
              </a:spcAft>
              <a:buNone/>
              <a:defRPr b="1">
                <a:latin typeface="Aldrich"/>
                <a:ea typeface="Aldrich"/>
                <a:cs typeface="Aldrich"/>
                <a:sym typeface="Aldrich"/>
              </a:defRPr>
            </a:lvl9pPr>
          </a:lstStyle>
          <a:p/>
        </p:txBody>
      </p:sp>
      <p:sp>
        <p:nvSpPr>
          <p:cNvPr id="324" name="Google Shape;324;p16"/>
          <p:cNvSpPr txBox="1"/>
          <p:nvPr>
            <p:ph idx="6" type="subTitle"/>
          </p:nvPr>
        </p:nvSpPr>
        <p:spPr>
          <a:xfrm>
            <a:off x="723180" y="3373105"/>
            <a:ext cx="2423700" cy="54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25" name="Google Shape;325;p16"/>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26" name="Shape 326"/>
        <p:cNvGrpSpPr/>
        <p:nvPr/>
      </p:nvGrpSpPr>
      <p:grpSpPr>
        <a:xfrm>
          <a:off x="0" y="0"/>
          <a:ext cx="0" cy="0"/>
          <a:chOff x="0" y="0"/>
          <a:chExt cx="0" cy="0"/>
        </a:xfrm>
      </p:grpSpPr>
      <p:grpSp>
        <p:nvGrpSpPr>
          <p:cNvPr id="327" name="Google Shape;327;p17"/>
          <p:cNvGrpSpPr/>
          <p:nvPr/>
        </p:nvGrpSpPr>
        <p:grpSpPr>
          <a:xfrm>
            <a:off x="-9513" y="2"/>
            <a:ext cx="9177947" cy="5143510"/>
            <a:chOff x="-9513" y="2"/>
            <a:chExt cx="9177947" cy="5143510"/>
          </a:xfrm>
        </p:grpSpPr>
        <p:sp>
          <p:nvSpPr>
            <p:cNvPr id="328" name="Google Shape;328;p17"/>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7"/>
          <p:cNvGrpSpPr/>
          <p:nvPr/>
        </p:nvGrpSpPr>
        <p:grpSpPr>
          <a:xfrm>
            <a:off x="4281415" y="75177"/>
            <a:ext cx="581170" cy="125403"/>
            <a:chOff x="4685288" y="186288"/>
            <a:chExt cx="419375" cy="90485"/>
          </a:xfrm>
        </p:grpSpPr>
        <p:sp>
          <p:nvSpPr>
            <p:cNvPr id="334" name="Google Shape;334;p17"/>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17"/>
            <p:cNvGrpSpPr/>
            <p:nvPr/>
          </p:nvGrpSpPr>
          <p:grpSpPr>
            <a:xfrm>
              <a:off x="4685288" y="186300"/>
              <a:ext cx="419375" cy="90473"/>
              <a:chOff x="4390000" y="182175"/>
              <a:chExt cx="419375" cy="90473"/>
            </a:xfrm>
          </p:grpSpPr>
          <p:sp>
            <p:nvSpPr>
              <p:cNvPr id="336" name="Google Shape;336;p17"/>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8" name="Google Shape;338;p17"/>
          <p:cNvSpPr txBox="1"/>
          <p:nvPr>
            <p:ph idx="1" type="subTitle"/>
          </p:nvPr>
        </p:nvSpPr>
        <p:spPr>
          <a:xfrm>
            <a:off x="2117765" y="3228984"/>
            <a:ext cx="1398600" cy="405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r">
              <a:lnSpc>
                <a:spcPct val="100000"/>
              </a:lnSpc>
              <a:spcBef>
                <a:spcPts val="0"/>
              </a:spcBef>
              <a:spcAft>
                <a:spcPts val="0"/>
              </a:spcAft>
              <a:buNone/>
              <a:defRPr b="1">
                <a:solidFill>
                  <a:schemeClr val="accent5"/>
                </a:solidFill>
                <a:latin typeface="Aldrich"/>
                <a:ea typeface="Aldrich"/>
                <a:cs typeface="Aldrich"/>
                <a:sym typeface="Aldrich"/>
              </a:defRPr>
            </a:lvl2pPr>
            <a:lvl3pPr lvl="2" rtl="0" algn="r">
              <a:lnSpc>
                <a:spcPct val="100000"/>
              </a:lnSpc>
              <a:spcBef>
                <a:spcPts val="0"/>
              </a:spcBef>
              <a:spcAft>
                <a:spcPts val="0"/>
              </a:spcAft>
              <a:buNone/>
              <a:defRPr b="1">
                <a:solidFill>
                  <a:schemeClr val="accent5"/>
                </a:solidFill>
                <a:latin typeface="Aldrich"/>
                <a:ea typeface="Aldrich"/>
                <a:cs typeface="Aldrich"/>
                <a:sym typeface="Aldrich"/>
              </a:defRPr>
            </a:lvl3pPr>
            <a:lvl4pPr lvl="3" rtl="0" algn="r">
              <a:lnSpc>
                <a:spcPct val="100000"/>
              </a:lnSpc>
              <a:spcBef>
                <a:spcPts val="0"/>
              </a:spcBef>
              <a:spcAft>
                <a:spcPts val="0"/>
              </a:spcAft>
              <a:buNone/>
              <a:defRPr b="1">
                <a:solidFill>
                  <a:schemeClr val="accent5"/>
                </a:solidFill>
                <a:latin typeface="Aldrich"/>
                <a:ea typeface="Aldrich"/>
                <a:cs typeface="Aldrich"/>
                <a:sym typeface="Aldrich"/>
              </a:defRPr>
            </a:lvl4pPr>
            <a:lvl5pPr lvl="4" rtl="0" algn="r">
              <a:lnSpc>
                <a:spcPct val="100000"/>
              </a:lnSpc>
              <a:spcBef>
                <a:spcPts val="0"/>
              </a:spcBef>
              <a:spcAft>
                <a:spcPts val="0"/>
              </a:spcAft>
              <a:buNone/>
              <a:defRPr b="1">
                <a:solidFill>
                  <a:schemeClr val="accent5"/>
                </a:solidFill>
                <a:latin typeface="Aldrich"/>
                <a:ea typeface="Aldrich"/>
                <a:cs typeface="Aldrich"/>
                <a:sym typeface="Aldrich"/>
              </a:defRPr>
            </a:lvl5pPr>
            <a:lvl6pPr lvl="5" rtl="0" algn="r">
              <a:lnSpc>
                <a:spcPct val="100000"/>
              </a:lnSpc>
              <a:spcBef>
                <a:spcPts val="0"/>
              </a:spcBef>
              <a:spcAft>
                <a:spcPts val="0"/>
              </a:spcAft>
              <a:buNone/>
              <a:defRPr b="1">
                <a:solidFill>
                  <a:schemeClr val="accent5"/>
                </a:solidFill>
                <a:latin typeface="Aldrich"/>
                <a:ea typeface="Aldrich"/>
                <a:cs typeface="Aldrich"/>
                <a:sym typeface="Aldrich"/>
              </a:defRPr>
            </a:lvl6pPr>
            <a:lvl7pPr lvl="6" rtl="0" algn="r">
              <a:lnSpc>
                <a:spcPct val="100000"/>
              </a:lnSpc>
              <a:spcBef>
                <a:spcPts val="0"/>
              </a:spcBef>
              <a:spcAft>
                <a:spcPts val="0"/>
              </a:spcAft>
              <a:buNone/>
              <a:defRPr b="1">
                <a:solidFill>
                  <a:schemeClr val="accent5"/>
                </a:solidFill>
                <a:latin typeface="Aldrich"/>
                <a:ea typeface="Aldrich"/>
                <a:cs typeface="Aldrich"/>
                <a:sym typeface="Aldrich"/>
              </a:defRPr>
            </a:lvl7pPr>
            <a:lvl8pPr lvl="7" rtl="0" algn="r">
              <a:lnSpc>
                <a:spcPct val="100000"/>
              </a:lnSpc>
              <a:spcBef>
                <a:spcPts val="0"/>
              </a:spcBef>
              <a:spcAft>
                <a:spcPts val="0"/>
              </a:spcAft>
              <a:buNone/>
              <a:defRPr b="1">
                <a:solidFill>
                  <a:schemeClr val="accent5"/>
                </a:solidFill>
                <a:latin typeface="Aldrich"/>
                <a:ea typeface="Aldrich"/>
                <a:cs typeface="Aldrich"/>
                <a:sym typeface="Aldrich"/>
              </a:defRPr>
            </a:lvl8pPr>
            <a:lvl9pPr lvl="8" rtl="0" algn="r">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39" name="Google Shape;339;p17"/>
          <p:cNvSpPr txBox="1"/>
          <p:nvPr>
            <p:ph idx="2" type="subTitle"/>
          </p:nvPr>
        </p:nvSpPr>
        <p:spPr>
          <a:xfrm>
            <a:off x="5627635" y="3228984"/>
            <a:ext cx="1398600" cy="40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40" name="Google Shape;340;p17"/>
          <p:cNvSpPr txBox="1"/>
          <p:nvPr>
            <p:ph idx="3" type="subTitle"/>
          </p:nvPr>
        </p:nvSpPr>
        <p:spPr>
          <a:xfrm>
            <a:off x="1297865" y="3645247"/>
            <a:ext cx="2218500" cy="45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1" name="Google Shape;341;p17"/>
          <p:cNvSpPr txBox="1"/>
          <p:nvPr>
            <p:ph idx="4" type="subTitle"/>
          </p:nvPr>
        </p:nvSpPr>
        <p:spPr>
          <a:xfrm>
            <a:off x="5627635" y="3645247"/>
            <a:ext cx="2218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2" name="Google Shape;342;p17"/>
          <p:cNvSpPr txBox="1"/>
          <p:nvPr>
            <p:ph idx="5" type="subTitle"/>
          </p:nvPr>
        </p:nvSpPr>
        <p:spPr>
          <a:xfrm>
            <a:off x="2117765" y="1709641"/>
            <a:ext cx="1398600" cy="405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r">
              <a:lnSpc>
                <a:spcPct val="100000"/>
              </a:lnSpc>
              <a:spcBef>
                <a:spcPts val="0"/>
              </a:spcBef>
              <a:spcAft>
                <a:spcPts val="0"/>
              </a:spcAft>
              <a:buNone/>
              <a:defRPr b="1">
                <a:solidFill>
                  <a:schemeClr val="accent5"/>
                </a:solidFill>
                <a:latin typeface="Aldrich"/>
                <a:ea typeface="Aldrich"/>
                <a:cs typeface="Aldrich"/>
                <a:sym typeface="Aldrich"/>
              </a:defRPr>
            </a:lvl2pPr>
            <a:lvl3pPr lvl="2" rtl="0" algn="r">
              <a:lnSpc>
                <a:spcPct val="100000"/>
              </a:lnSpc>
              <a:spcBef>
                <a:spcPts val="0"/>
              </a:spcBef>
              <a:spcAft>
                <a:spcPts val="0"/>
              </a:spcAft>
              <a:buNone/>
              <a:defRPr b="1">
                <a:solidFill>
                  <a:schemeClr val="accent5"/>
                </a:solidFill>
                <a:latin typeface="Aldrich"/>
                <a:ea typeface="Aldrich"/>
                <a:cs typeface="Aldrich"/>
                <a:sym typeface="Aldrich"/>
              </a:defRPr>
            </a:lvl3pPr>
            <a:lvl4pPr lvl="3" rtl="0" algn="r">
              <a:lnSpc>
                <a:spcPct val="100000"/>
              </a:lnSpc>
              <a:spcBef>
                <a:spcPts val="0"/>
              </a:spcBef>
              <a:spcAft>
                <a:spcPts val="0"/>
              </a:spcAft>
              <a:buNone/>
              <a:defRPr b="1">
                <a:solidFill>
                  <a:schemeClr val="accent5"/>
                </a:solidFill>
                <a:latin typeface="Aldrich"/>
                <a:ea typeface="Aldrich"/>
                <a:cs typeface="Aldrich"/>
                <a:sym typeface="Aldrich"/>
              </a:defRPr>
            </a:lvl4pPr>
            <a:lvl5pPr lvl="4" rtl="0" algn="r">
              <a:lnSpc>
                <a:spcPct val="100000"/>
              </a:lnSpc>
              <a:spcBef>
                <a:spcPts val="0"/>
              </a:spcBef>
              <a:spcAft>
                <a:spcPts val="0"/>
              </a:spcAft>
              <a:buNone/>
              <a:defRPr b="1">
                <a:solidFill>
                  <a:schemeClr val="accent5"/>
                </a:solidFill>
                <a:latin typeface="Aldrich"/>
                <a:ea typeface="Aldrich"/>
                <a:cs typeface="Aldrich"/>
                <a:sym typeface="Aldrich"/>
              </a:defRPr>
            </a:lvl5pPr>
            <a:lvl6pPr lvl="5" rtl="0" algn="r">
              <a:lnSpc>
                <a:spcPct val="100000"/>
              </a:lnSpc>
              <a:spcBef>
                <a:spcPts val="0"/>
              </a:spcBef>
              <a:spcAft>
                <a:spcPts val="0"/>
              </a:spcAft>
              <a:buNone/>
              <a:defRPr b="1">
                <a:solidFill>
                  <a:schemeClr val="accent5"/>
                </a:solidFill>
                <a:latin typeface="Aldrich"/>
                <a:ea typeface="Aldrich"/>
                <a:cs typeface="Aldrich"/>
                <a:sym typeface="Aldrich"/>
              </a:defRPr>
            </a:lvl6pPr>
            <a:lvl7pPr lvl="6" rtl="0" algn="r">
              <a:lnSpc>
                <a:spcPct val="100000"/>
              </a:lnSpc>
              <a:spcBef>
                <a:spcPts val="0"/>
              </a:spcBef>
              <a:spcAft>
                <a:spcPts val="0"/>
              </a:spcAft>
              <a:buNone/>
              <a:defRPr b="1">
                <a:solidFill>
                  <a:schemeClr val="accent5"/>
                </a:solidFill>
                <a:latin typeface="Aldrich"/>
                <a:ea typeface="Aldrich"/>
                <a:cs typeface="Aldrich"/>
                <a:sym typeface="Aldrich"/>
              </a:defRPr>
            </a:lvl7pPr>
            <a:lvl8pPr lvl="7" rtl="0" algn="r">
              <a:lnSpc>
                <a:spcPct val="100000"/>
              </a:lnSpc>
              <a:spcBef>
                <a:spcPts val="0"/>
              </a:spcBef>
              <a:spcAft>
                <a:spcPts val="0"/>
              </a:spcAft>
              <a:buNone/>
              <a:defRPr b="1">
                <a:solidFill>
                  <a:schemeClr val="accent5"/>
                </a:solidFill>
                <a:latin typeface="Aldrich"/>
                <a:ea typeface="Aldrich"/>
                <a:cs typeface="Aldrich"/>
                <a:sym typeface="Aldrich"/>
              </a:defRPr>
            </a:lvl8pPr>
            <a:lvl9pPr lvl="8" rtl="0" algn="r">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43" name="Google Shape;343;p17"/>
          <p:cNvSpPr txBox="1"/>
          <p:nvPr>
            <p:ph idx="6" type="subTitle"/>
          </p:nvPr>
        </p:nvSpPr>
        <p:spPr>
          <a:xfrm>
            <a:off x="5627635" y="1709641"/>
            <a:ext cx="1398600" cy="40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44" name="Google Shape;344;p17"/>
          <p:cNvSpPr txBox="1"/>
          <p:nvPr>
            <p:ph idx="7" type="subTitle"/>
          </p:nvPr>
        </p:nvSpPr>
        <p:spPr>
          <a:xfrm>
            <a:off x="1297865" y="2125989"/>
            <a:ext cx="2218500" cy="45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5" name="Google Shape;345;p17"/>
          <p:cNvSpPr txBox="1"/>
          <p:nvPr>
            <p:ph idx="8" type="subTitle"/>
          </p:nvPr>
        </p:nvSpPr>
        <p:spPr>
          <a:xfrm>
            <a:off x="5627635" y="2125989"/>
            <a:ext cx="2218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6" name="Google Shape;346;p17"/>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47" name="Google Shape;347;p17"/>
          <p:cNvGrpSpPr/>
          <p:nvPr/>
        </p:nvGrpSpPr>
        <p:grpSpPr>
          <a:xfrm rot="10308110">
            <a:off x="7728626" y="741469"/>
            <a:ext cx="1385958" cy="2705306"/>
            <a:chOff x="409722" y="228600"/>
            <a:chExt cx="1385931" cy="2705253"/>
          </a:xfrm>
        </p:grpSpPr>
        <p:grpSp>
          <p:nvGrpSpPr>
            <p:cNvPr id="348" name="Google Shape;348;p17"/>
            <p:cNvGrpSpPr/>
            <p:nvPr/>
          </p:nvGrpSpPr>
          <p:grpSpPr>
            <a:xfrm flipH="1" rot="-617154">
              <a:off x="575967" y="402323"/>
              <a:ext cx="1053440" cy="2450002"/>
              <a:chOff x="3817855" y="1437512"/>
              <a:chExt cx="541146" cy="1128254"/>
            </a:xfrm>
          </p:grpSpPr>
          <p:sp>
            <p:nvSpPr>
              <p:cNvPr id="349" name="Google Shape;349;p17"/>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7"/>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7"/>
          <p:cNvGrpSpPr/>
          <p:nvPr/>
        </p:nvGrpSpPr>
        <p:grpSpPr>
          <a:xfrm rot="-2972274">
            <a:off x="538275" y="2810662"/>
            <a:ext cx="1386048" cy="2705483"/>
            <a:chOff x="409722" y="228600"/>
            <a:chExt cx="1385931" cy="2705253"/>
          </a:xfrm>
        </p:grpSpPr>
        <p:grpSp>
          <p:nvGrpSpPr>
            <p:cNvPr id="353" name="Google Shape;353;p17"/>
            <p:cNvGrpSpPr/>
            <p:nvPr/>
          </p:nvGrpSpPr>
          <p:grpSpPr>
            <a:xfrm flipH="1" rot="-617154">
              <a:off x="575967" y="402323"/>
              <a:ext cx="1053440" cy="2450002"/>
              <a:chOff x="3817855" y="1437512"/>
              <a:chExt cx="541146" cy="1128254"/>
            </a:xfrm>
          </p:grpSpPr>
          <p:sp>
            <p:nvSpPr>
              <p:cNvPr id="354" name="Google Shape;354;p17"/>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7"/>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57" name="Shape 357"/>
        <p:cNvGrpSpPr/>
        <p:nvPr/>
      </p:nvGrpSpPr>
      <p:grpSpPr>
        <a:xfrm>
          <a:off x="0" y="0"/>
          <a:ext cx="0" cy="0"/>
          <a:chOff x="0" y="0"/>
          <a:chExt cx="0" cy="0"/>
        </a:xfrm>
      </p:grpSpPr>
      <p:grpSp>
        <p:nvGrpSpPr>
          <p:cNvPr id="358" name="Google Shape;358;p18"/>
          <p:cNvGrpSpPr/>
          <p:nvPr/>
        </p:nvGrpSpPr>
        <p:grpSpPr>
          <a:xfrm flipH="1">
            <a:off x="-24431" y="-29154"/>
            <a:ext cx="9177970" cy="5191717"/>
            <a:chOff x="-9546" y="-29154"/>
            <a:chExt cx="9177970" cy="5191717"/>
          </a:xfrm>
        </p:grpSpPr>
        <p:sp>
          <p:nvSpPr>
            <p:cNvPr id="359" name="Google Shape;359;p18"/>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7068464" y="-29154"/>
              <a:ext cx="1600279" cy="119956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6578703"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743289" y="389782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rot="10800000">
              <a:off x="-9546" y="3670090"/>
              <a:ext cx="1124791"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7972342"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18"/>
          <p:cNvGrpSpPr/>
          <p:nvPr/>
        </p:nvGrpSpPr>
        <p:grpSpPr>
          <a:xfrm>
            <a:off x="4281415" y="75177"/>
            <a:ext cx="581170" cy="125403"/>
            <a:chOff x="4685288" y="186288"/>
            <a:chExt cx="419375" cy="90485"/>
          </a:xfrm>
        </p:grpSpPr>
        <p:sp>
          <p:nvSpPr>
            <p:cNvPr id="366" name="Google Shape;366;p18"/>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18"/>
            <p:cNvGrpSpPr/>
            <p:nvPr/>
          </p:nvGrpSpPr>
          <p:grpSpPr>
            <a:xfrm>
              <a:off x="4685288" y="186300"/>
              <a:ext cx="419375" cy="90473"/>
              <a:chOff x="4390000" y="182175"/>
              <a:chExt cx="419375" cy="90473"/>
            </a:xfrm>
          </p:grpSpPr>
          <p:sp>
            <p:nvSpPr>
              <p:cNvPr id="368" name="Google Shape;368;p18"/>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0" name="Google Shape;370;p18"/>
          <p:cNvSpPr txBox="1"/>
          <p:nvPr>
            <p:ph idx="1" type="subTitle"/>
          </p:nvPr>
        </p:nvSpPr>
        <p:spPr>
          <a:xfrm>
            <a:off x="6169696" y="2166691"/>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1" name="Google Shape;371;p18"/>
          <p:cNvSpPr txBox="1"/>
          <p:nvPr>
            <p:ph idx="2" type="subTitle"/>
          </p:nvPr>
        </p:nvSpPr>
        <p:spPr>
          <a:xfrm>
            <a:off x="3845886" y="1860635"/>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72" name="Google Shape;372;p18"/>
          <p:cNvSpPr txBox="1"/>
          <p:nvPr>
            <p:ph idx="3" type="subTitle"/>
          </p:nvPr>
        </p:nvSpPr>
        <p:spPr>
          <a:xfrm>
            <a:off x="3438336" y="2165641"/>
            <a:ext cx="22677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3" name="Google Shape;373;p18"/>
          <p:cNvSpPr txBox="1"/>
          <p:nvPr>
            <p:ph idx="4" type="subTitle"/>
          </p:nvPr>
        </p:nvSpPr>
        <p:spPr>
          <a:xfrm>
            <a:off x="1116125" y="1858985"/>
            <a:ext cx="1452600" cy="25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74" name="Google Shape;374;p18"/>
          <p:cNvSpPr txBox="1"/>
          <p:nvPr>
            <p:ph idx="5" type="subTitle"/>
          </p:nvPr>
        </p:nvSpPr>
        <p:spPr>
          <a:xfrm>
            <a:off x="710525" y="2166691"/>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5" name="Google Shape;375;p18"/>
          <p:cNvSpPr txBox="1"/>
          <p:nvPr>
            <p:ph idx="6" type="subTitle"/>
          </p:nvPr>
        </p:nvSpPr>
        <p:spPr>
          <a:xfrm>
            <a:off x="6575296" y="1860635"/>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76" name="Google Shape;376;p18"/>
          <p:cNvSpPr txBox="1"/>
          <p:nvPr>
            <p:ph idx="7" type="subTitle"/>
          </p:nvPr>
        </p:nvSpPr>
        <p:spPr>
          <a:xfrm>
            <a:off x="6169696" y="3896075"/>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7" name="Google Shape;377;p18"/>
          <p:cNvSpPr txBox="1"/>
          <p:nvPr>
            <p:ph idx="8" type="subTitle"/>
          </p:nvPr>
        </p:nvSpPr>
        <p:spPr>
          <a:xfrm>
            <a:off x="3440110" y="3896075"/>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8" name="Google Shape;378;p18"/>
          <p:cNvSpPr txBox="1"/>
          <p:nvPr>
            <p:ph idx="9" type="subTitle"/>
          </p:nvPr>
        </p:nvSpPr>
        <p:spPr>
          <a:xfrm>
            <a:off x="710525" y="3896075"/>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9" name="Google Shape;379;p18"/>
          <p:cNvSpPr txBox="1"/>
          <p:nvPr>
            <p:ph idx="13" type="subTitle"/>
          </p:nvPr>
        </p:nvSpPr>
        <p:spPr>
          <a:xfrm>
            <a:off x="3845886" y="3589521"/>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80" name="Google Shape;380;p18"/>
          <p:cNvSpPr txBox="1"/>
          <p:nvPr>
            <p:ph idx="14" type="subTitle"/>
          </p:nvPr>
        </p:nvSpPr>
        <p:spPr>
          <a:xfrm>
            <a:off x="1116125" y="3589521"/>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81" name="Google Shape;381;p18"/>
          <p:cNvSpPr txBox="1"/>
          <p:nvPr>
            <p:ph idx="15" type="subTitle"/>
          </p:nvPr>
        </p:nvSpPr>
        <p:spPr>
          <a:xfrm>
            <a:off x="6575296" y="3589521"/>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82" name="Google Shape;382;p18"/>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3" name="Google Shape;383;p18"/>
          <p:cNvGrpSpPr/>
          <p:nvPr/>
        </p:nvGrpSpPr>
        <p:grpSpPr>
          <a:xfrm rot="1877870">
            <a:off x="-80880" y="163153"/>
            <a:ext cx="1385966" cy="2705322"/>
            <a:chOff x="409722" y="228600"/>
            <a:chExt cx="1385931" cy="2705253"/>
          </a:xfrm>
        </p:grpSpPr>
        <p:grpSp>
          <p:nvGrpSpPr>
            <p:cNvPr id="384" name="Google Shape;384;p18"/>
            <p:cNvGrpSpPr/>
            <p:nvPr/>
          </p:nvGrpSpPr>
          <p:grpSpPr>
            <a:xfrm flipH="1" rot="-617154">
              <a:off x="575967" y="402323"/>
              <a:ext cx="1053440" cy="2450002"/>
              <a:chOff x="3817855" y="1437512"/>
              <a:chExt cx="541146" cy="1128254"/>
            </a:xfrm>
          </p:grpSpPr>
          <p:sp>
            <p:nvSpPr>
              <p:cNvPr id="385" name="Google Shape;385;p1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1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8"/>
          <p:cNvGrpSpPr/>
          <p:nvPr/>
        </p:nvGrpSpPr>
        <p:grpSpPr>
          <a:xfrm flipH="1" rot="128945">
            <a:off x="8148859" y="1763418"/>
            <a:ext cx="1385935" cy="2705263"/>
            <a:chOff x="409722" y="228600"/>
            <a:chExt cx="1385931" cy="2705253"/>
          </a:xfrm>
        </p:grpSpPr>
        <p:grpSp>
          <p:nvGrpSpPr>
            <p:cNvPr id="389" name="Google Shape;389;p18"/>
            <p:cNvGrpSpPr/>
            <p:nvPr/>
          </p:nvGrpSpPr>
          <p:grpSpPr>
            <a:xfrm flipH="1" rot="-617154">
              <a:off x="575967" y="402323"/>
              <a:ext cx="1053440" cy="2450002"/>
              <a:chOff x="3817855" y="1437512"/>
              <a:chExt cx="541146" cy="1128254"/>
            </a:xfrm>
          </p:grpSpPr>
          <p:sp>
            <p:nvSpPr>
              <p:cNvPr id="390" name="Google Shape;390;p1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1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393" name="Shape 393"/>
        <p:cNvGrpSpPr/>
        <p:nvPr/>
      </p:nvGrpSpPr>
      <p:grpSpPr>
        <a:xfrm>
          <a:off x="0" y="0"/>
          <a:ext cx="0" cy="0"/>
          <a:chOff x="0" y="0"/>
          <a:chExt cx="0" cy="0"/>
        </a:xfrm>
      </p:grpSpPr>
      <p:grpSp>
        <p:nvGrpSpPr>
          <p:cNvPr id="394" name="Google Shape;394;p19"/>
          <p:cNvGrpSpPr/>
          <p:nvPr/>
        </p:nvGrpSpPr>
        <p:grpSpPr>
          <a:xfrm>
            <a:off x="-9513" y="-6"/>
            <a:ext cx="9177947" cy="5143519"/>
            <a:chOff x="-9513" y="-6"/>
            <a:chExt cx="9177947" cy="5143519"/>
          </a:xfrm>
        </p:grpSpPr>
        <p:sp>
          <p:nvSpPr>
            <p:cNvPr id="395" name="Google Shape;395;p19"/>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4281415" y="75177"/>
            <a:ext cx="581170" cy="125403"/>
            <a:chOff x="4685288" y="186288"/>
            <a:chExt cx="419375" cy="90485"/>
          </a:xfrm>
        </p:grpSpPr>
        <p:sp>
          <p:nvSpPr>
            <p:cNvPr id="403" name="Google Shape;403;p19"/>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19"/>
            <p:cNvGrpSpPr/>
            <p:nvPr/>
          </p:nvGrpSpPr>
          <p:grpSpPr>
            <a:xfrm>
              <a:off x="4685288" y="186300"/>
              <a:ext cx="419375" cy="90473"/>
              <a:chOff x="4390000" y="182175"/>
              <a:chExt cx="419375" cy="90473"/>
            </a:xfrm>
          </p:grpSpPr>
          <p:sp>
            <p:nvSpPr>
              <p:cNvPr id="405" name="Google Shape;405;p1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7" name="Google Shape;407;p19"/>
          <p:cNvSpPr txBox="1"/>
          <p:nvPr>
            <p:ph hasCustomPrompt="1" type="title"/>
          </p:nvPr>
        </p:nvSpPr>
        <p:spPr>
          <a:xfrm>
            <a:off x="2518494" y="2069467"/>
            <a:ext cx="4107000" cy="581100"/>
          </a:xfrm>
          <a:prstGeom prst="rect">
            <a:avLst/>
          </a:prstGeom>
        </p:spPr>
        <p:txBody>
          <a:bodyPr anchorCtr="0" anchor="ctr" bIns="0" lIns="91425" spcFirstLastPara="1" rIns="91425" wrap="square" tIns="0">
            <a:noAutofit/>
          </a:bodyPr>
          <a:lstStyle>
            <a:lvl1pPr lvl="0" rtl="0" algn="ctr">
              <a:spcBef>
                <a:spcPts val="0"/>
              </a:spcBef>
              <a:spcAft>
                <a:spcPts val="0"/>
              </a:spcAft>
              <a:buSzPts val="12000"/>
              <a:buNone/>
              <a:defRPr b="1"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8" name="Google Shape;408;p19"/>
          <p:cNvSpPr txBox="1"/>
          <p:nvPr>
            <p:ph hasCustomPrompt="1" idx="2" type="title"/>
          </p:nvPr>
        </p:nvSpPr>
        <p:spPr>
          <a:xfrm>
            <a:off x="2268900" y="716920"/>
            <a:ext cx="4606200" cy="581100"/>
          </a:xfrm>
          <a:prstGeom prst="rect">
            <a:avLst/>
          </a:prstGeom>
        </p:spPr>
        <p:txBody>
          <a:bodyPr anchorCtr="0" anchor="ctr" bIns="0" lIns="91425" spcFirstLastPara="1" rIns="91425" wrap="square" tIns="0">
            <a:noAutofit/>
          </a:bodyPr>
          <a:lstStyle>
            <a:lvl1pPr lvl="0" rtl="0" algn="ctr">
              <a:spcBef>
                <a:spcPts val="0"/>
              </a:spcBef>
              <a:spcAft>
                <a:spcPts val="0"/>
              </a:spcAft>
              <a:buSzPts val="12000"/>
              <a:buNone/>
              <a:defRPr b="1"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9" name="Google Shape;409;p19"/>
          <p:cNvSpPr txBox="1"/>
          <p:nvPr>
            <p:ph hasCustomPrompt="1" idx="3" type="title"/>
          </p:nvPr>
        </p:nvSpPr>
        <p:spPr>
          <a:xfrm>
            <a:off x="2518494" y="3422642"/>
            <a:ext cx="4107000" cy="581100"/>
          </a:xfrm>
          <a:prstGeom prst="rect">
            <a:avLst/>
          </a:prstGeom>
        </p:spPr>
        <p:txBody>
          <a:bodyPr anchorCtr="0" anchor="ctr" bIns="0" lIns="91425" spcFirstLastPara="1" rIns="91425" wrap="square" tIns="0">
            <a:noAutofit/>
          </a:bodyPr>
          <a:lstStyle>
            <a:lvl1pPr lvl="0" rtl="0" algn="ctr">
              <a:spcBef>
                <a:spcPts val="0"/>
              </a:spcBef>
              <a:spcAft>
                <a:spcPts val="0"/>
              </a:spcAft>
              <a:buSzPts val="12000"/>
              <a:buNone/>
              <a:defRPr b="1"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10" name="Google Shape;410;p19"/>
          <p:cNvSpPr txBox="1"/>
          <p:nvPr>
            <p:ph idx="1" type="subTitle"/>
          </p:nvPr>
        </p:nvSpPr>
        <p:spPr>
          <a:xfrm>
            <a:off x="2518507" y="2718654"/>
            <a:ext cx="4107000" cy="472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11" name="Google Shape;411;p19"/>
          <p:cNvSpPr txBox="1"/>
          <p:nvPr>
            <p:ph idx="4" type="subTitle"/>
          </p:nvPr>
        </p:nvSpPr>
        <p:spPr>
          <a:xfrm>
            <a:off x="2518507" y="1366104"/>
            <a:ext cx="4107000" cy="472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12" name="Google Shape;412;p19"/>
          <p:cNvSpPr txBox="1"/>
          <p:nvPr>
            <p:ph idx="5" type="subTitle"/>
          </p:nvPr>
        </p:nvSpPr>
        <p:spPr>
          <a:xfrm>
            <a:off x="2518493" y="4087430"/>
            <a:ext cx="4107000" cy="472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413" name="Shape 413"/>
        <p:cNvGrpSpPr/>
        <p:nvPr/>
      </p:nvGrpSpPr>
      <p:grpSpPr>
        <a:xfrm>
          <a:off x="0" y="0"/>
          <a:ext cx="0" cy="0"/>
          <a:chOff x="0" y="0"/>
          <a:chExt cx="0" cy="0"/>
        </a:xfrm>
      </p:grpSpPr>
      <p:grpSp>
        <p:nvGrpSpPr>
          <p:cNvPr id="414" name="Google Shape;414;p20"/>
          <p:cNvGrpSpPr/>
          <p:nvPr/>
        </p:nvGrpSpPr>
        <p:grpSpPr>
          <a:xfrm>
            <a:off x="-9513" y="-6"/>
            <a:ext cx="9177947" cy="5143519"/>
            <a:chOff x="-9513" y="-6"/>
            <a:chExt cx="9177947" cy="5143519"/>
          </a:xfrm>
        </p:grpSpPr>
        <p:sp>
          <p:nvSpPr>
            <p:cNvPr id="415" name="Google Shape;415;p20"/>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0"/>
          <p:cNvGrpSpPr/>
          <p:nvPr/>
        </p:nvGrpSpPr>
        <p:grpSpPr>
          <a:xfrm>
            <a:off x="4281415" y="75177"/>
            <a:ext cx="581170" cy="125403"/>
            <a:chOff x="4685288" y="186288"/>
            <a:chExt cx="419375" cy="90485"/>
          </a:xfrm>
        </p:grpSpPr>
        <p:sp>
          <p:nvSpPr>
            <p:cNvPr id="423" name="Google Shape;423;p20"/>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20"/>
            <p:cNvGrpSpPr/>
            <p:nvPr/>
          </p:nvGrpSpPr>
          <p:grpSpPr>
            <a:xfrm>
              <a:off x="4685288" y="186300"/>
              <a:ext cx="419375" cy="90473"/>
              <a:chOff x="4390000" y="182175"/>
              <a:chExt cx="419375" cy="90473"/>
            </a:xfrm>
          </p:grpSpPr>
          <p:sp>
            <p:nvSpPr>
              <p:cNvPr id="425" name="Google Shape;425;p20"/>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7" name="Google Shape;427;p20"/>
          <p:cNvSpPr txBox="1"/>
          <p:nvPr>
            <p:ph idx="1" type="subTitle"/>
          </p:nvPr>
        </p:nvSpPr>
        <p:spPr>
          <a:xfrm>
            <a:off x="1909800" y="1549776"/>
            <a:ext cx="5324400" cy="13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428" name="Google Shape;428;p20"/>
          <p:cNvSpPr txBox="1"/>
          <p:nvPr>
            <p:ph type="title"/>
          </p:nvPr>
        </p:nvSpPr>
        <p:spPr>
          <a:xfrm>
            <a:off x="3327000" y="3134828"/>
            <a:ext cx="2490000" cy="3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b="1" sz="1600"/>
            </a:lvl1pPr>
            <a:lvl2pPr lvl="1" rtl="0">
              <a:spcBef>
                <a:spcPts val="0"/>
              </a:spcBef>
              <a:spcAft>
                <a:spcPts val="0"/>
              </a:spcAft>
              <a:buClr>
                <a:schemeClr val="accent5"/>
              </a:buClr>
              <a:buSzPts val="2800"/>
              <a:buNone/>
              <a:defRPr>
                <a:solidFill>
                  <a:schemeClr val="accent5"/>
                </a:solidFill>
                <a:latin typeface="PT Sans"/>
                <a:ea typeface="PT Sans"/>
                <a:cs typeface="PT Sans"/>
                <a:sym typeface="PT Sans"/>
              </a:defRPr>
            </a:lvl2pPr>
            <a:lvl3pPr lvl="2" rtl="0">
              <a:spcBef>
                <a:spcPts val="0"/>
              </a:spcBef>
              <a:spcAft>
                <a:spcPts val="0"/>
              </a:spcAft>
              <a:buClr>
                <a:schemeClr val="accent5"/>
              </a:buClr>
              <a:buSzPts val="2800"/>
              <a:buNone/>
              <a:defRPr>
                <a:solidFill>
                  <a:schemeClr val="accent5"/>
                </a:solidFill>
                <a:latin typeface="PT Sans"/>
                <a:ea typeface="PT Sans"/>
                <a:cs typeface="PT Sans"/>
                <a:sym typeface="PT Sans"/>
              </a:defRPr>
            </a:lvl3pPr>
            <a:lvl4pPr lvl="3" rtl="0">
              <a:spcBef>
                <a:spcPts val="0"/>
              </a:spcBef>
              <a:spcAft>
                <a:spcPts val="0"/>
              </a:spcAft>
              <a:buClr>
                <a:schemeClr val="accent5"/>
              </a:buClr>
              <a:buSzPts val="2800"/>
              <a:buNone/>
              <a:defRPr>
                <a:solidFill>
                  <a:schemeClr val="accent5"/>
                </a:solidFill>
                <a:latin typeface="PT Sans"/>
                <a:ea typeface="PT Sans"/>
                <a:cs typeface="PT Sans"/>
                <a:sym typeface="PT Sans"/>
              </a:defRPr>
            </a:lvl4pPr>
            <a:lvl5pPr lvl="4" rtl="0">
              <a:spcBef>
                <a:spcPts val="0"/>
              </a:spcBef>
              <a:spcAft>
                <a:spcPts val="0"/>
              </a:spcAft>
              <a:buClr>
                <a:schemeClr val="accent5"/>
              </a:buClr>
              <a:buSzPts val="2800"/>
              <a:buNone/>
              <a:defRPr>
                <a:solidFill>
                  <a:schemeClr val="accent5"/>
                </a:solidFill>
                <a:latin typeface="PT Sans"/>
                <a:ea typeface="PT Sans"/>
                <a:cs typeface="PT Sans"/>
                <a:sym typeface="PT Sans"/>
              </a:defRPr>
            </a:lvl5pPr>
            <a:lvl6pPr lvl="5" rtl="0">
              <a:spcBef>
                <a:spcPts val="0"/>
              </a:spcBef>
              <a:spcAft>
                <a:spcPts val="0"/>
              </a:spcAft>
              <a:buClr>
                <a:schemeClr val="accent5"/>
              </a:buClr>
              <a:buSzPts val="2800"/>
              <a:buNone/>
              <a:defRPr>
                <a:solidFill>
                  <a:schemeClr val="accent5"/>
                </a:solidFill>
                <a:latin typeface="PT Sans"/>
                <a:ea typeface="PT Sans"/>
                <a:cs typeface="PT Sans"/>
                <a:sym typeface="PT Sans"/>
              </a:defRPr>
            </a:lvl6pPr>
            <a:lvl7pPr lvl="6" rtl="0">
              <a:spcBef>
                <a:spcPts val="0"/>
              </a:spcBef>
              <a:spcAft>
                <a:spcPts val="0"/>
              </a:spcAft>
              <a:buClr>
                <a:schemeClr val="accent5"/>
              </a:buClr>
              <a:buSzPts val="2800"/>
              <a:buNone/>
              <a:defRPr>
                <a:solidFill>
                  <a:schemeClr val="accent5"/>
                </a:solidFill>
                <a:latin typeface="PT Sans"/>
                <a:ea typeface="PT Sans"/>
                <a:cs typeface="PT Sans"/>
                <a:sym typeface="PT Sans"/>
              </a:defRPr>
            </a:lvl7pPr>
            <a:lvl8pPr lvl="7" rtl="0">
              <a:spcBef>
                <a:spcPts val="0"/>
              </a:spcBef>
              <a:spcAft>
                <a:spcPts val="0"/>
              </a:spcAft>
              <a:buClr>
                <a:schemeClr val="accent5"/>
              </a:buClr>
              <a:buSzPts val="2800"/>
              <a:buNone/>
              <a:defRPr>
                <a:solidFill>
                  <a:schemeClr val="accent5"/>
                </a:solidFill>
                <a:latin typeface="PT Sans"/>
                <a:ea typeface="PT Sans"/>
                <a:cs typeface="PT Sans"/>
                <a:sym typeface="PT Sans"/>
              </a:defRPr>
            </a:lvl8pPr>
            <a:lvl9pPr lvl="8" rtl="0">
              <a:spcBef>
                <a:spcPts val="0"/>
              </a:spcBef>
              <a:spcAft>
                <a:spcPts val="0"/>
              </a:spcAft>
              <a:buClr>
                <a:schemeClr val="accent5"/>
              </a:buClr>
              <a:buSzPts val="2800"/>
              <a:buNone/>
              <a:defRPr>
                <a:solidFill>
                  <a:schemeClr val="accent5"/>
                </a:solidFill>
                <a:latin typeface="PT Sans"/>
                <a:ea typeface="PT Sans"/>
                <a:cs typeface="PT Sans"/>
                <a:sym typeface="PT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99"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 name="Google Shape;110;p3"/>
          <p:cNvSpPr txBox="1"/>
          <p:nvPr>
            <p:ph type="ctrTitle"/>
          </p:nvPr>
        </p:nvSpPr>
        <p:spPr>
          <a:xfrm>
            <a:off x="2492100" y="2123475"/>
            <a:ext cx="4159800" cy="1124400"/>
          </a:xfrm>
          <a:prstGeom prst="rect">
            <a:avLst/>
          </a:prstGeom>
        </p:spPr>
        <p:txBody>
          <a:bodyPr anchorCtr="0" anchor="b" bIns="0" lIns="0" spcFirstLastPara="1" rIns="0" wrap="square" tIns="0">
            <a:noAutofit/>
          </a:bodyPr>
          <a:lstStyle>
            <a:lvl1pPr lvl="0" rtl="0" algn="ctr">
              <a:spcBef>
                <a:spcPts val="0"/>
              </a:spcBef>
              <a:spcAft>
                <a:spcPts val="0"/>
              </a:spcAft>
              <a:buSzPts val="8000"/>
              <a:buNone/>
              <a:defRPr sz="50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11" name="Google Shape;111;p3"/>
          <p:cNvSpPr txBox="1"/>
          <p:nvPr>
            <p:ph idx="1" type="subTitle"/>
          </p:nvPr>
        </p:nvSpPr>
        <p:spPr>
          <a:xfrm>
            <a:off x="2492100" y="3323814"/>
            <a:ext cx="4159800" cy="336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3"/>
          <p:cNvSpPr txBox="1"/>
          <p:nvPr>
            <p:ph hasCustomPrompt="1" idx="2" type="title"/>
          </p:nvPr>
        </p:nvSpPr>
        <p:spPr>
          <a:xfrm>
            <a:off x="2492100" y="1483386"/>
            <a:ext cx="4159800" cy="7047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2"/>
              </a:buClr>
              <a:buSzPts val="5000"/>
              <a:buNone/>
              <a:defRPr sz="7000">
                <a:solidFill>
                  <a:schemeClr val="accent3"/>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bg>
      <p:bgPr>
        <a:solidFill>
          <a:schemeClr val="accent2"/>
        </a:solidFill>
      </p:bgPr>
    </p:bg>
    <p:spTree>
      <p:nvGrpSpPr>
        <p:cNvPr id="429" name="Shape 429"/>
        <p:cNvGrpSpPr/>
        <p:nvPr/>
      </p:nvGrpSpPr>
      <p:grpSpPr>
        <a:xfrm>
          <a:off x="0" y="0"/>
          <a:ext cx="0" cy="0"/>
          <a:chOff x="0" y="0"/>
          <a:chExt cx="0" cy="0"/>
        </a:xfrm>
      </p:grpSpPr>
      <p:sp>
        <p:nvSpPr>
          <p:cNvPr id="430" name="Google Shape;430;p21"/>
          <p:cNvSpPr txBox="1"/>
          <p:nvPr>
            <p:ph type="ctrTitle"/>
          </p:nvPr>
        </p:nvSpPr>
        <p:spPr>
          <a:xfrm>
            <a:off x="722350" y="685800"/>
            <a:ext cx="3702600" cy="10065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431" name="Google Shape;431;p21"/>
          <p:cNvSpPr txBox="1"/>
          <p:nvPr>
            <p:ph idx="1" type="subTitle"/>
          </p:nvPr>
        </p:nvSpPr>
        <p:spPr>
          <a:xfrm>
            <a:off x="722350" y="1653025"/>
            <a:ext cx="3702600" cy="13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32" name="Google Shape;432;p21"/>
          <p:cNvSpPr txBox="1"/>
          <p:nvPr/>
        </p:nvSpPr>
        <p:spPr>
          <a:xfrm>
            <a:off x="722350" y="2991025"/>
            <a:ext cx="3148500" cy="915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b="1" lang="en" sz="1200">
                <a:solidFill>
                  <a:schemeClr val="accent5"/>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200">
                <a:solidFill>
                  <a:schemeClr val="accent5"/>
                </a:solidFill>
                <a:latin typeface="Didact Gothic"/>
                <a:ea typeface="Didact Gothic"/>
                <a:cs typeface="Didact Gothic"/>
                <a:sym typeface="Didact Gothic"/>
              </a:rPr>
              <a:t>, including icons by </a:t>
            </a:r>
            <a:r>
              <a:rPr b="1" lang="en" sz="1200">
                <a:solidFill>
                  <a:schemeClr val="accent5"/>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200">
                <a:solidFill>
                  <a:schemeClr val="accent5"/>
                </a:solidFill>
                <a:latin typeface="Didact Gothic"/>
                <a:ea typeface="Didact Gothic"/>
                <a:cs typeface="Didact Gothic"/>
                <a:sym typeface="Didact Gothic"/>
              </a:rPr>
              <a:t>, infographics &amp; images by </a:t>
            </a:r>
            <a:r>
              <a:rPr b="1" lang="en" sz="1200">
                <a:solidFill>
                  <a:schemeClr val="accent5"/>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200">
                <a:solidFill>
                  <a:schemeClr val="accent5"/>
                </a:solidFill>
                <a:latin typeface="Didact Gothic"/>
                <a:ea typeface="Didact Gothic"/>
                <a:cs typeface="Didact Gothic"/>
                <a:sym typeface="Didact Gothic"/>
              </a:rPr>
              <a:t> </a:t>
            </a:r>
            <a:endParaRPr b="1" sz="1200">
              <a:solidFill>
                <a:schemeClr val="accent5"/>
              </a:solidFill>
              <a:latin typeface="Didact Gothic"/>
              <a:ea typeface="Didact Gothic"/>
              <a:cs typeface="Didact Gothic"/>
              <a:sym typeface="Didact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bg>
      <p:bgPr>
        <a:solidFill>
          <a:schemeClr val="accent2"/>
        </a:solidFill>
      </p:bgPr>
    </p:bg>
    <p:spTree>
      <p:nvGrpSpPr>
        <p:cNvPr id="433"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cap="flat" cmpd="sng" w="19050">
            <a:solidFill>
              <a:schemeClr val="accent5"/>
            </a:solidFill>
            <a:prstDash val="solid"/>
            <a:round/>
            <a:headEnd len="med" w="med" type="none"/>
            <a:tailEnd len="med" w="med" type="none"/>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22"/>
          <p:cNvSpPr/>
          <p:nvPr/>
        </p:nvSpPr>
        <p:spPr>
          <a:xfrm flipH="1">
            <a:off x="6758010" y="467505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flipH="1" rot="-617154">
              <a:off x="575967" y="402323"/>
              <a:ext cx="1053440" cy="2450002"/>
              <a:chOff x="3817855" y="1437512"/>
              <a:chExt cx="541146" cy="1128254"/>
            </a:xfrm>
          </p:grpSpPr>
          <p:sp>
            <p:nvSpPr>
              <p:cNvPr id="455" name="Google Shape;455;p22"/>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2"/>
            <p:cNvSpPr/>
            <p:nvPr/>
          </p:nvSpPr>
          <p:spPr>
            <a:xfrm>
              <a:off x="1419225" y="228600"/>
              <a:ext cx="142800" cy="1428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
    <p:spTree>
      <p:nvGrpSpPr>
        <p:cNvPr id="458"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7144668" y="0"/>
              <a:ext cx="1600279"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6578703"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743289"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rot="10800000">
              <a:off x="-1204" y="3670093"/>
              <a:ext cx="1135497"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7972342"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23"/>
          <p:cNvSpPr/>
          <p:nvPr/>
        </p:nvSpPr>
        <p:spPr>
          <a:xfrm>
            <a:off x="7683774" y="9265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MAIN_POINT_1">
    <p:bg>
      <p:bgPr>
        <a:solidFill>
          <a:schemeClr val="accent2"/>
        </a:solidFill>
      </p:bgPr>
    </p:bg>
    <p:spTree>
      <p:nvGrpSpPr>
        <p:cNvPr id="476"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rot="10800000">
              <a:off x="5767286" y="3636168"/>
              <a:ext cx="1611114" cy="1209957"/>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rot="10800000">
              <a:off x="6640281" y="3842942"/>
              <a:ext cx="1348069" cy="100435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113" name="Shape 113"/>
        <p:cNvGrpSpPr/>
        <p:nvPr/>
      </p:nvGrpSpPr>
      <p:grpSpPr>
        <a:xfrm>
          <a:off x="0" y="0"/>
          <a:ext cx="0" cy="0"/>
          <a:chOff x="0" y="0"/>
          <a:chExt cx="0" cy="0"/>
        </a:xfrm>
      </p:grpSpPr>
      <p:sp>
        <p:nvSpPr>
          <p:cNvPr id="114" name="Google Shape;114;p4"/>
          <p:cNvSpPr txBox="1"/>
          <p:nvPr>
            <p:ph idx="1" type="body"/>
          </p:nvPr>
        </p:nvSpPr>
        <p:spPr>
          <a:xfrm>
            <a:off x="722375" y="1104850"/>
            <a:ext cx="7699200" cy="3498900"/>
          </a:xfrm>
          <a:prstGeom prst="rect">
            <a:avLst/>
          </a:prstGeom>
        </p:spPr>
        <p:txBody>
          <a:bodyPr anchorCtr="0" anchor="t" bIns="91425" lIns="91425" spcFirstLastPara="1" rIns="91425" wrap="square" tIns="91425">
            <a:noAutofit/>
          </a:bodyPr>
          <a:lstStyle>
            <a:lvl1pPr indent="-368300" lvl="0" marL="457200">
              <a:lnSpc>
                <a:spcPct val="100000"/>
              </a:lnSpc>
              <a:spcBef>
                <a:spcPts val="0"/>
              </a:spcBef>
              <a:spcAft>
                <a:spcPts val="0"/>
              </a:spcAft>
              <a:buSzPts val="22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15" name="Google Shape;115;p4"/>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6" name="Google Shape;116;p4"/>
          <p:cNvGrpSpPr/>
          <p:nvPr/>
        </p:nvGrpSpPr>
        <p:grpSpPr>
          <a:xfrm>
            <a:off x="8264864" y="2136847"/>
            <a:ext cx="1179753" cy="2854241"/>
            <a:chOff x="7907551" y="-114309"/>
            <a:chExt cx="1908059" cy="4616272"/>
          </a:xfrm>
        </p:grpSpPr>
        <p:sp>
          <p:nvSpPr>
            <p:cNvPr id="117" name="Google Shape;117;p4"/>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4"/>
          <p:cNvSpPr/>
          <p:nvPr/>
        </p:nvSpPr>
        <p:spPr>
          <a:xfrm>
            <a:off x="806725" y="467505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4"/>
          <p:cNvCxnSpPr/>
          <p:nvPr/>
        </p:nvCxnSpPr>
        <p:spPr>
          <a:xfrm rot="10800000">
            <a:off x="7381950" y="4895850"/>
            <a:ext cx="1133400" cy="0"/>
          </a:xfrm>
          <a:prstGeom prst="straightConnector1">
            <a:avLst/>
          </a:prstGeom>
          <a:noFill/>
          <a:ln cap="flat" cmpd="sng" w="28575">
            <a:solidFill>
              <a:schemeClr val="accent5"/>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135" name="Shape 135"/>
        <p:cNvGrpSpPr/>
        <p:nvPr/>
      </p:nvGrpSpPr>
      <p:grpSpPr>
        <a:xfrm>
          <a:off x="0" y="0"/>
          <a:ext cx="0" cy="0"/>
          <a:chOff x="0" y="0"/>
          <a:chExt cx="0" cy="0"/>
        </a:xfrm>
      </p:grpSpPr>
      <p:sp>
        <p:nvSpPr>
          <p:cNvPr id="136" name="Google Shape;136;p5"/>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4675100" y="579312"/>
            <a:ext cx="3804000" cy="39834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a:off x="6659628" y="3545595"/>
            <a:ext cx="1262868" cy="1002352"/>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7611614" y="3464137"/>
            <a:ext cx="853189" cy="845690"/>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661175" y="576012"/>
            <a:ext cx="3807600" cy="39867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a:off x="947000" y="591709"/>
            <a:ext cx="1028800" cy="82064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flipH="1">
            <a:off x="1535518" y="590653"/>
            <a:ext cx="804131" cy="641399"/>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flipH="1">
            <a:off x="674764" y="1598807"/>
            <a:ext cx="768932" cy="729508"/>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5"/>
          <p:cNvGrpSpPr/>
          <p:nvPr/>
        </p:nvGrpSpPr>
        <p:grpSpPr>
          <a:xfrm>
            <a:off x="4281415" y="375214"/>
            <a:ext cx="581170" cy="125403"/>
            <a:chOff x="4685288" y="186288"/>
            <a:chExt cx="419375" cy="90485"/>
          </a:xfrm>
        </p:grpSpPr>
        <p:sp>
          <p:nvSpPr>
            <p:cNvPr id="145" name="Google Shape;145;p5"/>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5"/>
            <p:cNvGrpSpPr/>
            <p:nvPr/>
          </p:nvGrpSpPr>
          <p:grpSpPr>
            <a:xfrm>
              <a:off x="4685288" y="186300"/>
              <a:ext cx="419375" cy="90473"/>
              <a:chOff x="4390000" y="182175"/>
              <a:chExt cx="419375" cy="90473"/>
            </a:xfrm>
          </p:grpSpPr>
          <p:sp>
            <p:nvSpPr>
              <p:cNvPr id="147" name="Google Shape;147;p5"/>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 name="Google Shape;149;p5"/>
          <p:cNvGrpSpPr/>
          <p:nvPr/>
        </p:nvGrpSpPr>
        <p:grpSpPr>
          <a:xfrm flipH="1" rot="-10283466">
            <a:off x="223212" y="142930"/>
            <a:ext cx="541137" cy="2225321"/>
            <a:chOff x="871338" y="1945155"/>
            <a:chExt cx="247109" cy="1016148"/>
          </a:xfrm>
        </p:grpSpPr>
        <p:sp>
          <p:nvSpPr>
            <p:cNvPr id="150" name="Google Shape;150;p5"/>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5"/>
          <p:cNvGrpSpPr/>
          <p:nvPr/>
        </p:nvGrpSpPr>
        <p:grpSpPr>
          <a:xfrm rot="-1025565">
            <a:off x="7915709" y="165251"/>
            <a:ext cx="961174" cy="1962025"/>
            <a:chOff x="3789888" y="1403830"/>
            <a:chExt cx="569113" cy="1161936"/>
          </a:xfrm>
        </p:grpSpPr>
        <p:sp>
          <p:nvSpPr>
            <p:cNvPr id="154" name="Google Shape;154;p5"/>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3789888" y="1403830"/>
              <a:ext cx="81102" cy="79229"/>
            </a:xfrm>
            <a:custGeom>
              <a:rect b="b" l="l" r="r" t="t"/>
              <a:pathLst>
                <a:path extrusionOk="0" h="4187" w="4286">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5"/>
          <p:cNvSpPr txBox="1"/>
          <p:nvPr>
            <p:ph idx="1" type="subTitle"/>
          </p:nvPr>
        </p:nvSpPr>
        <p:spPr>
          <a:xfrm>
            <a:off x="1379075" y="3084605"/>
            <a:ext cx="2371800" cy="77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8" name="Google Shape;158;p5"/>
          <p:cNvSpPr txBox="1"/>
          <p:nvPr>
            <p:ph idx="2" type="subTitle"/>
          </p:nvPr>
        </p:nvSpPr>
        <p:spPr>
          <a:xfrm>
            <a:off x="5391200" y="3084606"/>
            <a:ext cx="2371800" cy="77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9" name="Google Shape;159;p5"/>
          <p:cNvSpPr/>
          <p:nvPr/>
        </p:nvSpPr>
        <p:spPr>
          <a:xfrm>
            <a:off x="3757049" y="44949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txBox="1"/>
          <p:nvPr>
            <p:ph type="title"/>
          </p:nvPr>
        </p:nvSpPr>
        <p:spPr>
          <a:xfrm>
            <a:off x="1276350" y="2638425"/>
            <a:ext cx="2581200" cy="42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b="1" sz="18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161" name="Google Shape;161;p5"/>
          <p:cNvSpPr txBox="1"/>
          <p:nvPr>
            <p:ph idx="3" type="title"/>
          </p:nvPr>
        </p:nvSpPr>
        <p:spPr>
          <a:xfrm>
            <a:off x="5286375" y="2638425"/>
            <a:ext cx="2581200" cy="42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b="1" sz="18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2" name="Shape 162"/>
        <p:cNvGrpSpPr/>
        <p:nvPr/>
      </p:nvGrpSpPr>
      <p:grpSpPr>
        <a:xfrm>
          <a:off x="0" y="0"/>
          <a:ext cx="0" cy="0"/>
          <a:chOff x="0" y="0"/>
          <a:chExt cx="0" cy="0"/>
        </a:xfrm>
      </p:grpSpPr>
      <p:sp>
        <p:nvSpPr>
          <p:cNvPr id="163" name="Google Shape;163;p6"/>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6"/>
          <p:cNvGrpSpPr/>
          <p:nvPr/>
        </p:nvGrpSpPr>
        <p:grpSpPr>
          <a:xfrm>
            <a:off x="4281415" y="75177"/>
            <a:ext cx="581170" cy="125403"/>
            <a:chOff x="4685288" y="186288"/>
            <a:chExt cx="419375" cy="90485"/>
          </a:xfrm>
        </p:grpSpPr>
        <p:sp>
          <p:nvSpPr>
            <p:cNvPr id="165" name="Google Shape;165;p6"/>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6"/>
            <p:cNvGrpSpPr/>
            <p:nvPr/>
          </p:nvGrpSpPr>
          <p:grpSpPr>
            <a:xfrm>
              <a:off x="4685288" y="186300"/>
              <a:ext cx="419375" cy="90473"/>
              <a:chOff x="4390000" y="182175"/>
              <a:chExt cx="419375" cy="90473"/>
            </a:xfrm>
          </p:grpSpPr>
          <p:sp>
            <p:nvSpPr>
              <p:cNvPr id="167" name="Google Shape;167;p6"/>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 name="Google Shape;169;p6"/>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0" name="Google Shape;170;p6"/>
          <p:cNvGrpSpPr/>
          <p:nvPr/>
        </p:nvGrpSpPr>
        <p:grpSpPr>
          <a:xfrm flipH="1" rot="-9602805">
            <a:off x="29343" y="129067"/>
            <a:ext cx="1386120" cy="2705624"/>
            <a:chOff x="409722" y="228600"/>
            <a:chExt cx="1385931" cy="2705253"/>
          </a:xfrm>
        </p:grpSpPr>
        <p:grpSp>
          <p:nvGrpSpPr>
            <p:cNvPr id="171" name="Google Shape;171;p6"/>
            <p:cNvGrpSpPr/>
            <p:nvPr/>
          </p:nvGrpSpPr>
          <p:grpSpPr>
            <a:xfrm flipH="1" rot="-617154">
              <a:off x="575967" y="402323"/>
              <a:ext cx="1053440" cy="2450002"/>
              <a:chOff x="3817855" y="1437512"/>
              <a:chExt cx="541146" cy="1128254"/>
            </a:xfrm>
          </p:grpSpPr>
          <p:sp>
            <p:nvSpPr>
              <p:cNvPr id="172" name="Google Shape;172;p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6"/>
          <p:cNvGrpSpPr/>
          <p:nvPr/>
        </p:nvGrpSpPr>
        <p:grpSpPr>
          <a:xfrm>
            <a:off x="-9513" y="2"/>
            <a:ext cx="9177947" cy="4737094"/>
            <a:chOff x="-9513" y="2"/>
            <a:chExt cx="9177947" cy="4737094"/>
          </a:xfrm>
        </p:grpSpPr>
        <p:sp>
          <p:nvSpPr>
            <p:cNvPr id="176" name="Google Shape;176;p6"/>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179" name="Shape 179"/>
        <p:cNvGrpSpPr/>
        <p:nvPr/>
      </p:nvGrpSpPr>
      <p:grpSpPr>
        <a:xfrm>
          <a:off x="0" y="0"/>
          <a:ext cx="0" cy="0"/>
          <a:chOff x="0" y="0"/>
          <a:chExt cx="0" cy="0"/>
        </a:xfrm>
      </p:grpSpPr>
      <p:sp>
        <p:nvSpPr>
          <p:cNvPr id="180" name="Google Shape;180;p7"/>
          <p:cNvSpPr txBox="1"/>
          <p:nvPr>
            <p:ph type="title"/>
          </p:nvPr>
        </p:nvSpPr>
        <p:spPr>
          <a:xfrm>
            <a:off x="992071" y="1521350"/>
            <a:ext cx="264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1" name="Google Shape;181;p7"/>
          <p:cNvSpPr txBox="1"/>
          <p:nvPr>
            <p:ph idx="1" type="subTitle"/>
          </p:nvPr>
        </p:nvSpPr>
        <p:spPr>
          <a:xfrm>
            <a:off x="949496" y="2215050"/>
            <a:ext cx="2907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182" name="Shape 182"/>
        <p:cNvGrpSpPr/>
        <p:nvPr/>
      </p:nvGrpSpPr>
      <p:grpSpPr>
        <a:xfrm>
          <a:off x="0" y="0"/>
          <a:ext cx="0" cy="0"/>
          <a:chOff x="0" y="0"/>
          <a:chExt cx="0" cy="0"/>
        </a:xfrm>
      </p:grpSpPr>
      <p:grpSp>
        <p:nvGrpSpPr>
          <p:cNvPr id="183" name="Google Shape;183;p8"/>
          <p:cNvGrpSpPr/>
          <p:nvPr/>
        </p:nvGrpSpPr>
        <p:grpSpPr>
          <a:xfrm>
            <a:off x="319043" y="283350"/>
            <a:ext cx="8505900" cy="4576800"/>
            <a:chOff x="319043" y="283350"/>
            <a:chExt cx="8505900" cy="4576800"/>
          </a:xfrm>
        </p:grpSpPr>
        <p:sp>
          <p:nvSpPr>
            <p:cNvPr id="184" name="Google Shape;184;p8"/>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8"/>
          <p:cNvGrpSpPr/>
          <p:nvPr/>
        </p:nvGrpSpPr>
        <p:grpSpPr>
          <a:xfrm>
            <a:off x="4281415" y="375214"/>
            <a:ext cx="581170" cy="125403"/>
            <a:chOff x="4685288" y="186288"/>
            <a:chExt cx="419375" cy="90485"/>
          </a:xfrm>
        </p:grpSpPr>
        <p:sp>
          <p:nvSpPr>
            <p:cNvPr id="189" name="Google Shape;189;p8"/>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8"/>
            <p:cNvGrpSpPr/>
            <p:nvPr/>
          </p:nvGrpSpPr>
          <p:grpSpPr>
            <a:xfrm>
              <a:off x="4685288" y="186300"/>
              <a:ext cx="419375" cy="90473"/>
              <a:chOff x="4390000" y="182175"/>
              <a:chExt cx="419375" cy="90473"/>
            </a:xfrm>
          </p:grpSpPr>
          <p:sp>
            <p:nvSpPr>
              <p:cNvPr id="191" name="Google Shape;191;p8"/>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 name="Google Shape;193;p8"/>
          <p:cNvSpPr txBox="1"/>
          <p:nvPr>
            <p:ph type="title"/>
          </p:nvPr>
        </p:nvSpPr>
        <p:spPr>
          <a:xfrm>
            <a:off x="2046600" y="1414500"/>
            <a:ext cx="5050800" cy="2314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grpSp>
        <p:nvGrpSpPr>
          <p:cNvPr id="195" name="Google Shape;195;p9"/>
          <p:cNvGrpSpPr/>
          <p:nvPr/>
        </p:nvGrpSpPr>
        <p:grpSpPr>
          <a:xfrm>
            <a:off x="-9513" y="-6"/>
            <a:ext cx="9177947" cy="5143519"/>
            <a:chOff x="-9513" y="-6"/>
            <a:chExt cx="9177947" cy="5143519"/>
          </a:xfrm>
        </p:grpSpPr>
        <p:sp>
          <p:nvSpPr>
            <p:cNvPr id="196" name="Google Shape;196;p9"/>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9"/>
          <p:cNvSpPr txBox="1"/>
          <p:nvPr>
            <p:ph type="ctrTitle"/>
          </p:nvPr>
        </p:nvSpPr>
        <p:spPr>
          <a:xfrm>
            <a:off x="4969070" y="1686150"/>
            <a:ext cx="3441000" cy="426900"/>
          </a:xfrm>
          <a:prstGeom prst="rect">
            <a:avLst/>
          </a:prstGeom>
        </p:spPr>
        <p:txBody>
          <a:bodyPr anchorCtr="0" anchor="b" bIns="0" lIns="0" spcFirstLastPara="1" rIns="0" wrap="square" tIns="0">
            <a:noAutofit/>
          </a:bodyPr>
          <a:lstStyle>
            <a:lvl1pPr lvl="0" rtl="0">
              <a:spcBef>
                <a:spcPts val="0"/>
              </a:spcBef>
              <a:spcAft>
                <a:spcPts val="0"/>
              </a:spcAft>
              <a:buSzPts val="30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grpSp>
        <p:nvGrpSpPr>
          <p:cNvPr id="204" name="Google Shape;204;p9"/>
          <p:cNvGrpSpPr/>
          <p:nvPr/>
        </p:nvGrpSpPr>
        <p:grpSpPr>
          <a:xfrm>
            <a:off x="4281415" y="75177"/>
            <a:ext cx="581170" cy="125403"/>
            <a:chOff x="4685288" y="186288"/>
            <a:chExt cx="419375" cy="90485"/>
          </a:xfrm>
        </p:grpSpPr>
        <p:sp>
          <p:nvSpPr>
            <p:cNvPr id="205" name="Google Shape;205;p9"/>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9"/>
            <p:cNvGrpSpPr/>
            <p:nvPr/>
          </p:nvGrpSpPr>
          <p:grpSpPr>
            <a:xfrm>
              <a:off x="4685288" y="186300"/>
              <a:ext cx="419375" cy="90473"/>
              <a:chOff x="4390000" y="182175"/>
              <a:chExt cx="419375" cy="90473"/>
            </a:xfrm>
          </p:grpSpPr>
          <p:sp>
            <p:nvSpPr>
              <p:cNvPr id="207" name="Google Shape;207;p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9" name="Google Shape;209;p9"/>
          <p:cNvSpPr txBox="1"/>
          <p:nvPr>
            <p:ph idx="1" type="subTitle"/>
          </p:nvPr>
        </p:nvSpPr>
        <p:spPr>
          <a:xfrm>
            <a:off x="4876800" y="2313025"/>
            <a:ext cx="3029100" cy="122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5"/>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0" name="Shape 210"/>
        <p:cNvGrpSpPr/>
        <p:nvPr/>
      </p:nvGrpSpPr>
      <p:grpSpPr>
        <a:xfrm>
          <a:off x="0" y="0"/>
          <a:ext cx="0" cy="0"/>
          <a:chOff x="0" y="0"/>
          <a:chExt cx="0" cy="0"/>
        </a:xfrm>
      </p:grpSpPr>
      <p:sp>
        <p:nvSpPr>
          <p:cNvPr id="211" name="Google Shape;211;p10"/>
          <p:cNvSpPr txBox="1"/>
          <p:nvPr>
            <p:ph type="ctrTitle"/>
          </p:nvPr>
        </p:nvSpPr>
        <p:spPr>
          <a:xfrm>
            <a:off x="712850" y="539500"/>
            <a:ext cx="4278300" cy="1173600"/>
          </a:xfrm>
          <a:prstGeom prst="rect">
            <a:avLst/>
          </a:prstGeom>
        </p:spPr>
        <p:txBody>
          <a:bodyPr anchorCtr="0" anchor="b" bIns="0" lIns="0" spcFirstLastPara="1" rIns="0" wrap="square" tIns="0">
            <a:noAutofit/>
          </a:bodyPr>
          <a:lstStyle>
            <a:lvl1pPr lvl="0" rtl="0">
              <a:spcBef>
                <a:spcPts val="0"/>
              </a:spcBef>
              <a:spcAft>
                <a:spcPts val="0"/>
              </a:spcAft>
              <a:buSzPts val="3000"/>
              <a:buNone/>
              <a:defRPr sz="2400">
                <a:solidFill>
                  <a:schemeClr val="accent5"/>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indent="-317500" lvl="1" marL="9144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indent="-317500" lvl="2" marL="13716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indent="-317500" lvl="3" marL="18288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indent="-317500" lvl="4" marL="22860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indent="-317500" lvl="5" marL="27432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indent="-317500" lvl="6" marL="32004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indent="-317500" lvl="7" marL="36576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indent="-317500" lvl="8" marL="41148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ww.kaggle.com/spscientist/studentsperformance-in-exa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5"/>
          <p:cNvSpPr txBox="1"/>
          <p:nvPr>
            <p:ph idx="6" type="title"/>
          </p:nvPr>
        </p:nvSpPr>
        <p:spPr>
          <a:xfrm>
            <a:off x="52275" y="2702313"/>
            <a:ext cx="2021100" cy="3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Saira"/>
                <a:ea typeface="Saira"/>
                <a:cs typeface="Saira"/>
                <a:sym typeface="Saira"/>
              </a:rPr>
              <a:t>GROUP 3</a:t>
            </a:r>
            <a:endParaRPr sz="2100">
              <a:latin typeface="Saira"/>
              <a:ea typeface="Saira"/>
              <a:cs typeface="Saira"/>
              <a:sym typeface="Saira"/>
            </a:endParaRPr>
          </a:p>
        </p:txBody>
      </p:sp>
      <p:sp>
        <p:nvSpPr>
          <p:cNvPr id="494" name="Google Shape;494;p25"/>
          <p:cNvSpPr txBox="1"/>
          <p:nvPr>
            <p:ph type="title"/>
          </p:nvPr>
        </p:nvSpPr>
        <p:spPr>
          <a:xfrm>
            <a:off x="370225" y="3136624"/>
            <a:ext cx="2747700" cy="58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Saira"/>
                <a:ea typeface="Saira"/>
                <a:cs typeface="Saira"/>
                <a:sym typeface="Saira"/>
              </a:rPr>
              <a:t>Trần Văn Duy</a:t>
            </a:r>
            <a:endParaRPr b="1" sz="2100">
              <a:latin typeface="Saira"/>
              <a:ea typeface="Saira"/>
              <a:cs typeface="Saira"/>
              <a:sym typeface="Saira"/>
            </a:endParaRPr>
          </a:p>
          <a:p>
            <a:pPr indent="0" lvl="0" marL="0" rtl="0" algn="ctr">
              <a:spcBef>
                <a:spcPts val="0"/>
              </a:spcBef>
              <a:spcAft>
                <a:spcPts val="0"/>
              </a:spcAft>
              <a:buClr>
                <a:schemeClr val="dk1"/>
              </a:buClr>
              <a:buSzPts val="1100"/>
              <a:buFont typeface="Arial"/>
              <a:buNone/>
            </a:pPr>
            <a:r>
              <a:rPr b="1" lang="en" sz="1800">
                <a:solidFill>
                  <a:schemeClr val="accent5"/>
                </a:solidFill>
              </a:rPr>
              <a:t>19133016</a:t>
            </a:r>
            <a:endParaRPr b="1" sz="2200">
              <a:latin typeface="Saira"/>
              <a:ea typeface="Saira"/>
              <a:cs typeface="Saira"/>
              <a:sym typeface="Saira"/>
            </a:endParaRPr>
          </a:p>
        </p:txBody>
      </p:sp>
      <p:sp>
        <p:nvSpPr>
          <p:cNvPr id="495" name="Google Shape;495;p25"/>
          <p:cNvSpPr txBox="1"/>
          <p:nvPr>
            <p:ph idx="9" type="title"/>
          </p:nvPr>
        </p:nvSpPr>
        <p:spPr>
          <a:xfrm>
            <a:off x="370225" y="3967325"/>
            <a:ext cx="2747700" cy="70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Saira"/>
                <a:ea typeface="Saira"/>
                <a:cs typeface="Saira"/>
                <a:sym typeface="Saira"/>
              </a:rPr>
              <a:t>Cao Anh Văn</a:t>
            </a:r>
            <a:endParaRPr b="1" sz="2100">
              <a:latin typeface="Saira"/>
              <a:ea typeface="Saira"/>
              <a:cs typeface="Saira"/>
              <a:sym typeface="Saira"/>
            </a:endParaRPr>
          </a:p>
          <a:p>
            <a:pPr indent="0" lvl="0" marL="0" rtl="0" algn="ctr">
              <a:spcBef>
                <a:spcPts val="0"/>
              </a:spcBef>
              <a:spcAft>
                <a:spcPts val="0"/>
              </a:spcAft>
              <a:buNone/>
            </a:pPr>
            <a:r>
              <a:rPr b="1" lang="en" sz="1800">
                <a:solidFill>
                  <a:schemeClr val="accent5"/>
                </a:solidFill>
              </a:rPr>
              <a:t>19133067</a:t>
            </a:r>
            <a:endParaRPr>
              <a:latin typeface="Saira"/>
              <a:ea typeface="Saira"/>
              <a:cs typeface="Saira"/>
              <a:sym typeface="Saira"/>
            </a:endParaRPr>
          </a:p>
        </p:txBody>
      </p:sp>
      <p:sp>
        <p:nvSpPr>
          <p:cNvPr id="496" name="Google Shape;496;p25"/>
          <p:cNvSpPr txBox="1"/>
          <p:nvPr>
            <p:ph idx="3" type="title"/>
          </p:nvPr>
        </p:nvSpPr>
        <p:spPr>
          <a:xfrm>
            <a:off x="2738175" y="3136625"/>
            <a:ext cx="2543400" cy="58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Saira"/>
                <a:ea typeface="Saira"/>
                <a:cs typeface="Saira"/>
                <a:sym typeface="Saira"/>
              </a:rPr>
              <a:t>Trần Công Trường</a:t>
            </a:r>
            <a:endParaRPr b="1" sz="2100">
              <a:latin typeface="Saira"/>
              <a:ea typeface="Saira"/>
              <a:cs typeface="Saira"/>
              <a:sym typeface="Saira"/>
            </a:endParaRPr>
          </a:p>
          <a:p>
            <a:pPr indent="0" lvl="0" marL="0" rtl="0" algn="ctr">
              <a:spcBef>
                <a:spcPts val="0"/>
              </a:spcBef>
              <a:spcAft>
                <a:spcPts val="0"/>
              </a:spcAft>
              <a:buClr>
                <a:schemeClr val="dk1"/>
              </a:buClr>
              <a:buSzPts val="1100"/>
              <a:buFont typeface="Arial"/>
              <a:buNone/>
            </a:pPr>
            <a:r>
              <a:rPr b="1" lang="en" sz="1800">
                <a:solidFill>
                  <a:schemeClr val="accent5"/>
                </a:solidFill>
              </a:rPr>
              <a:t>19133062</a:t>
            </a:r>
            <a:endParaRPr>
              <a:latin typeface="Saira"/>
              <a:ea typeface="Saira"/>
              <a:cs typeface="Saira"/>
              <a:sym typeface="Saira"/>
            </a:endParaRPr>
          </a:p>
        </p:txBody>
      </p:sp>
      <p:sp>
        <p:nvSpPr>
          <p:cNvPr id="497" name="Google Shape;497;p25"/>
          <p:cNvSpPr txBox="1"/>
          <p:nvPr>
            <p:ph idx="13" type="title"/>
          </p:nvPr>
        </p:nvSpPr>
        <p:spPr>
          <a:xfrm>
            <a:off x="2738175" y="3999125"/>
            <a:ext cx="24414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Saira"/>
                <a:ea typeface="Saira"/>
                <a:cs typeface="Saira"/>
                <a:sym typeface="Saira"/>
              </a:rPr>
              <a:t>Lê Phương Nam</a:t>
            </a:r>
            <a:endParaRPr b="1" sz="2100">
              <a:latin typeface="Saira"/>
              <a:ea typeface="Saira"/>
              <a:cs typeface="Saira"/>
              <a:sym typeface="Saira"/>
            </a:endParaRPr>
          </a:p>
          <a:p>
            <a:pPr indent="0" lvl="0" marL="0" rtl="0" algn="ctr">
              <a:spcBef>
                <a:spcPts val="0"/>
              </a:spcBef>
              <a:spcAft>
                <a:spcPts val="0"/>
              </a:spcAft>
              <a:buClr>
                <a:schemeClr val="dk1"/>
              </a:buClr>
              <a:buSzPts val="1100"/>
              <a:buFont typeface="Arial"/>
              <a:buNone/>
            </a:pPr>
            <a:r>
              <a:rPr b="1" lang="en" sz="1800">
                <a:solidFill>
                  <a:schemeClr val="accent5"/>
                </a:solidFill>
              </a:rPr>
              <a:t>19133036</a:t>
            </a:r>
            <a:endParaRPr>
              <a:latin typeface="Saira"/>
              <a:ea typeface="Saira"/>
              <a:cs typeface="Saira"/>
              <a:sym typeface="Saira"/>
            </a:endParaRPr>
          </a:p>
        </p:txBody>
      </p:sp>
      <p:grpSp>
        <p:nvGrpSpPr>
          <p:cNvPr id="498" name="Google Shape;498;p25"/>
          <p:cNvGrpSpPr/>
          <p:nvPr/>
        </p:nvGrpSpPr>
        <p:grpSpPr>
          <a:xfrm>
            <a:off x="6289040" y="3090835"/>
            <a:ext cx="656575" cy="640396"/>
            <a:chOff x="1190625" y="238125"/>
            <a:chExt cx="5219200" cy="5219200"/>
          </a:xfrm>
        </p:grpSpPr>
        <p:sp>
          <p:nvSpPr>
            <p:cNvPr id="499" name="Google Shape;499;p25"/>
            <p:cNvSpPr/>
            <p:nvPr/>
          </p:nvSpPr>
          <p:spPr>
            <a:xfrm>
              <a:off x="3147000" y="2112950"/>
              <a:ext cx="2939075" cy="1632650"/>
            </a:xfrm>
            <a:custGeom>
              <a:rect b="b" l="l" r="r" t="t"/>
              <a:pathLst>
                <a:path extrusionOk="0" h="65306" w="117563">
                  <a:moveTo>
                    <a:pt x="32653" y="0"/>
                  </a:moveTo>
                  <a:cubicBezTo>
                    <a:pt x="14614" y="0"/>
                    <a:pt x="0" y="14614"/>
                    <a:pt x="0" y="32653"/>
                  </a:cubicBezTo>
                  <a:cubicBezTo>
                    <a:pt x="0" y="50691"/>
                    <a:pt x="14614" y="65305"/>
                    <a:pt x="32653" y="65305"/>
                  </a:cubicBezTo>
                  <a:lnTo>
                    <a:pt x="117562" y="65305"/>
                  </a:lnTo>
                  <a:lnTo>
                    <a:pt x="117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1269725" y="317225"/>
              <a:ext cx="1714200" cy="5061000"/>
            </a:xfrm>
            <a:custGeom>
              <a:rect b="b" l="l" r="r" t="t"/>
              <a:pathLst>
                <a:path extrusionOk="0" h="202440" w="68568">
                  <a:moveTo>
                    <a:pt x="0" y="0"/>
                  </a:moveTo>
                  <a:lnTo>
                    <a:pt x="0" y="202439"/>
                  </a:lnTo>
                  <a:lnTo>
                    <a:pt x="68567" y="202439"/>
                  </a:lnTo>
                  <a:lnTo>
                    <a:pt x="685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3147000" y="2194500"/>
              <a:ext cx="408575" cy="1469550"/>
            </a:xfrm>
            <a:custGeom>
              <a:rect b="b" l="l" r="r" t="t"/>
              <a:pathLst>
                <a:path extrusionOk="0" h="58782" w="16343">
                  <a:moveTo>
                    <a:pt x="16343" y="0"/>
                  </a:moveTo>
                  <a:lnTo>
                    <a:pt x="9786" y="6524"/>
                  </a:lnTo>
                  <a:lnTo>
                    <a:pt x="0" y="26129"/>
                  </a:lnTo>
                  <a:lnTo>
                    <a:pt x="3262" y="42471"/>
                  </a:lnTo>
                  <a:lnTo>
                    <a:pt x="16343" y="58781"/>
                  </a:lnTo>
                  <a:lnTo>
                    <a:pt x="16343" y="9786"/>
                  </a:lnTo>
                  <a:lnTo>
                    <a:pt x="163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3391650" y="3745575"/>
              <a:ext cx="2939050" cy="1632625"/>
            </a:xfrm>
            <a:custGeom>
              <a:rect b="b" l="l" r="r" t="t"/>
              <a:pathLst>
                <a:path extrusionOk="0" h="65305" w="117562">
                  <a:moveTo>
                    <a:pt x="0" y="0"/>
                  </a:moveTo>
                  <a:lnTo>
                    <a:pt x="0" y="65305"/>
                  </a:lnTo>
                  <a:lnTo>
                    <a:pt x="84910" y="65305"/>
                  </a:lnTo>
                  <a:cubicBezTo>
                    <a:pt x="102948" y="65305"/>
                    <a:pt x="117562" y="50691"/>
                    <a:pt x="117562" y="32653"/>
                  </a:cubicBezTo>
                  <a:cubicBezTo>
                    <a:pt x="117562" y="14614"/>
                    <a:pt x="102948" y="0"/>
                    <a:pt x="849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5922950" y="3827125"/>
              <a:ext cx="407750" cy="1469550"/>
            </a:xfrm>
            <a:custGeom>
              <a:rect b="b" l="l" r="r" t="t"/>
              <a:pathLst>
                <a:path extrusionOk="0" h="58782" w="16310">
                  <a:moveTo>
                    <a:pt x="0" y="0"/>
                  </a:moveTo>
                  <a:lnTo>
                    <a:pt x="0" y="9819"/>
                  </a:lnTo>
                  <a:lnTo>
                    <a:pt x="0" y="58781"/>
                  </a:lnTo>
                  <a:lnTo>
                    <a:pt x="13048" y="42471"/>
                  </a:lnTo>
                  <a:lnTo>
                    <a:pt x="16310" y="26129"/>
                  </a:lnTo>
                  <a:lnTo>
                    <a:pt x="6524" y="655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5595925" y="3745575"/>
              <a:ext cx="327050" cy="1632625"/>
            </a:xfrm>
            <a:custGeom>
              <a:rect b="b" l="l" r="r" t="t"/>
              <a:pathLst>
                <a:path extrusionOk="0" h="65305" w="13082">
                  <a:moveTo>
                    <a:pt x="1" y="0"/>
                  </a:moveTo>
                  <a:lnTo>
                    <a:pt x="1" y="65305"/>
                  </a:lnTo>
                  <a:lnTo>
                    <a:pt x="13081" y="62043"/>
                  </a:lnTo>
                  <a:lnTo>
                    <a:pt x="13081" y="3262"/>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1269725" y="317225"/>
              <a:ext cx="1142525" cy="5061000"/>
            </a:xfrm>
            <a:custGeom>
              <a:rect b="b" l="l" r="r" t="t"/>
              <a:pathLst>
                <a:path extrusionOk="0" h="202440" w="45701">
                  <a:moveTo>
                    <a:pt x="0" y="0"/>
                  </a:moveTo>
                  <a:lnTo>
                    <a:pt x="0" y="202439"/>
                  </a:lnTo>
                  <a:lnTo>
                    <a:pt x="45701" y="202439"/>
                  </a:lnTo>
                  <a:lnTo>
                    <a:pt x="457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3555550" y="2112950"/>
              <a:ext cx="407775" cy="1632650"/>
            </a:xfrm>
            <a:custGeom>
              <a:rect b="b" l="l" r="r" t="t"/>
              <a:pathLst>
                <a:path extrusionOk="0" h="65306" w="16311">
                  <a:moveTo>
                    <a:pt x="16311" y="0"/>
                  </a:moveTo>
                  <a:lnTo>
                    <a:pt x="1" y="3262"/>
                  </a:lnTo>
                  <a:lnTo>
                    <a:pt x="1" y="65305"/>
                  </a:lnTo>
                  <a:lnTo>
                    <a:pt x="16311" y="65305"/>
                  </a:lnTo>
                  <a:lnTo>
                    <a:pt x="163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2167575" y="317225"/>
              <a:ext cx="244675" cy="5061000"/>
            </a:xfrm>
            <a:custGeom>
              <a:rect b="b" l="l" r="r" t="t"/>
              <a:pathLst>
                <a:path extrusionOk="0" h="202440" w="9787">
                  <a:moveTo>
                    <a:pt x="1" y="0"/>
                  </a:moveTo>
                  <a:lnTo>
                    <a:pt x="1" y="202439"/>
                  </a:lnTo>
                  <a:lnTo>
                    <a:pt x="9787" y="202439"/>
                  </a:lnTo>
                  <a:lnTo>
                    <a:pt x="97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1840575" y="3991025"/>
              <a:ext cx="571675" cy="570875"/>
            </a:xfrm>
            <a:custGeom>
              <a:rect b="b" l="l" r="r" t="t"/>
              <a:pathLst>
                <a:path extrusionOk="0" h="22835" w="22867">
                  <a:moveTo>
                    <a:pt x="11450" y="1"/>
                  </a:moveTo>
                  <a:cubicBezTo>
                    <a:pt x="5121" y="1"/>
                    <a:pt x="0" y="5089"/>
                    <a:pt x="0" y="11418"/>
                  </a:cubicBezTo>
                  <a:cubicBezTo>
                    <a:pt x="0" y="17713"/>
                    <a:pt x="5121" y="22835"/>
                    <a:pt x="11450" y="22835"/>
                  </a:cubicBezTo>
                  <a:cubicBezTo>
                    <a:pt x="17745" y="22835"/>
                    <a:pt x="22867" y="17713"/>
                    <a:pt x="22867" y="11418"/>
                  </a:cubicBezTo>
                  <a:cubicBezTo>
                    <a:pt x="22867" y="5089"/>
                    <a:pt x="17745" y="1"/>
                    <a:pt x="114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1190625" y="238125"/>
              <a:ext cx="1870750" cy="5219200"/>
            </a:xfrm>
            <a:custGeom>
              <a:rect b="b" l="l" r="r" t="t"/>
              <a:pathLst>
                <a:path extrusionOk="0" h="208768" w="74830">
                  <a:moveTo>
                    <a:pt x="68534" y="6296"/>
                  </a:moveTo>
                  <a:lnTo>
                    <a:pt x="68534" y="202471"/>
                  </a:lnTo>
                  <a:lnTo>
                    <a:pt x="6296" y="202471"/>
                  </a:lnTo>
                  <a:lnTo>
                    <a:pt x="6296" y="6296"/>
                  </a:lnTo>
                  <a:close/>
                  <a:moveTo>
                    <a:pt x="0" y="0"/>
                  </a:moveTo>
                  <a:lnTo>
                    <a:pt x="0" y="208767"/>
                  </a:lnTo>
                  <a:lnTo>
                    <a:pt x="74830" y="208767"/>
                  </a:lnTo>
                  <a:lnTo>
                    <a:pt x="748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1595100" y="646675"/>
              <a:ext cx="1061800" cy="157425"/>
            </a:xfrm>
            <a:custGeom>
              <a:rect b="b" l="l" r="r" t="t"/>
              <a:pathLst>
                <a:path extrusionOk="0" h="6297" w="42472">
                  <a:moveTo>
                    <a:pt x="0" y="1"/>
                  </a:moveTo>
                  <a:lnTo>
                    <a:pt x="0" y="6296"/>
                  </a:lnTo>
                  <a:lnTo>
                    <a:pt x="42472" y="6296"/>
                  </a:lnTo>
                  <a:lnTo>
                    <a:pt x="424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1595100" y="4891325"/>
              <a:ext cx="1061800" cy="157425"/>
            </a:xfrm>
            <a:custGeom>
              <a:rect b="b" l="l" r="r" t="t"/>
              <a:pathLst>
                <a:path extrusionOk="0" h="6297" w="42472">
                  <a:moveTo>
                    <a:pt x="0" y="1"/>
                  </a:moveTo>
                  <a:lnTo>
                    <a:pt x="0" y="6297"/>
                  </a:lnTo>
                  <a:lnTo>
                    <a:pt x="42472" y="6297"/>
                  </a:lnTo>
                  <a:lnTo>
                    <a:pt x="424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1595100" y="972875"/>
              <a:ext cx="1061800" cy="157425"/>
            </a:xfrm>
            <a:custGeom>
              <a:rect b="b" l="l" r="r" t="t"/>
              <a:pathLst>
                <a:path extrusionOk="0" h="6297" w="42472">
                  <a:moveTo>
                    <a:pt x="0" y="0"/>
                  </a:moveTo>
                  <a:lnTo>
                    <a:pt x="0" y="6296"/>
                  </a:lnTo>
                  <a:lnTo>
                    <a:pt x="42472" y="6296"/>
                  </a:lnTo>
                  <a:lnTo>
                    <a:pt x="424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1922125" y="1299075"/>
              <a:ext cx="407750" cy="158225"/>
            </a:xfrm>
            <a:custGeom>
              <a:rect b="b" l="l" r="r" t="t"/>
              <a:pathLst>
                <a:path extrusionOk="0" h="6329" w="16310">
                  <a:moveTo>
                    <a:pt x="0" y="0"/>
                  </a:moveTo>
                  <a:lnTo>
                    <a:pt x="0" y="6329"/>
                  </a:lnTo>
                  <a:lnTo>
                    <a:pt x="16310" y="6329"/>
                  </a:lnTo>
                  <a:lnTo>
                    <a:pt x="163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1762275" y="3911925"/>
              <a:ext cx="729075" cy="729075"/>
            </a:xfrm>
            <a:custGeom>
              <a:rect b="b" l="l" r="r" t="t"/>
              <a:pathLst>
                <a:path extrusionOk="0" h="29163" w="29163">
                  <a:moveTo>
                    <a:pt x="14582" y="6296"/>
                  </a:moveTo>
                  <a:cubicBezTo>
                    <a:pt x="19148" y="6296"/>
                    <a:pt x="22867" y="10015"/>
                    <a:pt x="22867" y="14582"/>
                  </a:cubicBezTo>
                  <a:cubicBezTo>
                    <a:pt x="22867" y="19148"/>
                    <a:pt x="19148" y="22867"/>
                    <a:pt x="14582" y="22867"/>
                  </a:cubicBezTo>
                  <a:cubicBezTo>
                    <a:pt x="10015" y="22867"/>
                    <a:pt x="6296" y="19148"/>
                    <a:pt x="6296" y="14582"/>
                  </a:cubicBezTo>
                  <a:cubicBezTo>
                    <a:pt x="6296" y="10015"/>
                    <a:pt x="10015" y="6296"/>
                    <a:pt x="14582" y="6296"/>
                  </a:cubicBezTo>
                  <a:close/>
                  <a:moveTo>
                    <a:pt x="14582" y="0"/>
                  </a:moveTo>
                  <a:cubicBezTo>
                    <a:pt x="6525" y="0"/>
                    <a:pt x="1" y="6524"/>
                    <a:pt x="1" y="14582"/>
                  </a:cubicBezTo>
                  <a:cubicBezTo>
                    <a:pt x="1" y="22606"/>
                    <a:pt x="6525" y="29163"/>
                    <a:pt x="14582" y="29163"/>
                  </a:cubicBezTo>
                  <a:cubicBezTo>
                    <a:pt x="22606" y="29163"/>
                    <a:pt x="29163" y="22606"/>
                    <a:pt x="29163" y="14582"/>
                  </a:cubicBezTo>
                  <a:cubicBezTo>
                    <a:pt x="29163" y="6524"/>
                    <a:pt x="22606" y="0"/>
                    <a:pt x="145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3147000" y="3667275"/>
              <a:ext cx="3262825" cy="1790050"/>
            </a:xfrm>
            <a:custGeom>
              <a:rect b="b" l="l" r="r" t="t"/>
              <a:pathLst>
                <a:path extrusionOk="0" h="71602" w="130513">
                  <a:moveTo>
                    <a:pt x="0" y="1"/>
                  </a:moveTo>
                  <a:lnTo>
                    <a:pt x="0" y="6296"/>
                  </a:lnTo>
                  <a:lnTo>
                    <a:pt x="94696" y="6296"/>
                  </a:lnTo>
                  <a:cubicBezTo>
                    <a:pt x="110973" y="6296"/>
                    <a:pt x="124216" y="19540"/>
                    <a:pt x="124216" y="35785"/>
                  </a:cubicBezTo>
                  <a:cubicBezTo>
                    <a:pt x="124216" y="52062"/>
                    <a:pt x="110973" y="65305"/>
                    <a:pt x="94696" y="65305"/>
                  </a:cubicBezTo>
                  <a:lnTo>
                    <a:pt x="0" y="65305"/>
                  </a:lnTo>
                  <a:lnTo>
                    <a:pt x="0" y="71601"/>
                  </a:lnTo>
                  <a:lnTo>
                    <a:pt x="94696" y="71601"/>
                  </a:lnTo>
                  <a:cubicBezTo>
                    <a:pt x="114463" y="71601"/>
                    <a:pt x="130512" y="55552"/>
                    <a:pt x="130512" y="35785"/>
                  </a:cubicBezTo>
                  <a:cubicBezTo>
                    <a:pt x="130512" y="16050"/>
                    <a:pt x="114463" y="1"/>
                    <a:pt x="946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5843825" y="4154125"/>
              <a:ext cx="157425" cy="816350"/>
            </a:xfrm>
            <a:custGeom>
              <a:rect b="b" l="l" r="r" t="t"/>
              <a:pathLst>
                <a:path extrusionOk="0" h="32654" w="6297">
                  <a:moveTo>
                    <a:pt x="1" y="1"/>
                  </a:moveTo>
                  <a:lnTo>
                    <a:pt x="1" y="32653"/>
                  </a:lnTo>
                  <a:lnTo>
                    <a:pt x="6297" y="32653"/>
                  </a:lnTo>
                  <a:lnTo>
                    <a:pt x="62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3391650" y="3993475"/>
              <a:ext cx="2286675" cy="157425"/>
            </a:xfrm>
            <a:custGeom>
              <a:rect b="b" l="l" r="r" t="t"/>
              <a:pathLst>
                <a:path extrusionOk="0" h="6297" w="91467">
                  <a:moveTo>
                    <a:pt x="0" y="0"/>
                  </a:moveTo>
                  <a:lnTo>
                    <a:pt x="0" y="6296"/>
                  </a:lnTo>
                  <a:lnTo>
                    <a:pt x="91466" y="6296"/>
                  </a:lnTo>
                  <a:lnTo>
                    <a:pt x="9146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3391650" y="4320500"/>
              <a:ext cx="2286675" cy="157400"/>
            </a:xfrm>
            <a:custGeom>
              <a:rect b="b" l="l" r="r" t="t"/>
              <a:pathLst>
                <a:path extrusionOk="0" h="6296" w="91467">
                  <a:moveTo>
                    <a:pt x="0" y="0"/>
                  </a:moveTo>
                  <a:lnTo>
                    <a:pt x="0" y="6296"/>
                  </a:lnTo>
                  <a:lnTo>
                    <a:pt x="91466" y="6296"/>
                  </a:lnTo>
                  <a:lnTo>
                    <a:pt x="9146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3391650" y="4646675"/>
              <a:ext cx="2286675" cy="157425"/>
            </a:xfrm>
            <a:custGeom>
              <a:rect b="b" l="l" r="r" t="t"/>
              <a:pathLst>
                <a:path extrusionOk="0" h="6297" w="91467">
                  <a:moveTo>
                    <a:pt x="0" y="1"/>
                  </a:moveTo>
                  <a:lnTo>
                    <a:pt x="0" y="6297"/>
                  </a:lnTo>
                  <a:lnTo>
                    <a:pt x="91466" y="6297"/>
                  </a:lnTo>
                  <a:lnTo>
                    <a:pt x="914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3391650" y="4972875"/>
              <a:ext cx="2286675" cy="158250"/>
            </a:xfrm>
            <a:custGeom>
              <a:rect b="b" l="l" r="r" t="t"/>
              <a:pathLst>
                <a:path extrusionOk="0" h="6330" w="91467">
                  <a:moveTo>
                    <a:pt x="0" y="1"/>
                  </a:moveTo>
                  <a:lnTo>
                    <a:pt x="0" y="6329"/>
                  </a:lnTo>
                  <a:lnTo>
                    <a:pt x="91466" y="6329"/>
                  </a:lnTo>
                  <a:lnTo>
                    <a:pt x="914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3068700" y="2033825"/>
              <a:ext cx="3262000" cy="1790875"/>
            </a:xfrm>
            <a:custGeom>
              <a:rect b="b" l="l" r="r" t="t"/>
              <a:pathLst>
                <a:path extrusionOk="0" h="71635" w="130480">
                  <a:moveTo>
                    <a:pt x="35785" y="1"/>
                  </a:moveTo>
                  <a:cubicBezTo>
                    <a:pt x="16050" y="1"/>
                    <a:pt x="1" y="16083"/>
                    <a:pt x="1" y="35818"/>
                  </a:cubicBezTo>
                  <a:cubicBezTo>
                    <a:pt x="1" y="55553"/>
                    <a:pt x="16050" y="71634"/>
                    <a:pt x="35785" y="71634"/>
                  </a:cubicBezTo>
                  <a:lnTo>
                    <a:pt x="130480" y="71634"/>
                  </a:lnTo>
                  <a:lnTo>
                    <a:pt x="130480" y="65339"/>
                  </a:lnTo>
                  <a:lnTo>
                    <a:pt x="35785" y="65339"/>
                  </a:lnTo>
                  <a:cubicBezTo>
                    <a:pt x="19507" y="65339"/>
                    <a:pt x="6296" y="52095"/>
                    <a:pt x="6296" y="35818"/>
                  </a:cubicBezTo>
                  <a:cubicBezTo>
                    <a:pt x="6296" y="19540"/>
                    <a:pt x="19507" y="6329"/>
                    <a:pt x="35785" y="6329"/>
                  </a:cubicBezTo>
                  <a:lnTo>
                    <a:pt x="130480" y="6329"/>
                  </a:lnTo>
                  <a:lnTo>
                    <a:pt x="1304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3476450" y="2521500"/>
              <a:ext cx="157425" cy="816350"/>
            </a:xfrm>
            <a:custGeom>
              <a:rect b="b" l="l" r="r" t="t"/>
              <a:pathLst>
                <a:path extrusionOk="0" h="32654" w="6297">
                  <a:moveTo>
                    <a:pt x="0" y="1"/>
                  </a:moveTo>
                  <a:lnTo>
                    <a:pt x="0" y="32653"/>
                  </a:lnTo>
                  <a:lnTo>
                    <a:pt x="6296" y="32653"/>
                  </a:lnTo>
                  <a:lnTo>
                    <a:pt x="62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3800200" y="2360850"/>
              <a:ext cx="2285875" cy="157425"/>
            </a:xfrm>
            <a:custGeom>
              <a:rect b="b" l="l" r="r" t="t"/>
              <a:pathLst>
                <a:path extrusionOk="0" h="6297" w="91435">
                  <a:moveTo>
                    <a:pt x="1" y="1"/>
                  </a:moveTo>
                  <a:lnTo>
                    <a:pt x="1" y="6296"/>
                  </a:lnTo>
                  <a:lnTo>
                    <a:pt x="91434" y="6296"/>
                  </a:lnTo>
                  <a:lnTo>
                    <a:pt x="91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3800200" y="2687050"/>
              <a:ext cx="2285875" cy="158225"/>
            </a:xfrm>
            <a:custGeom>
              <a:rect b="b" l="l" r="r" t="t"/>
              <a:pathLst>
                <a:path extrusionOk="0" h="6329" w="91435">
                  <a:moveTo>
                    <a:pt x="1" y="0"/>
                  </a:moveTo>
                  <a:lnTo>
                    <a:pt x="1" y="6329"/>
                  </a:lnTo>
                  <a:lnTo>
                    <a:pt x="91434" y="6329"/>
                  </a:lnTo>
                  <a:lnTo>
                    <a:pt x="914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3800200" y="3014075"/>
              <a:ext cx="2285875" cy="157400"/>
            </a:xfrm>
            <a:custGeom>
              <a:rect b="b" l="l" r="r" t="t"/>
              <a:pathLst>
                <a:path extrusionOk="0" h="6296" w="91435">
                  <a:moveTo>
                    <a:pt x="1" y="0"/>
                  </a:moveTo>
                  <a:lnTo>
                    <a:pt x="1" y="6296"/>
                  </a:lnTo>
                  <a:lnTo>
                    <a:pt x="91434" y="6296"/>
                  </a:lnTo>
                  <a:lnTo>
                    <a:pt x="914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3800200" y="3340250"/>
              <a:ext cx="2285875" cy="157425"/>
            </a:xfrm>
            <a:custGeom>
              <a:rect b="b" l="l" r="r" t="t"/>
              <a:pathLst>
                <a:path extrusionOk="0" h="6297" w="91435">
                  <a:moveTo>
                    <a:pt x="1" y="1"/>
                  </a:moveTo>
                  <a:lnTo>
                    <a:pt x="1" y="6297"/>
                  </a:lnTo>
                  <a:lnTo>
                    <a:pt x="91434" y="6297"/>
                  </a:lnTo>
                  <a:lnTo>
                    <a:pt x="91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5"/>
          <p:cNvGrpSpPr/>
          <p:nvPr/>
        </p:nvGrpSpPr>
        <p:grpSpPr>
          <a:xfrm>
            <a:off x="7366071" y="3731221"/>
            <a:ext cx="656589" cy="703793"/>
            <a:chOff x="6973138" y="1883950"/>
            <a:chExt cx="354300" cy="492025"/>
          </a:xfrm>
        </p:grpSpPr>
        <p:sp>
          <p:nvSpPr>
            <p:cNvPr id="528" name="Google Shape;528;p25"/>
            <p:cNvSpPr/>
            <p:nvPr/>
          </p:nvSpPr>
          <p:spPr>
            <a:xfrm>
              <a:off x="6978813" y="1890925"/>
              <a:ext cx="341225" cy="69325"/>
            </a:xfrm>
            <a:custGeom>
              <a:rect b="b" l="l" r="r" t="t"/>
              <a:pathLst>
                <a:path extrusionOk="0" h="2773" w="13649">
                  <a:moveTo>
                    <a:pt x="1377" y="1"/>
                  </a:moveTo>
                  <a:cubicBezTo>
                    <a:pt x="645" y="1"/>
                    <a:pt x="0" y="593"/>
                    <a:pt x="0" y="1378"/>
                  </a:cubicBezTo>
                  <a:cubicBezTo>
                    <a:pt x="0" y="2110"/>
                    <a:pt x="645" y="2772"/>
                    <a:pt x="1377" y="2772"/>
                  </a:cubicBezTo>
                  <a:lnTo>
                    <a:pt x="13649" y="2772"/>
                  </a:lnTo>
                  <a:lnTo>
                    <a:pt x="124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6980538" y="1936250"/>
              <a:ext cx="38375" cy="432325"/>
            </a:xfrm>
            <a:custGeom>
              <a:rect b="b" l="l" r="r" t="t"/>
              <a:pathLst>
                <a:path extrusionOk="0" h="17293" w="1535">
                  <a:moveTo>
                    <a:pt x="1" y="1"/>
                  </a:moveTo>
                  <a:lnTo>
                    <a:pt x="1" y="16717"/>
                  </a:lnTo>
                  <a:lnTo>
                    <a:pt x="872" y="17292"/>
                  </a:lnTo>
                  <a:lnTo>
                    <a:pt x="1535" y="17292"/>
                  </a:lnTo>
                  <a:lnTo>
                    <a:pt x="1535" y="959"/>
                  </a:lnTo>
                  <a:lnTo>
                    <a:pt x="872" y="959"/>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7018888" y="1960225"/>
              <a:ext cx="301150" cy="408350"/>
            </a:xfrm>
            <a:custGeom>
              <a:rect b="b" l="l" r="r" t="t"/>
              <a:pathLst>
                <a:path extrusionOk="0" h="16334" w="12046">
                  <a:moveTo>
                    <a:pt x="1" y="0"/>
                  </a:moveTo>
                  <a:lnTo>
                    <a:pt x="1" y="16333"/>
                  </a:lnTo>
                  <a:lnTo>
                    <a:pt x="12046" y="16333"/>
                  </a:lnTo>
                  <a:lnTo>
                    <a:pt x="120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7196688" y="1960225"/>
              <a:ext cx="61900" cy="192200"/>
            </a:xfrm>
            <a:custGeom>
              <a:rect b="b" l="l" r="r" t="t"/>
              <a:pathLst>
                <a:path extrusionOk="0" h="7688" w="2476">
                  <a:moveTo>
                    <a:pt x="1" y="0"/>
                  </a:moveTo>
                  <a:lnTo>
                    <a:pt x="1" y="7687"/>
                  </a:lnTo>
                  <a:lnTo>
                    <a:pt x="2476" y="7687"/>
                  </a:lnTo>
                  <a:lnTo>
                    <a:pt x="24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6973138" y="1883950"/>
              <a:ext cx="354300" cy="492025"/>
            </a:xfrm>
            <a:custGeom>
              <a:rect b="b" l="l" r="r" t="t"/>
              <a:pathLst>
                <a:path extrusionOk="0" h="19681" w="14172">
                  <a:moveTo>
                    <a:pt x="1674" y="1"/>
                  </a:moveTo>
                  <a:cubicBezTo>
                    <a:pt x="802" y="1"/>
                    <a:pt x="88" y="646"/>
                    <a:pt x="0" y="1517"/>
                  </a:cubicBezTo>
                  <a:lnTo>
                    <a:pt x="0" y="18147"/>
                  </a:lnTo>
                  <a:cubicBezTo>
                    <a:pt x="0" y="19018"/>
                    <a:pt x="663" y="19681"/>
                    <a:pt x="1534" y="19681"/>
                  </a:cubicBezTo>
                  <a:lnTo>
                    <a:pt x="14172" y="19681"/>
                  </a:lnTo>
                  <a:lnTo>
                    <a:pt x="14172" y="2755"/>
                  </a:lnTo>
                  <a:lnTo>
                    <a:pt x="11993" y="2755"/>
                  </a:lnTo>
                  <a:lnTo>
                    <a:pt x="11993" y="3330"/>
                  </a:lnTo>
                  <a:lnTo>
                    <a:pt x="13510" y="3330"/>
                  </a:lnTo>
                  <a:lnTo>
                    <a:pt x="13510" y="19088"/>
                  </a:lnTo>
                  <a:lnTo>
                    <a:pt x="1534" y="19088"/>
                  </a:lnTo>
                  <a:cubicBezTo>
                    <a:pt x="1029" y="19088"/>
                    <a:pt x="593" y="18652"/>
                    <a:pt x="593" y="18147"/>
                  </a:cubicBezTo>
                  <a:lnTo>
                    <a:pt x="593" y="2964"/>
                  </a:lnTo>
                  <a:cubicBezTo>
                    <a:pt x="872" y="3191"/>
                    <a:pt x="1238" y="3330"/>
                    <a:pt x="1674" y="3330"/>
                  </a:cubicBezTo>
                  <a:lnTo>
                    <a:pt x="8280" y="3330"/>
                  </a:lnTo>
                  <a:lnTo>
                    <a:pt x="8280" y="2755"/>
                  </a:lnTo>
                  <a:lnTo>
                    <a:pt x="1674" y="2755"/>
                  </a:lnTo>
                  <a:cubicBezTo>
                    <a:pt x="1099" y="2755"/>
                    <a:pt x="593" y="2250"/>
                    <a:pt x="593" y="1657"/>
                  </a:cubicBezTo>
                  <a:cubicBezTo>
                    <a:pt x="593" y="1082"/>
                    <a:pt x="1099" y="576"/>
                    <a:pt x="1674" y="576"/>
                  </a:cubicBezTo>
                  <a:lnTo>
                    <a:pt x="12934" y="576"/>
                  </a:lnTo>
                  <a:lnTo>
                    <a:pt x="129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7002338" y="1905750"/>
              <a:ext cx="286775" cy="16150"/>
            </a:xfrm>
            <a:custGeom>
              <a:rect b="b" l="l" r="r" t="t"/>
              <a:pathLst>
                <a:path extrusionOk="0" h="646" w="11471">
                  <a:moveTo>
                    <a:pt x="0" y="0"/>
                  </a:moveTo>
                  <a:lnTo>
                    <a:pt x="0" y="645"/>
                  </a:lnTo>
                  <a:lnTo>
                    <a:pt x="11470" y="645"/>
                  </a:lnTo>
                  <a:lnTo>
                    <a:pt x="1147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7002338" y="1929275"/>
              <a:ext cx="301575" cy="14400"/>
            </a:xfrm>
            <a:custGeom>
              <a:rect b="b" l="l" r="r" t="t"/>
              <a:pathLst>
                <a:path extrusionOk="0" h="576" w="12063">
                  <a:moveTo>
                    <a:pt x="0" y="1"/>
                  </a:moveTo>
                  <a:lnTo>
                    <a:pt x="0" y="576"/>
                  </a:lnTo>
                  <a:lnTo>
                    <a:pt x="12063" y="576"/>
                  </a:lnTo>
                  <a:lnTo>
                    <a:pt x="120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7187538" y="1952825"/>
              <a:ext cx="78025" cy="219650"/>
            </a:xfrm>
            <a:custGeom>
              <a:rect b="b" l="l" r="r" t="t"/>
              <a:pathLst>
                <a:path extrusionOk="0" h="8786" w="3121">
                  <a:moveTo>
                    <a:pt x="2476" y="575"/>
                  </a:moveTo>
                  <a:lnTo>
                    <a:pt x="2476" y="7844"/>
                  </a:lnTo>
                  <a:lnTo>
                    <a:pt x="1604" y="7339"/>
                  </a:lnTo>
                  <a:lnTo>
                    <a:pt x="663" y="7844"/>
                  </a:lnTo>
                  <a:lnTo>
                    <a:pt x="663" y="575"/>
                  </a:lnTo>
                  <a:close/>
                  <a:moveTo>
                    <a:pt x="1" y="0"/>
                  </a:moveTo>
                  <a:lnTo>
                    <a:pt x="1" y="8785"/>
                  </a:lnTo>
                  <a:lnTo>
                    <a:pt x="1604" y="8053"/>
                  </a:lnTo>
                  <a:lnTo>
                    <a:pt x="3121" y="8785"/>
                  </a:lnTo>
                  <a:lnTo>
                    <a:pt x="31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7011488" y="1976350"/>
              <a:ext cx="14400" cy="377850"/>
            </a:xfrm>
            <a:custGeom>
              <a:rect b="b" l="l" r="r" t="t"/>
              <a:pathLst>
                <a:path extrusionOk="0" h="15114" w="576">
                  <a:moveTo>
                    <a:pt x="0" y="0"/>
                  </a:moveTo>
                  <a:lnTo>
                    <a:pt x="0" y="15113"/>
                  </a:lnTo>
                  <a:lnTo>
                    <a:pt x="576" y="15113"/>
                  </a:lnTo>
                  <a:lnTo>
                    <a:pt x="5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7049388" y="1990725"/>
              <a:ext cx="76300" cy="14850"/>
            </a:xfrm>
            <a:custGeom>
              <a:rect b="b" l="l" r="r" t="t"/>
              <a:pathLst>
                <a:path extrusionOk="0" h="594" w="3052">
                  <a:moveTo>
                    <a:pt x="1" y="1"/>
                  </a:moveTo>
                  <a:lnTo>
                    <a:pt x="1" y="593"/>
                  </a:lnTo>
                  <a:lnTo>
                    <a:pt x="3051" y="593"/>
                  </a:lnTo>
                  <a:lnTo>
                    <a:pt x="30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7204088" y="2323225"/>
              <a:ext cx="14425" cy="14400"/>
            </a:xfrm>
            <a:custGeom>
              <a:rect b="b" l="l" r="r" t="t"/>
              <a:pathLst>
                <a:path extrusionOk="0" h="576" w="577">
                  <a:moveTo>
                    <a:pt x="1" y="0"/>
                  </a:moveTo>
                  <a:lnTo>
                    <a:pt x="1" y="576"/>
                  </a:lnTo>
                  <a:lnTo>
                    <a:pt x="576" y="576"/>
                  </a:lnTo>
                  <a:lnTo>
                    <a:pt x="5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7234613" y="2323225"/>
              <a:ext cx="14825" cy="14400"/>
            </a:xfrm>
            <a:custGeom>
              <a:rect b="b" l="l" r="r" t="t"/>
              <a:pathLst>
                <a:path extrusionOk="0" h="576" w="593">
                  <a:moveTo>
                    <a:pt x="0" y="0"/>
                  </a:moveTo>
                  <a:lnTo>
                    <a:pt x="0" y="576"/>
                  </a:lnTo>
                  <a:lnTo>
                    <a:pt x="593" y="576"/>
                  </a:lnTo>
                  <a:lnTo>
                    <a:pt x="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7265538" y="2323225"/>
              <a:ext cx="14850" cy="14400"/>
            </a:xfrm>
            <a:custGeom>
              <a:rect b="b" l="l" r="r" t="t"/>
              <a:pathLst>
                <a:path extrusionOk="0" h="576" w="594">
                  <a:moveTo>
                    <a:pt x="1" y="0"/>
                  </a:moveTo>
                  <a:lnTo>
                    <a:pt x="1" y="576"/>
                  </a:lnTo>
                  <a:lnTo>
                    <a:pt x="593" y="576"/>
                  </a:lnTo>
                  <a:lnTo>
                    <a:pt x="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7049388" y="2021675"/>
              <a:ext cx="45800" cy="14825"/>
            </a:xfrm>
            <a:custGeom>
              <a:rect b="b" l="l" r="r" t="t"/>
              <a:pathLst>
                <a:path extrusionOk="0" h="593" w="1832">
                  <a:moveTo>
                    <a:pt x="1" y="0"/>
                  </a:moveTo>
                  <a:lnTo>
                    <a:pt x="1" y="593"/>
                  </a:lnTo>
                  <a:lnTo>
                    <a:pt x="1831" y="593"/>
                  </a:lnTo>
                  <a:lnTo>
                    <a:pt x="1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7049388" y="2052600"/>
              <a:ext cx="45800" cy="14400"/>
            </a:xfrm>
            <a:custGeom>
              <a:rect b="b" l="l" r="r" t="t"/>
              <a:pathLst>
                <a:path extrusionOk="0" h="576" w="1832">
                  <a:moveTo>
                    <a:pt x="1" y="1"/>
                  </a:moveTo>
                  <a:lnTo>
                    <a:pt x="1" y="576"/>
                  </a:lnTo>
                  <a:lnTo>
                    <a:pt x="1831" y="576"/>
                  </a:lnTo>
                  <a:lnTo>
                    <a:pt x="1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25"/>
          <p:cNvSpPr txBox="1"/>
          <p:nvPr>
            <p:ph idx="4294967295" type="ctrTitle"/>
          </p:nvPr>
        </p:nvSpPr>
        <p:spPr>
          <a:xfrm>
            <a:off x="1574400" y="201525"/>
            <a:ext cx="5995200" cy="13500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b="1" lang="en" sz="2200">
                <a:solidFill>
                  <a:schemeClr val="dk1"/>
                </a:solidFill>
                <a:latin typeface="Arial"/>
                <a:ea typeface="Arial"/>
                <a:cs typeface="Arial"/>
                <a:sym typeface="Arial"/>
              </a:rPr>
              <a:t>HCMC UNIVERSITY OF TECHNOLOGY AND EDUCATION</a:t>
            </a:r>
            <a:endParaRPr b="1" sz="2200">
              <a:solidFill>
                <a:schemeClr val="dk1"/>
              </a:solidFill>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t/>
            </a:r>
            <a:endParaRPr b="1" sz="2200">
              <a:solidFill>
                <a:schemeClr val="dk1"/>
              </a:solidFill>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t/>
            </a:r>
            <a:endParaRPr b="1" sz="2200">
              <a:solidFill>
                <a:schemeClr val="dk1"/>
              </a:solidFill>
              <a:latin typeface="Saira"/>
              <a:ea typeface="Saira"/>
              <a:cs typeface="Saira"/>
              <a:sym typeface="Saira"/>
            </a:endParaRPr>
          </a:p>
        </p:txBody>
      </p:sp>
      <p:pic>
        <p:nvPicPr>
          <p:cNvPr id="544" name="Google Shape;544;p25"/>
          <p:cNvPicPr preferRelativeResize="0"/>
          <p:nvPr/>
        </p:nvPicPr>
        <p:blipFill>
          <a:blip r:embed="rId3">
            <a:alphaModFix/>
          </a:blip>
          <a:stretch>
            <a:fillRect/>
          </a:stretch>
        </p:blipFill>
        <p:spPr>
          <a:xfrm>
            <a:off x="370212" y="337775"/>
            <a:ext cx="1159524" cy="1488048"/>
          </a:xfrm>
          <a:prstGeom prst="rect">
            <a:avLst/>
          </a:prstGeom>
          <a:noFill/>
          <a:ln>
            <a:noFill/>
          </a:ln>
        </p:spPr>
      </p:pic>
      <p:sp>
        <p:nvSpPr>
          <p:cNvPr id="545" name="Google Shape;545;p25"/>
          <p:cNvSpPr txBox="1"/>
          <p:nvPr>
            <p:ph idx="6" type="title"/>
          </p:nvPr>
        </p:nvSpPr>
        <p:spPr>
          <a:xfrm>
            <a:off x="1627825" y="1499275"/>
            <a:ext cx="6039900" cy="10245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1000"/>
              </a:spcBef>
              <a:spcAft>
                <a:spcPts val="0"/>
              </a:spcAft>
              <a:buClr>
                <a:schemeClr val="dk1"/>
              </a:buClr>
              <a:buSzPts val="1100"/>
              <a:buFont typeface="Arial"/>
              <a:buNone/>
            </a:pPr>
            <a:r>
              <a:rPr b="1" lang="en" sz="2200">
                <a:solidFill>
                  <a:schemeClr val="dk1"/>
                </a:solidFill>
                <a:latin typeface="Arial"/>
                <a:ea typeface="Arial"/>
                <a:cs typeface="Arial"/>
                <a:sym typeface="Arial"/>
              </a:rPr>
              <a:t>Analysis of external factors affecting students' scores</a:t>
            </a:r>
            <a:endParaRPr b="1" sz="22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solidFill>
                  <a:schemeClr val="dk1"/>
                </a:solidFill>
                <a:latin typeface="Arial"/>
                <a:ea typeface="Arial"/>
                <a:cs typeface="Arial"/>
                <a:sym typeface="Arial"/>
              </a:rPr>
              <a:t> </a:t>
            </a:r>
            <a:endParaRPr b="1" sz="1400">
              <a:solidFill>
                <a:schemeClr val="dk1"/>
              </a:solidFill>
              <a:latin typeface="Arial"/>
              <a:ea typeface="Arial"/>
              <a:cs typeface="Arial"/>
              <a:sym typeface="Arial"/>
            </a:endParaRPr>
          </a:p>
          <a:p>
            <a:pPr indent="0" lvl="0" marL="0" rtl="0" algn="ctr">
              <a:spcBef>
                <a:spcPts val="1200"/>
              </a:spcBef>
              <a:spcAft>
                <a:spcPts val="0"/>
              </a:spcAft>
              <a:buNone/>
            </a:pPr>
            <a:r>
              <a:t/>
            </a:r>
            <a:endParaRPr b="1" sz="2100">
              <a:solidFill>
                <a:schemeClr val="dk1"/>
              </a:solidFill>
              <a:latin typeface="Saira"/>
              <a:ea typeface="Saira"/>
              <a:cs typeface="Saira"/>
              <a:sym typeface="Saira"/>
            </a:endParaRPr>
          </a:p>
        </p:txBody>
      </p:sp>
      <p:pic>
        <p:nvPicPr>
          <p:cNvPr id="546" name="Google Shape;546;p25"/>
          <p:cNvPicPr preferRelativeResize="0"/>
          <p:nvPr/>
        </p:nvPicPr>
        <p:blipFill>
          <a:blip r:embed="rId4">
            <a:alphaModFix/>
          </a:blip>
          <a:stretch>
            <a:fillRect/>
          </a:stretch>
        </p:blipFill>
        <p:spPr>
          <a:xfrm>
            <a:off x="7614275" y="291725"/>
            <a:ext cx="1159500" cy="1488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500"/>
                                        <p:tgtEl>
                                          <p:spTgt spid="4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500"/>
                                        <p:tgtEl>
                                          <p:spTgt spid="49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5"/>
                                        </p:tgtEl>
                                        <p:attrNameLst>
                                          <p:attrName>style.visibility</p:attrName>
                                        </p:attrNameLst>
                                      </p:cBhvr>
                                      <p:to>
                                        <p:strVal val="visible"/>
                                      </p:to>
                                    </p:set>
                                    <p:anim calcmode="lin" valueType="num">
                                      <p:cBhvr additive="base">
                                        <p:cTn dur="500"/>
                                        <p:tgtEl>
                                          <p:spTgt spid="4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500"/>
                                        <p:tgtEl>
                                          <p:spTgt spid="4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4"/>
          <p:cNvSpPr txBox="1"/>
          <p:nvPr/>
        </p:nvSpPr>
        <p:spPr>
          <a:xfrm>
            <a:off x="1936500" y="961800"/>
            <a:ext cx="53574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200">
                <a:solidFill>
                  <a:schemeClr val="dk1"/>
                </a:solidFill>
              </a:rPr>
              <a:t>The graph of students' mean score distribution by lunch and race.</a:t>
            </a:r>
            <a:endParaRPr b="1"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p:txBody>
      </p:sp>
      <p:sp>
        <p:nvSpPr>
          <p:cNvPr id="615" name="Google Shape;615;p34"/>
          <p:cNvSpPr txBox="1"/>
          <p:nvPr/>
        </p:nvSpPr>
        <p:spPr>
          <a:xfrm>
            <a:off x="497675" y="4166325"/>
            <a:ext cx="82977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Comment:</a:t>
            </a:r>
            <a:r>
              <a:rPr lang="en" sz="1100">
                <a:solidFill>
                  <a:schemeClr val="dk1"/>
                </a:solidFill>
              </a:rPr>
              <a:t> </a:t>
            </a:r>
            <a:r>
              <a:rPr lang="en" sz="1100">
                <a:solidFill>
                  <a:schemeClr val="dk1"/>
                </a:solidFill>
              </a:rPr>
              <a:t>The average of the mean score</a:t>
            </a:r>
            <a:r>
              <a:rPr lang="en" sz="1100">
                <a:solidFill>
                  <a:schemeClr val="dk1"/>
                </a:solidFill>
              </a:rPr>
              <a:t> of students in group E when lunch is standard is the highest with 74.9. The lowest student group A when lunch is free/reduced is 57.7.</a:t>
            </a:r>
            <a:endParaRPr b="1">
              <a:latin typeface="Didact Gothic"/>
              <a:ea typeface="Didact Gothic"/>
              <a:cs typeface="Didact Gothic"/>
              <a:sym typeface="Didact Gothic"/>
            </a:endParaRPr>
          </a:p>
        </p:txBody>
      </p:sp>
      <p:pic>
        <p:nvPicPr>
          <p:cNvPr id="616" name="Google Shape;616;p34"/>
          <p:cNvPicPr preferRelativeResize="0"/>
          <p:nvPr/>
        </p:nvPicPr>
        <p:blipFill>
          <a:blip r:embed="rId3">
            <a:alphaModFix/>
          </a:blip>
          <a:stretch>
            <a:fillRect/>
          </a:stretch>
        </p:blipFill>
        <p:spPr>
          <a:xfrm>
            <a:off x="2308400" y="1279125"/>
            <a:ext cx="4527200" cy="2805050"/>
          </a:xfrm>
          <a:prstGeom prst="rect">
            <a:avLst/>
          </a:prstGeom>
          <a:noFill/>
          <a:ln>
            <a:noFill/>
          </a:ln>
        </p:spPr>
      </p:pic>
      <p:sp>
        <p:nvSpPr>
          <p:cNvPr id="617" name="Google Shape;617;p34"/>
          <p:cNvSpPr txBox="1"/>
          <p:nvPr/>
        </p:nvSpPr>
        <p:spPr>
          <a:xfrm>
            <a:off x="3656700" y="451850"/>
            <a:ext cx="3000000" cy="895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 sz="2100">
                <a:solidFill>
                  <a:schemeClr val="dk1"/>
                </a:solidFill>
                <a:latin typeface="Didact Gothic"/>
                <a:ea typeface="Didact Gothic"/>
                <a:cs typeface="Didact Gothic"/>
                <a:sym typeface="Didact Gothic"/>
              </a:rPr>
              <a:t>Analysis EDA</a:t>
            </a:r>
            <a:endParaRPr b="1" sz="21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b="1" sz="2100">
              <a:solidFill>
                <a:schemeClr val="dk1"/>
              </a:solidFill>
              <a:latin typeface="Didact Gothic"/>
              <a:ea typeface="Didact Gothic"/>
              <a:cs typeface="Didact Gothic"/>
              <a:sym typeface="Didact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5"/>
          <p:cNvSpPr txBox="1"/>
          <p:nvPr/>
        </p:nvSpPr>
        <p:spPr>
          <a:xfrm>
            <a:off x="3722175" y="396650"/>
            <a:ext cx="2964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Didact Gothic"/>
                <a:ea typeface="Didact Gothic"/>
                <a:cs typeface="Didact Gothic"/>
                <a:sym typeface="Didact Gothic"/>
              </a:rPr>
              <a:t>Analysis</a:t>
            </a:r>
            <a:r>
              <a:rPr b="1" lang="en" sz="2100">
                <a:latin typeface="Didact Gothic"/>
                <a:ea typeface="Didact Gothic"/>
                <a:cs typeface="Didact Gothic"/>
                <a:sym typeface="Didact Gothic"/>
              </a:rPr>
              <a:t> EDA</a:t>
            </a:r>
            <a:endParaRPr b="1" sz="2100">
              <a:latin typeface="Didact Gothic"/>
              <a:ea typeface="Didact Gothic"/>
              <a:cs typeface="Didact Gothic"/>
              <a:sym typeface="Didact Gothic"/>
            </a:endParaRPr>
          </a:p>
        </p:txBody>
      </p:sp>
      <p:sp>
        <p:nvSpPr>
          <p:cNvPr id="623" name="Google Shape;623;p35"/>
          <p:cNvSpPr txBox="1"/>
          <p:nvPr/>
        </p:nvSpPr>
        <p:spPr>
          <a:xfrm>
            <a:off x="2068500" y="961800"/>
            <a:ext cx="5500200" cy="5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rPr>
              <a:t>The graph of students' mean score distribution by gender and test.prep</a:t>
            </a:r>
            <a:endParaRPr b="1" sz="1300">
              <a:solidFill>
                <a:schemeClr val="dk1"/>
              </a:solidFill>
            </a:endParaRPr>
          </a:p>
          <a:p>
            <a:pPr indent="0" lvl="0" marL="0" rtl="0" algn="ctr">
              <a:lnSpc>
                <a:spcPct val="115000"/>
              </a:lnSpc>
              <a:spcBef>
                <a:spcPts val="0"/>
              </a:spcBef>
              <a:spcAft>
                <a:spcPts val="0"/>
              </a:spcAft>
              <a:buNone/>
            </a:pPr>
            <a:r>
              <a:t/>
            </a:r>
            <a:endParaRPr b="1" sz="1300">
              <a:solidFill>
                <a:schemeClr val="dk1"/>
              </a:solidFill>
            </a:endParaRPr>
          </a:p>
        </p:txBody>
      </p:sp>
      <p:sp>
        <p:nvSpPr>
          <p:cNvPr id="624" name="Google Shape;624;p35"/>
          <p:cNvSpPr txBox="1"/>
          <p:nvPr/>
        </p:nvSpPr>
        <p:spPr>
          <a:xfrm>
            <a:off x="497675" y="4166325"/>
            <a:ext cx="82977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Comment: </a:t>
            </a:r>
            <a:r>
              <a:rPr lang="en" sz="1100">
                <a:solidFill>
                  <a:schemeClr val="dk1"/>
                </a:solidFill>
              </a:rPr>
              <a:t>The average of female's mean score with test.prep as complete is as high as 74.5. The lowest is male with test.prep of none equal to 63.</a:t>
            </a:r>
            <a:endParaRPr b="1">
              <a:latin typeface="Didact Gothic"/>
              <a:ea typeface="Didact Gothic"/>
              <a:cs typeface="Didact Gothic"/>
              <a:sym typeface="Didact Gothic"/>
            </a:endParaRPr>
          </a:p>
        </p:txBody>
      </p:sp>
      <p:pic>
        <p:nvPicPr>
          <p:cNvPr id="625" name="Google Shape;625;p35"/>
          <p:cNvPicPr preferRelativeResize="0"/>
          <p:nvPr/>
        </p:nvPicPr>
        <p:blipFill>
          <a:blip r:embed="rId3">
            <a:alphaModFix/>
          </a:blip>
          <a:stretch>
            <a:fillRect/>
          </a:stretch>
        </p:blipFill>
        <p:spPr>
          <a:xfrm>
            <a:off x="2290225" y="1384225"/>
            <a:ext cx="4563548" cy="278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6"/>
          <p:cNvSpPr txBox="1"/>
          <p:nvPr/>
        </p:nvSpPr>
        <p:spPr>
          <a:xfrm>
            <a:off x="3722175" y="346425"/>
            <a:ext cx="2964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Didact Gothic"/>
                <a:ea typeface="Didact Gothic"/>
                <a:cs typeface="Didact Gothic"/>
                <a:sym typeface="Didact Gothic"/>
              </a:rPr>
              <a:t>Analysis</a:t>
            </a:r>
            <a:r>
              <a:rPr b="1" lang="en" sz="2100">
                <a:latin typeface="Didact Gothic"/>
                <a:ea typeface="Didact Gothic"/>
                <a:cs typeface="Didact Gothic"/>
                <a:sym typeface="Didact Gothic"/>
              </a:rPr>
              <a:t> EDA</a:t>
            </a:r>
            <a:endParaRPr b="1" sz="2100">
              <a:latin typeface="Didact Gothic"/>
              <a:ea typeface="Didact Gothic"/>
              <a:cs typeface="Didact Gothic"/>
              <a:sym typeface="Didact Gothic"/>
            </a:endParaRPr>
          </a:p>
        </p:txBody>
      </p:sp>
      <p:pic>
        <p:nvPicPr>
          <p:cNvPr id="631" name="Google Shape;631;p36"/>
          <p:cNvPicPr preferRelativeResize="0"/>
          <p:nvPr/>
        </p:nvPicPr>
        <p:blipFill>
          <a:blip r:embed="rId3">
            <a:alphaModFix/>
          </a:blip>
          <a:stretch>
            <a:fillRect/>
          </a:stretch>
        </p:blipFill>
        <p:spPr>
          <a:xfrm>
            <a:off x="2108700" y="1167225"/>
            <a:ext cx="5153550" cy="2931500"/>
          </a:xfrm>
          <a:prstGeom prst="rect">
            <a:avLst/>
          </a:prstGeom>
          <a:noFill/>
          <a:ln>
            <a:noFill/>
          </a:ln>
        </p:spPr>
      </p:pic>
      <p:sp>
        <p:nvSpPr>
          <p:cNvPr id="632" name="Google Shape;632;p36"/>
          <p:cNvSpPr txBox="1"/>
          <p:nvPr/>
        </p:nvSpPr>
        <p:spPr>
          <a:xfrm>
            <a:off x="2108700" y="811100"/>
            <a:ext cx="5998500" cy="5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rPr>
              <a:t>The graph of students' mean score distribution by </a:t>
            </a:r>
            <a:r>
              <a:rPr b="1" lang="en" sz="1200">
                <a:solidFill>
                  <a:schemeClr val="dk1"/>
                </a:solidFill>
              </a:rPr>
              <a:t> parent.ed and test.prep</a:t>
            </a:r>
            <a:endParaRPr b="1" sz="1300">
              <a:solidFill>
                <a:schemeClr val="dk1"/>
              </a:solidFill>
            </a:endParaRPr>
          </a:p>
          <a:p>
            <a:pPr indent="0" lvl="0" marL="0" rtl="0" algn="ctr">
              <a:lnSpc>
                <a:spcPct val="115000"/>
              </a:lnSpc>
              <a:spcBef>
                <a:spcPts val="0"/>
              </a:spcBef>
              <a:spcAft>
                <a:spcPts val="0"/>
              </a:spcAft>
              <a:buNone/>
            </a:pPr>
            <a:r>
              <a:t/>
            </a:r>
            <a:endParaRPr b="1" sz="1300">
              <a:solidFill>
                <a:schemeClr val="dk1"/>
              </a:solidFill>
            </a:endParaRPr>
          </a:p>
        </p:txBody>
      </p:sp>
      <p:sp>
        <p:nvSpPr>
          <p:cNvPr id="633" name="Google Shape;633;p36"/>
          <p:cNvSpPr txBox="1"/>
          <p:nvPr/>
        </p:nvSpPr>
        <p:spPr>
          <a:xfrm>
            <a:off x="497675" y="4166325"/>
            <a:ext cx="82977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Comment: </a:t>
            </a:r>
            <a:r>
              <a:rPr lang="en" sz="1100">
                <a:solidFill>
                  <a:schemeClr val="dk1"/>
                </a:solidFill>
              </a:rPr>
              <a:t>Students whose parental level of education is master's degree and test.prep is completed have the highest average of the mean score as 76.3. The lowest parental level of education students was high school and test.prep was none with an average of the mean score as 61.6.</a:t>
            </a:r>
            <a:endParaRPr b="1">
              <a:latin typeface="Didact Gothic"/>
              <a:ea typeface="Didact Gothic"/>
              <a:cs typeface="Didact Gothic"/>
              <a:sym typeface="Didact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7"/>
          <p:cNvSpPr txBox="1"/>
          <p:nvPr>
            <p:ph type="title"/>
          </p:nvPr>
        </p:nvSpPr>
        <p:spPr>
          <a:xfrm>
            <a:off x="656050" y="559175"/>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Times New Roman"/>
                <a:ea typeface="Times New Roman"/>
                <a:cs typeface="Times New Roman"/>
                <a:sym typeface="Times New Roman"/>
              </a:rPr>
              <a:t>Summary</a:t>
            </a:r>
            <a:endParaRPr sz="3900"/>
          </a:p>
        </p:txBody>
      </p:sp>
      <p:sp>
        <p:nvSpPr>
          <p:cNvPr id="639" name="Google Shape;639;p37"/>
          <p:cNvSpPr txBox="1"/>
          <p:nvPr/>
        </p:nvSpPr>
        <p:spPr>
          <a:xfrm>
            <a:off x="473875" y="1214350"/>
            <a:ext cx="8383200" cy="29706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200"/>
              </a:spcBef>
              <a:spcAft>
                <a:spcPts val="0"/>
              </a:spcAft>
              <a:buClr>
                <a:schemeClr val="dk1"/>
              </a:buClr>
              <a:buSzPts val="1400"/>
              <a:buChar char="-"/>
            </a:pPr>
            <a:r>
              <a:rPr lang="en">
                <a:solidFill>
                  <a:schemeClr val="dk1"/>
                </a:solidFill>
              </a:rPr>
              <a:t>Females have higher mean scores than males.</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Students with lunch as standard have higher scores.</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When completing the exam preparation course, the higher score does not complete the exam preparation course.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The higher the education level of parents, the higher the average score of their children.</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There isn’t much difference in mean scores between students of different ethnicities. </a:t>
            </a:r>
            <a:endParaRPr>
              <a:solidFill>
                <a:schemeClr val="dk1"/>
              </a:solidFill>
            </a:endParaRPr>
          </a:p>
          <a:p>
            <a:pPr indent="0" lvl="0" marL="457200" rtl="0" algn="l">
              <a:lnSpc>
                <a:spcPct val="150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120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8"/>
          <p:cNvSpPr txBox="1"/>
          <p:nvPr>
            <p:ph type="title"/>
          </p:nvPr>
        </p:nvSpPr>
        <p:spPr>
          <a:xfrm>
            <a:off x="1319400" y="303400"/>
            <a:ext cx="6505200" cy="8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Times New Roman"/>
                <a:ea typeface="Times New Roman"/>
                <a:cs typeface="Times New Roman"/>
                <a:sym typeface="Times New Roman"/>
              </a:rPr>
              <a:t>Predict the mean score using the KNN  algorithm</a:t>
            </a:r>
            <a:endParaRPr sz="3300"/>
          </a:p>
        </p:txBody>
      </p:sp>
      <p:sp>
        <p:nvSpPr>
          <p:cNvPr id="645" name="Google Shape;645;p38"/>
          <p:cNvSpPr txBox="1"/>
          <p:nvPr/>
        </p:nvSpPr>
        <p:spPr>
          <a:xfrm>
            <a:off x="455500" y="777600"/>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Building a KNN model on the training set</a:t>
            </a:r>
            <a:endParaRPr/>
          </a:p>
        </p:txBody>
      </p:sp>
      <p:pic>
        <p:nvPicPr>
          <p:cNvPr id="646" name="Google Shape;646;p38"/>
          <p:cNvPicPr preferRelativeResize="0"/>
          <p:nvPr/>
        </p:nvPicPr>
        <p:blipFill>
          <a:blip r:embed="rId3">
            <a:alphaModFix/>
          </a:blip>
          <a:stretch>
            <a:fillRect/>
          </a:stretch>
        </p:blipFill>
        <p:spPr>
          <a:xfrm>
            <a:off x="353250" y="1425600"/>
            <a:ext cx="3938000" cy="3159551"/>
          </a:xfrm>
          <a:prstGeom prst="rect">
            <a:avLst/>
          </a:prstGeom>
          <a:noFill/>
          <a:ln>
            <a:noFill/>
          </a:ln>
        </p:spPr>
      </p:pic>
      <p:pic>
        <p:nvPicPr>
          <p:cNvPr id="647" name="Google Shape;647;p38"/>
          <p:cNvPicPr preferRelativeResize="0"/>
          <p:nvPr/>
        </p:nvPicPr>
        <p:blipFill>
          <a:blip r:embed="rId4">
            <a:alphaModFix/>
          </a:blip>
          <a:stretch>
            <a:fillRect/>
          </a:stretch>
        </p:blipFill>
        <p:spPr>
          <a:xfrm>
            <a:off x="4405699" y="1425600"/>
            <a:ext cx="4358525" cy="2324064"/>
          </a:xfrm>
          <a:prstGeom prst="rect">
            <a:avLst/>
          </a:prstGeom>
          <a:noFill/>
          <a:ln>
            <a:noFill/>
          </a:ln>
        </p:spPr>
      </p:pic>
      <p:sp>
        <p:nvSpPr>
          <p:cNvPr id="648" name="Google Shape;648;p38"/>
          <p:cNvSpPr txBox="1"/>
          <p:nvPr/>
        </p:nvSpPr>
        <p:spPr>
          <a:xfrm>
            <a:off x="4405700" y="3877000"/>
            <a:ext cx="3822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Comment:</a:t>
            </a:r>
            <a:r>
              <a:rPr lang="en">
                <a:solidFill>
                  <a:schemeClr val="dk1"/>
                </a:solidFill>
                <a:latin typeface="Times New Roman"/>
                <a:ea typeface="Times New Roman"/>
                <a:cs typeface="Times New Roman"/>
                <a:sym typeface="Times New Roman"/>
              </a:rPr>
              <a:t> we see that with K=31, the model is the best. Minimum RMSE is 13.29804</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9"/>
          <p:cNvSpPr txBox="1"/>
          <p:nvPr>
            <p:ph type="title"/>
          </p:nvPr>
        </p:nvSpPr>
        <p:spPr>
          <a:xfrm>
            <a:off x="1319400" y="303400"/>
            <a:ext cx="6505200" cy="8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900">
                <a:solidFill>
                  <a:schemeClr val="dk1"/>
                </a:solidFill>
                <a:latin typeface="Times New Roman"/>
                <a:ea typeface="Times New Roman"/>
                <a:cs typeface="Times New Roman"/>
                <a:sym typeface="Times New Roman"/>
              </a:rPr>
              <a:t>Predict the mean score using the KNN  algorithm</a:t>
            </a:r>
            <a:endParaRPr sz="3300"/>
          </a:p>
          <a:p>
            <a:pPr indent="0" lvl="0" marL="0" rtl="0" algn="ctr">
              <a:spcBef>
                <a:spcPts val="0"/>
              </a:spcBef>
              <a:spcAft>
                <a:spcPts val="0"/>
              </a:spcAft>
              <a:buNone/>
            </a:pPr>
            <a:r>
              <a:t/>
            </a:r>
            <a:endParaRPr b="1" sz="1900">
              <a:solidFill>
                <a:schemeClr val="dk1"/>
              </a:solidFill>
              <a:latin typeface="Times New Roman"/>
              <a:ea typeface="Times New Roman"/>
              <a:cs typeface="Times New Roman"/>
              <a:sym typeface="Times New Roman"/>
            </a:endParaRPr>
          </a:p>
        </p:txBody>
      </p:sp>
      <p:sp>
        <p:nvSpPr>
          <p:cNvPr id="654" name="Google Shape;654;p39"/>
          <p:cNvSpPr txBox="1"/>
          <p:nvPr/>
        </p:nvSpPr>
        <p:spPr>
          <a:xfrm>
            <a:off x="455500" y="777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Prediction on test set</a:t>
            </a:r>
            <a:endParaRPr/>
          </a:p>
        </p:txBody>
      </p:sp>
      <p:pic>
        <p:nvPicPr>
          <p:cNvPr id="655" name="Google Shape;655;p39"/>
          <p:cNvPicPr preferRelativeResize="0"/>
          <p:nvPr/>
        </p:nvPicPr>
        <p:blipFill>
          <a:blip r:embed="rId3">
            <a:alphaModFix/>
          </a:blip>
          <a:stretch>
            <a:fillRect/>
          </a:stretch>
        </p:blipFill>
        <p:spPr>
          <a:xfrm>
            <a:off x="455500" y="1221050"/>
            <a:ext cx="5734050" cy="2247900"/>
          </a:xfrm>
          <a:prstGeom prst="rect">
            <a:avLst/>
          </a:prstGeom>
          <a:noFill/>
          <a:ln>
            <a:noFill/>
          </a:ln>
        </p:spPr>
      </p:pic>
      <p:pic>
        <p:nvPicPr>
          <p:cNvPr id="656" name="Google Shape;656;p39"/>
          <p:cNvPicPr preferRelativeResize="0"/>
          <p:nvPr/>
        </p:nvPicPr>
        <p:blipFill>
          <a:blip r:embed="rId4">
            <a:alphaModFix/>
          </a:blip>
          <a:stretch>
            <a:fillRect/>
          </a:stretch>
        </p:blipFill>
        <p:spPr>
          <a:xfrm>
            <a:off x="415300" y="3512200"/>
            <a:ext cx="5734050" cy="1253775"/>
          </a:xfrm>
          <a:prstGeom prst="rect">
            <a:avLst/>
          </a:prstGeom>
          <a:noFill/>
          <a:ln>
            <a:noFill/>
          </a:ln>
        </p:spPr>
      </p:pic>
      <p:pic>
        <p:nvPicPr>
          <p:cNvPr id="657" name="Google Shape;657;p39"/>
          <p:cNvPicPr preferRelativeResize="0"/>
          <p:nvPr/>
        </p:nvPicPr>
        <p:blipFill>
          <a:blip r:embed="rId5">
            <a:alphaModFix/>
          </a:blip>
          <a:stretch>
            <a:fillRect/>
          </a:stretch>
        </p:blipFill>
        <p:spPr>
          <a:xfrm>
            <a:off x="6189550" y="3614763"/>
            <a:ext cx="2552650" cy="104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pic>
        <p:nvPicPr>
          <p:cNvPr id="662" name="Google Shape;662;p40"/>
          <p:cNvPicPr preferRelativeResize="0"/>
          <p:nvPr/>
        </p:nvPicPr>
        <p:blipFill>
          <a:blip r:embed="rId3">
            <a:alphaModFix/>
          </a:blip>
          <a:stretch>
            <a:fillRect/>
          </a:stretch>
        </p:blipFill>
        <p:spPr>
          <a:xfrm>
            <a:off x="910175" y="1189550"/>
            <a:ext cx="5209199" cy="3392025"/>
          </a:xfrm>
          <a:prstGeom prst="rect">
            <a:avLst/>
          </a:prstGeom>
          <a:noFill/>
          <a:ln>
            <a:noFill/>
          </a:ln>
        </p:spPr>
      </p:pic>
      <p:sp>
        <p:nvSpPr>
          <p:cNvPr id="663" name="Google Shape;663;p40"/>
          <p:cNvSpPr txBox="1"/>
          <p:nvPr/>
        </p:nvSpPr>
        <p:spPr>
          <a:xfrm>
            <a:off x="2677500" y="435650"/>
            <a:ext cx="4274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Didact Gothic"/>
                <a:ea typeface="Didact Gothic"/>
                <a:cs typeface="Didact Gothic"/>
                <a:sym typeface="Didact Gothic"/>
              </a:rPr>
              <a:t>The graph shows the correlation between the actual mean score and the predicted score</a:t>
            </a:r>
            <a:endParaRPr b="1" sz="1500">
              <a:latin typeface="Didact Gothic"/>
              <a:ea typeface="Didact Gothic"/>
              <a:cs typeface="Didact Gothic"/>
              <a:sym typeface="Didact Gothic"/>
            </a:endParaRPr>
          </a:p>
        </p:txBody>
      </p:sp>
      <p:sp>
        <p:nvSpPr>
          <p:cNvPr id="664" name="Google Shape;664;p40"/>
          <p:cNvSpPr txBox="1"/>
          <p:nvPr/>
        </p:nvSpPr>
        <p:spPr>
          <a:xfrm>
            <a:off x="6265325" y="1773025"/>
            <a:ext cx="23265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Comment :</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RMSE of KNN model is still high.</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The model is not really good.</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p41"/>
          <p:cNvPicPr preferRelativeResize="0"/>
          <p:nvPr/>
        </p:nvPicPr>
        <p:blipFill>
          <a:blip r:embed="rId3">
            <a:alphaModFix/>
          </a:blip>
          <a:stretch>
            <a:fillRect/>
          </a:stretch>
        </p:blipFill>
        <p:spPr>
          <a:xfrm>
            <a:off x="515750" y="1127575"/>
            <a:ext cx="5570175" cy="3561750"/>
          </a:xfrm>
          <a:prstGeom prst="rect">
            <a:avLst/>
          </a:prstGeom>
          <a:noFill/>
          <a:ln>
            <a:noFill/>
          </a:ln>
        </p:spPr>
      </p:pic>
      <p:pic>
        <p:nvPicPr>
          <p:cNvPr id="670" name="Google Shape;670;p41"/>
          <p:cNvPicPr preferRelativeResize="0"/>
          <p:nvPr/>
        </p:nvPicPr>
        <p:blipFill>
          <a:blip r:embed="rId4">
            <a:alphaModFix/>
          </a:blip>
          <a:stretch>
            <a:fillRect/>
          </a:stretch>
        </p:blipFill>
        <p:spPr>
          <a:xfrm>
            <a:off x="6238325" y="1127575"/>
            <a:ext cx="2457450" cy="895350"/>
          </a:xfrm>
          <a:prstGeom prst="rect">
            <a:avLst/>
          </a:prstGeom>
          <a:noFill/>
          <a:ln>
            <a:noFill/>
          </a:ln>
        </p:spPr>
      </p:pic>
      <p:sp>
        <p:nvSpPr>
          <p:cNvPr id="671" name="Google Shape;671;p41"/>
          <p:cNvSpPr txBox="1"/>
          <p:nvPr>
            <p:ph type="title"/>
          </p:nvPr>
        </p:nvSpPr>
        <p:spPr>
          <a:xfrm>
            <a:off x="1949400" y="356200"/>
            <a:ext cx="5245200" cy="67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900">
                <a:solidFill>
                  <a:schemeClr val="dk1"/>
                </a:solidFill>
                <a:latin typeface="Times New Roman"/>
                <a:ea typeface="Times New Roman"/>
                <a:cs typeface="Times New Roman"/>
                <a:sym typeface="Times New Roman"/>
              </a:rPr>
              <a:t>Predict the mean score using the </a:t>
            </a:r>
            <a:r>
              <a:rPr b="1" lang="en" sz="1900">
                <a:solidFill>
                  <a:schemeClr val="dk1"/>
                </a:solidFill>
                <a:latin typeface="Didact Gothic"/>
                <a:ea typeface="Didact Gothic"/>
                <a:cs typeface="Didact Gothic"/>
                <a:sym typeface="Didact Gothic"/>
              </a:rPr>
              <a:t>linear regression</a:t>
            </a:r>
            <a:endParaRPr b="1" sz="3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2"/>
          <p:cNvSpPr txBox="1"/>
          <p:nvPr>
            <p:ph type="title"/>
          </p:nvPr>
        </p:nvSpPr>
        <p:spPr>
          <a:xfrm>
            <a:off x="2240225" y="356200"/>
            <a:ext cx="5245200" cy="67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900">
                <a:solidFill>
                  <a:schemeClr val="dk1"/>
                </a:solidFill>
                <a:latin typeface="Times New Roman"/>
                <a:ea typeface="Times New Roman"/>
                <a:cs typeface="Times New Roman"/>
                <a:sym typeface="Times New Roman"/>
              </a:rPr>
              <a:t>Predict the mean score using the </a:t>
            </a:r>
            <a:r>
              <a:rPr b="1" lang="en" sz="1900">
                <a:solidFill>
                  <a:schemeClr val="dk1"/>
                </a:solidFill>
                <a:latin typeface="Didact Gothic"/>
                <a:ea typeface="Didact Gothic"/>
                <a:cs typeface="Didact Gothic"/>
                <a:sym typeface="Didact Gothic"/>
              </a:rPr>
              <a:t>linear regression</a:t>
            </a:r>
            <a:endParaRPr b="1" sz="3800"/>
          </a:p>
        </p:txBody>
      </p:sp>
      <p:pic>
        <p:nvPicPr>
          <p:cNvPr id="677" name="Google Shape;677;p42"/>
          <p:cNvPicPr preferRelativeResize="0"/>
          <p:nvPr/>
        </p:nvPicPr>
        <p:blipFill>
          <a:blip r:embed="rId3">
            <a:alphaModFix/>
          </a:blip>
          <a:stretch>
            <a:fillRect/>
          </a:stretch>
        </p:blipFill>
        <p:spPr>
          <a:xfrm>
            <a:off x="501500" y="1346175"/>
            <a:ext cx="4805076" cy="3150150"/>
          </a:xfrm>
          <a:prstGeom prst="rect">
            <a:avLst/>
          </a:prstGeom>
          <a:noFill/>
          <a:ln>
            <a:noFill/>
          </a:ln>
        </p:spPr>
      </p:pic>
      <p:pic>
        <p:nvPicPr>
          <p:cNvPr id="678" name="Google Shape;678;p42"/>
          <p:cNvPicPr preferRelativeResize="0"/>
          <p:nvPr/>
        </p:nvPicPr>
        <p:blipFill>
          <a:blip r:embed="rId4">
            <a:alphaModFix/>
          </a:blip>
          <a:stretch>
            <a:fillRect/>
          </a:stretch>
        </p:blipFill>
        <p:spPr>
          <a:xfrm>
            <a:off x="5606601" y="1346175"/>
            <a:ext cx="2800350" cy="125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3"/>
          <p:cNvSpPr txBox="1"/>
          <p:nvPr>
            <p:ph type="title"/>
          </p:nvPr>
        </p:nvSpPr>
        <p:spPr>
          <a:xfrm>
            <a:off x="1319400" y="426525"/>
            <a:ext cx="6505200" cy="8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900">
                <a:solidFill>
                  <a:schemeClr val="dk1"/>
                </a:solidFill>
                <a:latin typeface="Times New Roman"/>
                <a:ea typeface="Times New Roman"/>
                <a:cs typeface="Times New Roman"/>
                <a:sym typeface="Times New Roman"/>
              </a:rPr>
              <a:t>Predict the mean score using the </a:t>
            </a:r>
            <a:r>
              <a:rPr b="1" lang="en" sz="1900">
                <a:solidFill>
                  <a:schemeClr val="dk1"/>
                </a:solidFill>
                <a:latin typeface="Didact Gothic"/>
                <a:ea typeface="Didact Gothic"/>
                <a:cs typeface="Didact Gothic"/>
                <a:sym typeface="Didact Gothic"/>
              </a:rPr>
              <a:t>linear regression</a:t>
            </a:r>
            <a:endParaRPr b="1" sz="3800"/>
          </a:p>
          <a:p>
            <a:pPr indent="0" lvl="0" marL="0" rtl="0" algn="ctr">
              <a:spcBef>
                <a:spcPts val="0"/>
              </a:spcBef>
              <a:spcAft>
                <a:spcPts val="0"/>
              </a:spcAft>
              <a:buNone/>
            </a:pPr>
            <a:r>
              <a:t/>
            </a:r>
            <a:endParaRPr b="1" sz="1900">
              <a:solidFill>
                <a:schemeClr val="dk1"/>
              </a:solidFill>
              <a:latin typeface="Times New Roman"/>
              <a:ea typeface="Times New Roman"/>
              <a:cs typeface="Times New Roman"/>
              <a:sym typeface="Times New Roman"/>
            </a:endParaRPr>
          </a:p>
        </p:txBody>
      </p:sp>
      <p:pic>
        <p:nvPicPr>
          <p:cNvPr id="684" name="Google Shape;684;p43"/>
          <p:cNvPicPr preferRelativeResize="0"/>
          <p:nvPr/>
        </p:nvPicPr>
        <p:blipFill>
          <a:blip r:embed="rId3">
            <a:alphaModFix/>
          </a:blip>
          <a:stretch>
            <a:fillRect/>
          </a:stretch>
        </p:blipFill>
        <p:spPr>
          <a:xfrm>
            <a:off x="1652563" y="1208475"/>
            <a:ext cx="5838887" cy="352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6"/>
          <p:cNvSpPr/>
          <p:nvPr/>
        </p:nvSpPr>
        <p:spPr>
          <a:xfrm>
            <a:off x="3655800" y="38667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26"/>
          <p:cNvGrpSpPr/>
          <p:nvPr/>
        </p:nvGrpSpPr>
        <p:grpSpPr>
          <a:xfrm rot="10667963">
            <a:off x="7458206" y="1380526"/>
            <a:ext cx="1385983" cy="2705355"/>
            <a:chOff x="409722" y="228600"/>
            <a:chExt cx="1385931" cy="2705253"/>
          </a:xfrm>
        </p:grpSpPr>
        <p:grpSp>
          <p:nvGrpSpPr>
            <p:cNvPr id="553" name="Google Shape;553;p26"/>
            <p:cNvGrpSpPr/>
            <p:nvPr/>
          </p:nvGrpSpPr>
          <p:grpSpPr>
            <a:xfrm flipH="1" rot="-617154">
              <a:off x="575967" y="402323"/>
              <a:ext cx="1053440" cy="2450002"/>
              <a:chOff x="3817855" y="1437512"/>
              <a:chExt cx="541146" cy="1128254"/>
            </a:xfrm>
          </p:grpSpPr>
          <p:sp>
            <p:nvSpPr>
              <p:cNvPr id="554" name="Google Shape;554;p2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2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6"/>
          <p:cNvGrpSpPr/>
          <p:nvPr/>
        </p:nvGrpSpPr>
        <p:grpSpPr>
          <a:xfrm rot="-230834">
            <a:off x="262018" y="1063686"/>
            <a:ext cx="1386005" cy="2705399"/>
            <a:chOff x="409722" y="228600"/>
            <a:chExt cx="1385931" cy="2705253"/>
          </a:xfrm>
        </p:grpSpPr>
        <p:grpSp>
          <p:nvGrpSpPr>
            <p:cNvPr id="558" name="Google Shape;558;p26"/>
            <p:cNvGrpSpPr/>
            <p:nvPr/>
          </p:nvGrpSpPr>
          <p:grpSpPr>
            <a:xfrm flipH="1" rot="-617154">
              <a:off x="575967" y="402323"/>
              <a:ext cx="1053440" cy="2450002"/>
              <a:chOff x="3817855" y="1437512"/>
              <a:chExt cx="541146" cy="1128254"/>
            </a:xfrm>
          </p:grpSpPr>
          <p:sp>
            <p:nvSpPr>
              <p:cNvPr id="559" name="Google Shape;559;p2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2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 name="Google Shape;562;p26"/>
          <p:cNvSpPr txBox="1"/>
          <p:nvPr/>
        </p:nvSpPr>
        <p:spPr>
          <a:xfrm>
            <a:off x="3713425" y="729875"/>
            <a:ext cx="25953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SzPts val="2600"/>
              <a:buFont typeface="Didact Gothic"/>
              <a:buAutoNum type="arabicPeriod"/>
            </a:pPr>
            <a:r>
              <a:rPr b="1" lang="en" sz="2600">
                <a:latin typeface="Didact Gothic"/>
                <a:ea typeface="Didact Gothic"/>
                <a:cs typeface="Didact Gothic"/>
                <a:sym typeface="Didact Gothic"/>
              </a:rPr>
              <a:t>Introduce</a:t>
            </a:r>
            <a:endParaRPr b="1" sz="2600">
              <a:latin typeface="Didact Gothic"/>
              <a:ea typeface="Didact Gothic"/>
              <a:cs typeface="Didact Gothic"/>
              <a:sym typeface="Didact Gothic"/>
            </a:endParaRPr>
          </a:p>
        </p:txBody>
      </p:sp>
      <p:sp>
        <p:nvSpPr>
          <p:cNvPr id="563" name="Google Shape;563;p26"/>
          <p:cNvSpPr txBox="1"/>
          <p:nvPr/>
        </p:nvSpPr>
        <p:spPr>
          <a:xfrm>
            <a:off x="1146400" y="1345575"/>
            <a:ext cx="6753900" cy="228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
                <a:latin typeface="Didact Gothic"/>
                <a:ea typeface="Didact Gothic"/>
                <a:cs typeface="Didact Gothic"/>
                <a:sym typeface="Didact Gothic"/>
              </a:rPr>
              <a:t>In the 4.0 era, the application of technology in all areas of life plays a very important role, especially the application of technologies in data analysis to help us predict the results that will occur in the future. future, find a solution to give the best outcome. Therefore, in this analysis, we will apply the R language to analyze the student's academic achievement through the exams, apply the knowledge learned about data analysis in the R language. R. From these analyzes can be made predictions about students' future test performance.</a:t>
            </a:r>
            <a:endParaRPr>
              <a:latin typeface="Didact Gothic"/>
              <a:ea typeface="Didact Gothic"/>
              <a:cs typeface="Didact Gothic"/>
              <a:sym typeface="Didact Gothic"/>
            </a:endParaRPr>
          </a:p>
          <a:p>
            <a:pPr indent="0" lvl="0" marL="0" rtl="0" algn="l">
              <a:spcBef>
                <a:spcPts val="120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4"/>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690" name="Google Shape;690;p44"/>
          <p:cNvSpPr txBox="1"/>
          <p:nvPr/>
        </p:nvSpPr>
        <p:spPr>
          <a:xfrm>
            <a:off x="857250" y="1265450"/>
            <a:ext cx="7699200" cy="3038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sz="1800">
                <a:solidFill>
                  <a:schemeClr val="dk1"/>
                </a:solidFill>
              </a:rPr>
              <a:t>1</a:t>
            </a:r>
            <a:r>
              <a:rPr b="1" lang="en" sz="1500">
                <a:solidFill>
                  <a:schemeClr val="dk1"/>
                </a:solidFill>
              </a:rPr>
              <a:t>.</a:t>
            </a:r>
            <a:r>
              <a:rPr lang="en" sz="1500">
                <a:solidFill>
                  <a:schemeClr val="dk1"/>
                </a:solidFill>
              </a:rPr>
              <a:t>What factors influence the score the most ?</a:t>
            </a:r>
            <a:endParaRPr sz="1500">
              <a:solidFill>
                <a:schemeClr val="dk1"/>
              </a:solidFill>
            </a:endParaRPr>
          </a:p>
          <a:p>
            <a:pPr indent="0" lvl="0" marL="457200" rtl="0" algn="l">
              <a:lnSpc>
                <a:spcPct val="115000"/>
              </a:lnSpc>
              <a:spcBef>
                <a:spcPts val="1200"/>
              </a:spcBef>
              <a:spcAft>
                <a:spcPts val="0"/>
              </a:spcAft>
              <a:buNone/>
            </a:pPr>
            <a:r>
              <a:t/>
            </a:r>
            <a:endParaRPr sz="1500">
              <a:solidFill>
                <a:schemeClr val="dk1"/>
              </a:solidFill>
            </a:endParaRPr>
          </a:p>
          <a:p>
            <a:pPr indent="0" lvl="0" marL="457200" rtl="0" algn="l">
              <a:lnSpc>
                <a:spcPct val="115000"/>
              </a:lnSpc>
              <a:spcBef>
                <a:spcPts val="1200"/>
              </a:spcBef>
              <a:spcAft>
                <a:spcPts val="0"/>
              </a:spcAft>
              <a:buNone/>
            </a:pPr>
            <a:r>
              <a:t/>
            </a:r>
            <a:endParaRPr sz="1500">
              <a:solidFill>
                <a:schemeClr val="dk1"/>
              </a:solidFill>
            </a:endParaRPr>
          </a:p>
          <a:p>
            <a:pPr indent="0" lvl="0" marL="457200" rtl="0" algn="l">
              <a:lnSpc>
                <a:spcPct val="115000"/>
              </a:lnSpc>
              <a:spcBef>
                <a:spcPts val="1200"/>
              </a:spcBef>
              <a:spcAft>
                <a:spcPts val="0"/>
              </a:spcAft>
              <a:buNone/>
            </a:pPr>
            <a:r>
              <a:t/>
            </a:r>
            <a:endParaRPr sz="1500">
              <a:solidFill>
                <a:schemeClr val="dk1"/>
              </a:solidFill>
            </a:endParaRPr>
          </a:p>
          <a:p>
            <a:pPr indent="0" lvl="0" marL="457200" rtl="0" algn="l">
              <a:lnSpc>
                <a:spcPct val="115000"/>
              </a:lnSpc>
              <a:spcBef>
                <a:spcPts val="1200"/>
              </a:spcBef>
              <a:spcAft>
                <a:spcPts val="0"/>
              </a:spcAft>
              <a:buNone/>
            </a:pPr>
            <a:r>
              <a:rPr b="1" lang="en" sz="1800">
                <a:solidFill>
                  <a:schemeClr val="dk1"/>
                </a:solidFill>
              </a:rPr>
              <a:t>2.</a:t>
            </a:r>
            <a:r>
              <a:rPr lang="en" sz="1100">
                <a:solidFill>
                  <a:schemeClr val="dk1"/>
                </a:solidFill>
              </a:rPr>
              <a:t> </a:t>
            </a:r>
            <a:r>
              <a:rPr lang="en" sz="1500">
                <a:solidFill>
                  <a:schemeClr val="dk1"/>
                </a:solidFill>
              </a:rPr>
              <a:t>Predict the mean score.</a:t>
            </a:r>
            <a:endParaRPr sz="1500">
              <a:solidFill>
                <a:schemeClr val="dk1"/>
              </a:solidFill>
            </a:endParaRPr>
          </a:p>
          <a:p>
            <a:pPr indent="0" lvl="0" marL="457200" rtl="0" algn="l">
              <a:lnSpc>
                <a:spcPct val="115000"/>
              </a:lnSpc>
              <a:spcBef>
                <a:spcPts val="1200"/>
              </a:spcBef>
              <a:spcAft>
                <a:spcPts val="0"/>
              </a:spcAft>
              <a:buNone/>
            </a:pPr>
            <a:r>
              <a:rPr lang="en" sz="1500">
                <a:solidFill>
                  <a:schemeClr val="dk1"/>
                </a:solidFill>
              </a:rPr>
              <a:t>- KNN model gives better results</a:t>
            </a:r>
            <a:endParaRPr sz="1500">
              <a:solidFill>
                <a:schemeClr val="dk1"/>
              </a:solidFill>
            </a:endParaRPr>
          </a:p>
          <a:p>
            <a:pPr indent="0" lvl="0" marL="457200" rtl="0" algn="l">
              <a:lnSpc>
                <a:spcPct val="115000"/>
              </a:lnSpc>
              <a:spcBef>
                <a:spcPts val="1200"/>
              </a:spcBef>
              <a:spcAft>
                <a:spcPts val="1200"/>
              </a:spcAft>
              <a:buNone/>
            </a:pPr>
            <a:r>
              <a:rPr lang="en" sz="1500">
                <a:solidFill>
                  <a:schemeClr val="dk1"/>
                </a:solidFill>
              </a:rPr>
              <a:t>- The accuracy of the 2 models is still low</a:t>
            </a:r>
            <a:endParaRPr sz="1500">
              <a:solidFill>
                <a:schemeClr val="dk1"/>
              </a:solidFill>
            </a:endParaRPr>
          </a:p>
        </p:txBody>
      </p:sp>
      <p:pic>
        <p:nvPicPr>
          <p:cNvPr id="691" name="Google Shape;691;p44"/>
          <p:cNvPicPr preferRelativeResize="0"/>
          <p:nvPr/>
        </p:nvPicPr>
        <p:blipFill>
          <a:blip r:embed="rId3">
            <a:alphaModFix/>
          </a:blip>
          <a:stretch>
            <a:fillRect/>
          </a:stretch>
        </p:blipFill>
        <p:spPr>
          <a:xfrm>
            <a:off x="1004600" y="1664400"/>
            <a:ext cx="7417000" cy="1297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5"/>
          <p:cNvSpPr txBox="1"/>
          <p:nvPr>
            <p:ph type="title"/>
          </p:nvPr>
        </p:nvSpPr>
        <p:spPr>
          <a:xfrm>
            <a:off x="883100" y="1602825"/>
            <a:ext cx="7699200" cy="17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Thank you for watching &lt;3</a:t>
            </a:r>
            <a:endParaRPr sz="4000"/>
          </a:p>
          <a:p>
            <a:pPr indent="0" lvl="0" marL="0" rtl="0" algn="ctr">
              <a:spcBef>
                <a:spcPts val="0"/>
              </a:spcBef>
              <a:spcAft>
                <a:spcPts val="0"/>
              </a:spcAft>
              <a:buNone/>
            </a:pPr>
            <a:r>
              <a:rPr lang="en" sz="4000"/>
              <a:t>Q&amp;A</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7"/>
          <p:cNvSpPr txBox="1"/>
          <p:nvPr/>
        </p:nvSpPr>
        <p:spPr>
          <a:xfrm>
            <a:off x="1411625" y="1032975"/>
            <a:ext cx="6024300" cy="223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1100"/>
              <a:buFont typeface="Arial"/>
              <a:buNone/>
            </a:pPr>
            <a:r>
              <a:rPr b="1" lang="en" sz="2200">
                <a:solidFill>
                  <a:schemeClr val="dk1"/>
                </a:solidFill>
              </a:rPr>
              <a:t>Data sources</a:t>
            </a:r>
            <a:endParaRPr b="1" sz="2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The group's data source is taken from a few high schools in the US and compiled by the website kaggle : </a:t>
            </a:r>
            <a:r>
              <a:rPr lang="en" sz="1600" u="sng">
                <a:solidFill>
                  <a:schemeClr val="dk1"/>
                </a:solidFill>
                <a:hlinkClick r:id="rId3">
                  <a:extLst>
                    <a:ext uri="{A12FA001-AC4F-418D-AE19-62706E023703}">
                      <ahyp:hlinkClr val="tx"/>
                    </a:ext>
                  </a:extLst>
                </a:hlinkClick>
              </a:rPr>
              <a:t>https://www.kaggle.com/spscientist/studentsperformance-in-exams</a:t>
            </a:r>
            <a:endParaRPr sz="1600" u="sng">
              <a:solidFill>
                <a:schemeClr val="dk1"/>
              </a:solidFill>
            </a:endParaRPr>
          </a:p>
          <a:p>
            <a:pPr indent="0" lvl="0" marL="0" rtl="0" algn="l">
              <a:spcBef>
                <a:spcPts val="120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8"/>
          <p:cNvSpPr txBox="1"/>
          <p:nvPr/>
        </p:nvSpPr>
        <p:spPr>
          <a:xfrm>
            <a:off x="698100" y="1164500"/>
            <a:ext cx="311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Didact Gothic"/>
                <a:ea typeface="Didact Gothic"/>
                <a:cs typeface="Didact Gothic"/>
                <a:sym typeface="Didact Gothic"/>
              </a:rPr>
              <a:t>Attributes</a:t>
            </a:r>
            <a:endParaRPr b="1" sz="2000">
              <a:latin typeface="Didact Gothic"/>
              <a:ea typeface="Didact Gothic"/>
              <a:cs typeface="Didact Gothic"/>
              <a:sym typeface="Didact Gothic"/>
            </a:endParaRPr>
          </a:p>
        </p:txBody>
      </p:sp>
      <p:pic>
        <p:nvPicPr>
          <p:cNvPr id="574" name="Google Shape;574;p28"/>
          <p:cNvPicPr preferRelativeResize="0"/>
          <p:nvPr/>
        </p:nvPicPr>
        <p:blipFill>
          <a:blip r:embed="rId3">
            <a:alphaModFix/>
          </a:blip>
          <a:stretch>
            <a:fillRect/>
          </a:stretch>
        </p:blipFill>
        <p:spPr>
          <a:xfrm>
            <a:off x="698100" y="2099100"/>
            <a:ext cx="7747801" cy="1455975"/>
          </a:xfrm>
          <a:prstGeom prst="rect">
            <a:avLst/>
          </a:prstGeom>
          <a:noFill/>
          <a:ln>
            <a:noFill/>
          </a:ln>
        </p:spPr>
      </p:pic>
      <p:sp>
        <p:nvSpPr>
          <p:cNvPr id="575" name="Google Shape;575;p28"/>
          <p:cNvSpPr txBox="1"/>
          <p:nvPr>
            <p:ph type="title"/>
          </p:nvPr>
        </p:nvSpPr>
        <p:spPr>
          <a:xfrm>
            <a:off x="461225" y="502025"/>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a:t>
            </a:r>
            <a:r>
              <a:rPr lang="en"/>
              <a:t>Information about 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79" name="Shape 579"/>
        <p:cNvGrpSpPr/>
        <p:nvPr/>
      </p:nvGrpSpPr>
      <p:grpSpPr>
        <a:xfrm>
          <a:off x="0" y="0"/>
          <a:ext cx="0" cy="0"/>
          <a:chOff x="0" y="0"/>
          <a:chExt cx="0" cy="0"/>
        </a:xfrm>
      </p:grpSpPr>
      <p:sp>
        <p:nvSpPr>
          <p:cNvPr id="580" name="Google Shape;580;p29"/>
          <p:cNvSpPr txBox="1"/>
          <p:nvPr/>
        </p:nvSpPr>
        <p:spPr>
          <a:xfrm>
            <a:off x="909025" y="948575"/>
            <a:ext cx="70758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a:latin typeface="Didact Gothic"/>
                <a:ea typeface="Didact Gothic"/>
                <a:cs typeface="Didact Gothic"/>
                <a:sym typeface="Didact Gothic"/>
              </a:rPr>
              <a:t>This dataset includes 8 colums:  This dataset includes scores from three exams and a variety of personal, social, and economic factors that interact with them.</a:t>
            </a:r>
            <a:endParaRPr>
              <a:latin typeface="Didact Gothic"/>
              <a:ea typeface="Didact Gothic"/>
              <a:cs typeface="Didact Gothic"/>
              <a:sym typeface="Didact Gothic"/>
            </a:endParaRPr>
          </a:p>
          <a:p>
            <a:pPr indent="0" lvl="0" marL="0" rtl="0" algn="l">
              <a:spcBef>
                <a:spcPts val="1200"/>
              </a:spcBef>
              <a:spcAft>
                <a:spcPts val="0"/>
              </a:spcAft>
              <a:buNone/>
            </a:pPr>
            <a:r>
              <a:t/>
            </a:r>
            <a:endParaRPr>
              <a:latin typeface="Didact Gothic"/>
              <a:ea typeface="Didact Gothic"/>
              <a:cs typeface="Didact Gothic"/>
              <a:sym typeface="Didact Gothic"/>
            </a:endParaRPr>
          </a:p>
        </p:txBody>
      </p:sp>
      <p:pic>
        <p:nvPicPr>
          <p:cNvPr id="581" name="Google Shape;581;p29"/>
          <p:cNvPicPr preferRelativeResize="0"/>
          <p:nvPr/>
        </p:nvPicPr>
        <p:blipFill>
          <a:blip r:embed="rId3">
            <a:alphaModFix/>
          </a:blip>
          <a:stretch>
            <a:fillRect/>
          </a:stretch>
        </p:blipFill>
        <p:spPr>
          <a:xfrm>
            <a:off x="1289075" y="1998275"/>
            <a:ext cx="6102458" cy="250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85" name="Shape 585"/>
        <p:cNvGrpSpPr/>
        <p:nvPr/>
      </p:nvGrpSpPr>
      <p:grpSpPr>
        <a:xfrm>
          <a:off x="0" y="0"/>
          <a:ext cx="0" cy="0"/>
          <a:chOff x="0" y="0"/>
          <a:chExt cx="0" cy="0"/>
        </a:xfrm>
      </p:grpSpPr>
      <p:sp>
        <p:nvSpPr>
          <p:cNvPr id="586" name="Google Shape;586;p30"/>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a:t>
            </a:r>
            <a:r>
              <a:rPr lang="en"/>
              <a:t>Research questions</a:t>
            </a:r>
            <a:endParaRPr/>
          </a:p>
        </p:txBody>
      </p:sp>
      <p:sp>
        <p:nvSpPr>
          <p:cNvPr id="587" name="Google Shape;587;p30"/>
          <p:cNvSpPr txBox="1"/>
          <p:nvPr/>
        </p:nvSpPr>
        <p:spPr>
          <a:xfrm>
            <a:off x="722375" y="1298200"/>
            <a:ext cx="7947300" cy="2511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Clr>
                <a:schemeClr val="dk1"/>
              </a:buClr>
              <a:buSzPts val="1100"/>
              <a:buFont typeface="Arial"/>
              <a:buNone/>
            </a:pPr>
            <a:r>
              <a:rPr b="1" lang="en" sz="1800">
                <a:solidFill>
                  <a:schemeClr val="dk1"/>
                </a:solidFill>
              </a:rPr>
              <a:t>1</a:t>
            </a:r>
            <a:r>
              <a:rPr b="1" lang="en" sz="1500">
                <a:solidFill>
                  <a:schemeClr val="dk1"/>
                </a:solidFill>
              </a:rPr>
              <a:t>.</a:t>
            </a:r>
            <a:r>
              <a:rPr lang="en" sz="1500">
                <a:solidFill>
                  <a:schemeClr val="dk1"/>
                </a:solidFill>
              </a:rPr>
              <a:t>What factors influence the score the most ?</a:t>
            </a:r>
            <a:endParaRPr sz="15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b="1" lang="en" sz="1800">
                <a:solidFill>
                  <a:schemeClr val="dk1"/>
                </a:solidFill>
              </a:rPr>
              <a:t>2.</a:t>
            </a:r>
            <a:r>
              <a:rPr lang="en" sz="1100">
                <a:solidFill>
                  <a:schemeClr val="dk1"/>
                </a:solidFill>
              </a:rPr>
              <a:t> </a:t>
            </a:r>
            <a:r>
              <a:rPr lang="en" sz="1500">
                <a:solidFill>
                  <a:schemeClr val="dk1"/>
                </a:solidFill>
              </a:rPr>
              <a:t>Predict the mean score.</a:t>
            </a:r>
            <a:endParaRPr sz="15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b="1" lang="en" sz="1500">
                <a:solidFill>
                  <a:schemeClr val="dk1"/>
                </a:solidFill>
              </a:rPr>
              <a:t>Outcome </a:t>
            </a:r>
            <a:r>
              <a:rPr lang="en" sz="1500">
                <a:solidFill>
                  <a:schemeClr val="dk1"/>
                </a:solidFill>
              </a:rPr>
              <a:t>: mean score</a:t>
            </a:r>
            <a:endParaRPr sz="1500">
              <a:solidFill>
                <a:schemeClr val="dk1"/>
              </a:solidFill>
            </a:endParaRPr>
          </a:p>
          <a:p>
            <a:pPr indent="228600" lvl="0" marL="228600" rtl="0" algn="l">
              <a:lnSpc>
                <a:spcPct val="115000"/>
              </a:lnSpc>
              <a:spcBef>
                <a:spcPts val="1200"/>
              </a:spcBef>
              <a:spcAft>
                <a:spcPts val="0"/>
              </a:spcAft>
              <a:buClr>
                <a:schemeClr val="dk1"/>
              </a:buClr>
              <a:buSzPts val="1100"/>
              <a:buFont typeface="Arial"/>
              <a:buNone/>
            </a:pPr>
            <a:r>
              <a:rPr b="1" lang="en" sz="1500">
                <a:solidFill>
                  <a:schemeClr val="dk1"/>
                </a:solidFill>
              </a:rPr>
              <a:t>Input </a:t>
            </a:r>
            <a:r>
              <a:rPr lang="en" sz="1500">
                <a:solidFill>
                  <a:schemeClr val="dk1"/>
                </a:solidFill>
              </a:rPr>
              <a:t>: gender, parental level education ,race.ethnicity, lunch and test preparation course.</a:t>
            </a:r>
            <a:endParaRPr sz="1500">
              <a:solidFill>
                <a:schemeClr val="dk1"/>
              </a:solidFill>
            </a:endParaRPr>
          </a:p>
          <a:p>
            <a:pPr indent="0" lvl="0" marL="0" rtl="0" algn="l">
              <a:spcBef>
                <a:spcPts val="1200"/>
              </a:spcBef>
              <a:spcAft>
                <a:spcPts val="0"/>
              </a:spcAft>
              <a:buNone/>
            </a:pPr>
            <a:r>
              <a:t/>
            </a:r>
            <a:endParaRPr sz="1800">
              <a:latin typeface="Didact Gothic"/>
              <a:ea typeface="Didact Gothic"/>
              <a:cs typeface="Didact Gothic"/>
              <a:sym typeface="Didact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1"/>
          <p:cNvSpPr txBox="1"/>
          <p:nvPr/>
        </p:nvSpPr>
        <p:spPr>
          <a:xfrm>
            <a:off x="654425" y="862175"/>
            <a:ext cx="296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Didact Gothic"/>
                <a:ea typeface="Didact Gothic"/>
                <a:cs typeface="Didact Gothic"/>
                <a:sym typeface="Didact Gothic"/>
              </a:rPr>
              <a:t>Check data</a:t>
            </a:r>
            <a:endParaRPr b="1" sz="1800">
              <a:latin typeface="Didact Gothic"/>
              <a:ea typeface="Didact Gothic"/>
              <a:cs typeface="Didact Gothic"/>
              <a:sym typeface="Didact Gothic"/>
            </a:endParaRPr>
          </a:p>
        </p:txBody>
      </p:sp>
      <p:pic>
        <p:nvPicPr>
          <p:cNvPr id="593" name="Google Shape;593;p31"/>
          <p:cNvPicPr preferRelativeResize="0"/>
          <p:nvPr/>
        </p:nvPicPr>
        <p:blipFill>
          <a:blip r:embed="rId3">
            <a:alphaModFix/>
          </a:blip>
          <a:stretch>
            <a:fillRect/>
          </a:stretch>
        </p:blipFill>
        <p:spPr>
          <a:xfrm>
            <a:off x="654425" y="1841325"/>
            <a:ext cx="8022499" cy="86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2"/>
          <p:cNvSpPr txBox="1"/>
          <p:nvPr/>
        </p:nvSpPr>
        <p:spPr>
          <a:xfrm>
            <a:off x="3722175" y="396650"/>
            <a:ext cx="2964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Didact Gothic"/>
                <a:ea typeface="Didact Gothic"/>
                <a:cs typeface="Didact Gothic"/>
                <a:sym typeface="Didact Gothic"/>
              </a:rPr>
              <a:t>Analysis</a:t>
            </a:r>
            <a:r>
              <a:rPr b="1" lang="en" sz="2100">
                <a:latin typeface="Didact Gothic"/>
                <a:ea typeface="Didact Gothic"/>
                <a:cs typeface="Didact Gothic"/>
                <a:sym typeface="Didact Gothic"/>
              </a:rPr>
              <a:t> EDA</a:t>
            </a:r>
            <a:endParaRPr b="1" sz="2100">
              <a:latin typeface="Didact Gothic"/>
              <a:ea typeface="Didact Gothic"/>
              <a:cs typeface="Didact Gothic"/>
              <a:sym typeface="Didact Gothic"/>
            </a:endParaRPr>
          </a:p>
        </p:txBody>
      </p:sp>
      <p:sp>
        <p:nvSpPr>
          <p:cNvPr id="599" name="Google Shape;599;p32"/>
          <p:cNvSpPr txBox="1"/>
          <p:nvPr/>
        </p:nvSpPr>
        <p:spPr>
          <a:xfrm>
            <a:off x="1936500" y="843450"/>
            <a:ext cx="5271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rPr>
              <a:t>The graph of students' mean score distribution by lunch and test.prep</a:t>
            </a:r>
            <a:endParaRPr b="1" sz="1500">
              <a:latin typeface="Didact Gothic"/>
              <a:ea typeface="Didact Gothic"/>
              <a:cs typeface="Didact Gothic"/>
              <a:sym typeface="Didact Gothic"/>
            </a:endParaRPr>
          </a:p>
        </p:txBody>
      </p:sp>
      <p:sp>
        <p:nvSpPr>
          <p:cNvPr id="600" name="Google Shape;600;p32"/>
          <p:cNvSpPr txBox="1"/>
          <p:nvPr/>
        </p:nvSpPr>
        <p:spPr>
          <a:xfrm>
            <a:off x="497675" y="4166325"/>
            <a:ext cx="82977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Comment</a:t>
            </a:r>
            <a:r>
              <a:rPr lang="en" sz="1100">
                <a:solidFill>
                  <a:schemeClr val="dk1"/>
                </a:solidFill>
              </a:rPr>
              <a:t>: when lunch is standard and test preparation course is completed, the mean score is higher than the rest.</a:t>
            </a:r>
            <a:endParaRPr b="1">
              <a:latin typeface="Didact Gothic"/>
              <a:ea typeface="Didact Gothic"/>
              <a:cs typeface="Didact Gothic"/>
              <a:sym typeface="Didact Gothic"/>
            </a:endParaRPr>
          </a:p>
        </p:txBody>
      </p:sp>
      <p:pic>
        <p:nvPicPr>
          <p:cNvPr id="601" name="Google Shape;601;p32"/>
          <p:cNvPicPr preferRelativeResize="0"/>
          <p:nvPr/>
        </p:nvPicPr>
        <p:blipFill>
          <a:blip r:embed="rId3">
            <a:alphaModFix/>
          </a:blip>
          <a:stretch>
            <a:fillRect/>
          </a:stretch>
        </p:blipFill>
        <p:spPr>
          <a:xfrm>
            <a:off x="2414275" y="1331100"/>
            <a:ext cx="4315455" cy="271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3"/>
          <p:cNvSpPr txBox="1"/>
          <p:nvPr/>
        </p:nvSpPr>
        <p:spPr>
          <a:xfrm>
            <a:off x="1936500" y="922213"/>
            <a:ext cx="5628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200">
                <a:solidFill>
                  <a:schemeClr val="dk1"/>
                </a:solidFill>
              </a:rPr>
              <a:t>The graph of students' mean score distribution</a:t>
            </a:r>
            <a:r>
              <a:rPr b="1" lang="en" sz="1100">
                <a:solidFill>
                  <a:schemeClr val="dk1"/>
                </a:solidFill>
              </a:rPr>
              <a:t> </a:t>
            </a:r>
            <a:r>
              <a:rPr b="1" lang="en" sz="1200">
                <a:solidFill>
                  <a:schemeClr val="dk1"/>
                </a:solidFill>
              </a:rPr>
              <a:t>by race và test.prep</a:t>
            </a:r>
            <a:endParaRPr b="1" sz="1600">
              <a:latin typeface="Didact Gothic"/>
              <a:ea typeface="Didact Gothic"/>
              <a:cs typeface="Didact Gothic"/>
              <a:sym typeface="Didact Gothic"/>
            </a:endParaRPr>
          </a:p>
        </p:txBody>
      </p:sp>
      <p:sp>
        <p:nvSpPr>
          <p:cNvPr id="607" name="Google Shape;607;p33"/>
          <p:cNvSpPr txBox="1"/>
          <p:nvPr/>
        </p:nvSpPr>
        <p:spPr>
          <a:xfrm>
            <a:off x="423150" y="4190600"/>
            <a:ext cx="82977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Comment:</a:t>
            </a:r>
            <a:r>
              <a:rPr lang="en" sz="1100">
                <a:solidFill>
                  <a:schemeClr val="dk1"/>
                </a:solidFill>
              </a:rPr>
              <a:t> The </a:t>
            </a:r>
            <a:r>
              <a:rPr lang="en" sz="1100">
                <a:solidFill>
                  <a:schemeClr val="dk1"/>
                </a:solidFill>
              </a:rPr>
              <a:t>average</a:t>
            </a:r>
            <a:r>
              <a:rPr lang="en" sz="1100">
                <a:solidFill>
                  <a:schemeClr val="dk1"/>
                </a:solidFill>
              </a:rPr>
              <a:t> of the mean score of group E students when the test preparation course is completed is as high as 76.7. The lowest is group A students when the test preparation course is none equal to 59.2.</a:t>
            </a:r>
            <a:endParaRPr b="1">
              <a:latin typeface="Didact Gothic"/>
              <a:ea typeface="Didact Gothic"/>
              <a:cs typeface="Didact Gothic"/>
              <a:sym typeface="Didact Gothic"/>
            </a:endParaRPr>
          </a:p>
        </p:txBody>
      </p:sp>
      <p:pic>
        <p:nvPicPr>
          <p:cNvPr id="608" name="Google Shape;608;p33"/>
          <p:cNvPicPr preferRelativeResize="0"/>
          <p:nvPr/>
        </p:nvPicPr>
        <p:blipFill>
          <a:blip r:embed="rId3">
            <a:alphaModFix/>
          </a:blip>
          <a:stretch>
            <a:fillRect/>
          </a:stretch>
        </p:blipFill>
        <p:spPr>
          <a:xfrm>
            <a:off x="2337150" y="1319225"/>
            <a:ext cx="4469699" cy="2843679"/>
          </a:xfrm>
          <a:prstGeom prst="rect">
            <a:avLst/>
          </a:prstGeom>
          <a:noFill/>
          <a:ln>
            <a:noFill/>
          </a:ln>
        </p:spPr>
      </p:pic>
      <p:sp>
        <p:nvSpPr>
          <p:cNvPr id="609" name="Google Shape;609;p33"/>
          <p:cNvSpPr txBox="1"/>
          <p:nvPr/>
        </p:nvSpPr>
        <p:spPr>
          <a:xfrm>
            <a:off x="3762375" y="386600"/>
            <a:ext cx="2964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Didact Gothic"/>
                <a:ea typeface="Didact Gothic"/>
                <a:cs typeface="Didact Gothic"/>
                <a:sym typeface="Didact Gothic"/>
              </a:rPr>
              <a:t>Analysis EDA</a:t>
            </a:r>
            <a:endParaRPr b="1" sz="2100">
              <a:latin typeface="Didact Gothic"/>
              <a:ea typeface="Didact Gothic"/>
              <a:cs typeface="Didact Gothic"/>
              <a:sym typeface="Didact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