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anadgir.shinyapps.io/collegesandbo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varun.pro/Springboard/Capstone/finalrepor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legescorecard.ed.go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iny.r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College Scorecard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5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Gaining Insights Into Higher Education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Helping Students Find Success 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8002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Clustering was done on only the 2014 data, since I wanted recommendations to be as current and relevant as possible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Variables used for this were State, Control, Locale, Size, Cost (Academic Year and Program Year), Average Family Income, and Age of Entry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Hierarchical clustering and plotting the dendrogram can suggest how many clusters we should make; 8 in this case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ndrogra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175" y="1152475"/>
            <a:ext cx="423412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687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After breaking up the dataset into 8 clusters, we can find the means of the variables within each cluster and use that to make classifications</a:t>
            </a:r>
          </a:p>
        </p:txBody>
      </p:sp>
      <p:pic>
        <p:nvPicPr>
          <p:cNvPr descr="classifyclusters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208" y="1854700"/>
            <a:ext cx="5321575" cy="30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the cluster means, we can define the clusters as the following: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Public, Medium Pop, Mid Cost (A), Mid Family Income, Mid 20s, Varying Locales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Private Non-Profit, Low Pop, Mid Cost (A), Mid Family Income, Mid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Public, High Pop, Mid Cost (A), High Family Income, Low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Private Non-Profit, Medium Pop, High Cost (A), High Family Income, Low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Private Non-Profit, Low Pop, High Cost (A), High Family Income, Low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Private For-Profit, Low Pop, High Cost (A), Low Family Income, Upper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Private For-Profit, Low Pop, High Cost (P), Low Family Income, Mid 20s, Large City/Suburb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Public/Private For-Profit, Low Pop, Mid Cost (P), Low Family Income, Upper 20s, Large City/Suburb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Let’s say a student is interested in Drexel University, but they are not sure if they will get accepted, or they would like to see similar alternatives that might be closer geographically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Drexel University is row number 3214 and in cluster 4 (private nonprofit, expensive, large city)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Looking up 3214 in a nearest neighbor matrix will return the 10 closest schools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rexelneighbors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73525"/>
            <a:ext cx="3999899" cy="27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College Sandbox UI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To cover all bases, I want to give the analytical tools to the students themselves. The College Scorecard site is very thorough, but streamlined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Making custom plots can allow students to answer the questions on their mind with just a few clicks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For example, if a student wanted to see what sort of SAT scores they need to get into a certain school, they can plot SAT avg. on the X axis and admission rates on the Y axis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College Sandbox UI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llegesandbox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358"/>
            <a:ext cx="9143998" cy="338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College Sandbox UI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Although the result itself is unsurprising (higher SAT scores are the ones that get into low admission rate schools), having actual numbers can help a student plan ahead or set realistic goals for their school of choice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Since not everything will look good as a scatterplot, there will soon be an option to select bar or pie chart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In the future, I would like to also add modules for the two machine learning tools used previously, so that a user can see cost trends, or do research into the clusters on their own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Thoughts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I have immense respect for The College Scorecard, and I hope that students are able to find the steps to success through their service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After seeing the power of statistical analysis on their dataset, I have become quite invested in something that began as just a course project.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My tools only barely scratched the surface of what is available in their dataset; there are lots of discoveries waiting to be made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I believe both students and schools can benefit from the findings. Students can make more intelligent decisions, and schools can improve their internal systems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If interested in seeing the data prep and R code used, please see my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Capstone report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7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College Scorecard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Currently, the site allows the user to enter a degree/program of interest, location, size, name, and a few other misc. variables for filtering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Running the search returns a list of schools, as well as the avg. annual cost, the graduation rate, and post-graduation salary (along with the national averages for each)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 user can also Star schools to use the compare tool to see side-by-side statistics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97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College Scorecard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283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This is a great tool for students to do some research in their college decision process; I would like to supply students with even more tools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Using linear regression modeling, I have built a model for the cost of a school based on a number of other variables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Using clustering, I am able to make recommendations on schools to consider, based on cost, size, and locale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RShiny</a:t>
            </a:r>
            <a:r>
              <a:rPr lang="en"/>
              <a:t>, I can also provide a UI for students to make custom plots on a large subset of the data available from The College Scorecard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To predict cost, I removed all NULL records in the training set. This, in effect, filtered down to 2009 - 2013 data (cost must not have been recorded before)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After some trial and error, the strongest model I was able to make was:</a:t>
            </a:r>
          </a:p>
          <a:p>
            <a:pPr indent="-31115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300"/>
              <a:t>Cost ~ Data Year + Highest Degree + Control + SAT Avg. + UGDS + Avg. Faculty Salary + Percent Full Time Faculty + Median Debt + Avg. Family Income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R</a:t>
            </a:r>
            <a:r>
              <a:rPr baseline="30000" lang="en" sz="1600"/>
              <a:t>2</a:t>
            </a:r>
            <a:r>
              <a:rPr lang="en" sz="1600"/>
              <a:t> for this model was 0.8251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To see if the model was successful, I predicted on 2014 data, for which we already have cost. Then I made two plots - one plot where I overlaid the prediction values on the training data set, and one where I overlaid the prediction values over the 2014 actual cost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24725" y="3991150"/>
            <a:ext cx="41076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900"/>
              <a:t>* green indicates &lt; $4,000 difference, red is &gt; $4,000 difference </a:t>
            </a:r>
          </a:p>
        </p:txBody>
      </p:sp>
      <p:pic>
        <p:nvPicPr>
          <p:cNvPr descr="predictVStrainingMODEL1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107524" cy="295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VSactualMODEL1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75" y="1177675"/>
            <a:ext cx="4107525" cy="290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It turns out that there are too many NAs in the 2014 test set for predictions to work for all schools. Predictions happen almost exclusively near left hand side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Could handle the NAs in two ways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Identify, if any, which variables in the model have the most NAs, and remove. This weakens the model slightly, having R</a:t>
            </a:r>
            <a:r>
              <a:rPr baseline="30000" lang="en"/>
              <a:t>2</a:t>
            </a:r>
            <a:r>
              <a:rPr lang="en"/>
              <a:t> of 0.771 now, but will be able to predict more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Replace NAs with a “neutral” value, like the mean. Will be able to predict on every point, but may cause some to be extremely wrong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I tried both methods and made a plot of predicted vs. actual for both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dictionVSactualMODEL2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19549" cy="296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VSactualMODEL3.PNG"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800" y="1152475"/>
            <a:ext cx="4160507" cy="2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These models have clearly predicted on much more than the first model, but it appears as though removing NAs resulted in the better predictions despite a slightly weaker model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Replacing NAs yields many more predictions, but they are also mostly red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Removing NAs has fewer predictions, but not by much, and there is green throughout the plot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The $4,000 window was chosen arbitrarily. If this were provided to a student user, they could set their own based on their finances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insights could be drawn from this?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Schools likely won’t change what level of degree they offer or change public/private control, but they could look at admissions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Model coefficients show that Cost and UGDS have a negative correlation, indicating that school prices go up while student population goes down. If the school is able and willing to accept more students, they could reduce costs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Students can also use this model to look at the trends in the cost - if the model suggests cost is going down, they could take a gap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