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43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r>
              <a:rPr lang="en-US" sz="2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Vanaja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Asmath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rgbClr val="FFFF00"/>
                </a:solidFill>
                <a:latin typeface="Arial"/>
                <a:cs typeface="Arial"/>
              </a:rPr>
              <a:t>Vanaja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National </a:t>
            </a:r>
            <a:r>
              <a:rPr lang="en-US" sz="2000" b="1" dirty="0" err="1" smtClean="0">
                <a:solidFill>
                  <a:srgbClr val="FFFF00"/>
                </a:solidFill>
                <a:latin typeface="Arial"/>
                <a:cs typeface="Arial"/>
              </a:rPr>
              <a:t>Acadamy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 of </a:t>
            </a:r>
            <a:r>
              <a:rPr lang="en-US" sz="2000" b="1" dirty="0" err="1" smtClean="0">
                <a:solidFill>
                  <a:srgbClr val="FFFF00"/>
                </a:solidFill>
                <a:latin typeface="Arial"/>
                <a:cs typeface="Arial"/>
              </a:rPr>
              <a:t>CyberSecurity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Steganography</a:t>
            </a:r>
            <a:r>
              <a:rPr lang="en-IN" dirty="0" smtClean="0"/>
              <a:t> project: In this project </a:t>
            </a:r>
            <a:r>
              <a:rPr lang="en-IN" dirty="0" err="1" smtClean="0"/>
              <a:t>i</a:t>
            </a:r>
            <a:r>
              <a:rPr lang="en-IN" dirty="0" smtClean="0"/>
              <a:t> installed open </a:t>
            </a:r>
            <a:r>
              <a:rPr lang="en-IN" dirty="0" err="1" smtClean="0"/>
              <a:t>stego</a:t>
            </a:r>
            <a:r>
              <a:rPr lang="en-IN" dirty="0" smtClean="0"/>
              <a:t> and download set-up open stego-0.8.6-exe.I created a new folder .In this folder </a:t>
            </a:r>
            <a:r>
              <a:rPr lang="en-IN" dirty="0" err="1" smtClean="0"/>
              <a:t>i</a:t>
            </a:r>
            <a:r>
              <a:rPr lang="en-IN" dirty="0" smtClean="0"/>
              <a:t> download </a:t>
            </a:r>
            <a:r>
              <a:rPr lang="en-IN" dirty="0" err="1" smtClean="0"/>
              <a:t>image,text</a:t>
            </a:r>
            <a:r>
              <a:rPr lang="en-IN" dirty="0" smtClean="0"/>
              <a:t> document, and confidential </a:t>
            </a:r>
            <a:r>
              <a:rPr lang="en-IN" dirty="0" err="1" smtClean="0"/>
              <a:t>information.In</a:t>
            </a:r>
            <a:r>
              <a:rPr lang="en-IN" dirty="0" smtClean="0"/>
              <a:t> open </a:t>
            </a:r>
            <a:r>
              <a:rPr lang="en-IN" dirty="0" err="1" smtClean="0"/>
              <a:t>stego</a:t>
            </a:r>
            <a:r>
              <a:rPr lang="en-IN" dirty="0" smtClean="0"/>
              <a:t> inserted all files and create password, encrypt all </a:t>
            </a:r>
            <a:r>
              <a:rPr lang="en-IN" dirty="0" err="1" smtClean="0"/>
              <a:t>files.After</a:t>
            </a:r>
            <a:r>
              <a:rPr lang="en-IN" dirty="0" smtClean="0"/>
              <a:t> I installed python and pip install cv2 and  then I go to command prompt and installed pip install </a:t>
            </a:r>
            <a:r>
              <a:rPr lang="en-IN" dirty="0" err="1" smtClean="0"/>
              <a:t>opencv</a:t>
            </a:r>
            <a:r>
              <a:rPr lang="en-IN" dirty="0" smtClean="0"/>
              <a:t> – python. I </a:t>
            </a:r>
            <a:r>
              <a:rPr lang="en-IN" dirty="0" err="1" smtClean="0"/>
              <a:t>opned</a:t>
            </a:r>
            <a:r>
              <a:rPr lang="en-IN" dirty="0" smtClean="0"/>
              <a:t> Idle and insert encryption and decryption code and go to Run tool and Run module and enter my secret message ,enter my </a:t>
            </a:r>
            <a:r>
              <a:rPr lang="en-IN" dirty="0" err="1" smtClean="0"/>
              <a:t>password.Finnaly</a:t>
            </a:r>
            <a:r>
              <a:rPr lang="en-IN" dirty="0" smtClean="0"/>
              <a:t> I successfully completed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I used cv2 </a:t>
            </a:r>
            <a:r>
              <a:rPr lang="en-IN" dirty="0" err="1" smtClean="0"/>
              <a:t>library.In</a:t>
            </a:r>
            <a:r>
              <a:rPr lang="en-IN" dirty="0" smtClean="0"/>
              <a:t> Python, cv2 is the </a:t>
            </a:r>
            <a:r>
              <a:rPr lang="en-IN" dirty="0" err="1" smtClean="0"/>
              <a:t>convertional</a:t>
            </a:r>
            <a:r>
              <a:rPr lang="en-IN" dirty="0" smtClean="0"/>
              <a:t> import alias for the </a:t>
            </a:r>
            <a:r>
              <a:rPr lang="en-IN" dirty="0" err="1" smtClean="0"/>
              <a:t>OpenCV</a:t>
            </a:r>
            <a:r>
              <a:rPr lang="en-IN" dirty="0" smtClean="0"/>
              <a:t>(Open Source Computer Vision Library).It is used for various computer vision </a:t>
            </a:r>
            <a:r>
              <a:rPr lang="en-IN" dirty="0" err="1" smtClean="0"/>
              <a:t>tasks,including</a:t>
            </a:r>
            <a:r>
              <a:rPr lang="en-IN" dirty="0" smtClean="0"/>
              <a:t> image and video </a:t>
            </a:r>
            <a:r>
              <a:rPr lang="en-IN" dirty="0" err="1" smtClean="0"/>
              <a:t>processing,object</a:t>
            </a:r>
            <a:r>
              <a:rPr lang="en-IN" dirty="0" smtClean="0"/>
              <a:t> detection, and analysis&gt; The “</a:t>
            </a:r>
            <a:r>
              <a:rPr lang="en-IN" dirty="0" err="1" smtClean="0"/>
              <a:t>cv</a:t>
            </a:r>
            <a:r>
              <a:rPr lang="en-IN" dirty="0" smtClean="0"/>
              <a:t>” part of cv2 is derived from “Computer </a:t>
            </a:r>
            <a:r>
              <a:rPr lang="en-IN" dirty="0" err="1" smtClean="0"/>
              <a:t>Vision,”and</a:t>
            </a:r>
            <a:r>
              <a:rPr lang="en-IN" dirty="0" smtClean="0"/>
              <a:t> the “2” indicates that it is the second major version of the library.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</a:t>
            </a:r>
            <a:r>
              <a:rPr lang="en-IN" sz="1800" b="1" dirty="0" smtClean="0">
                <a:solidFill>
                  <a:srgbClr val="0F0F0F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F0F0F"/>
                </a:solidFill>
              </a:rPr>
              <a:t>This project is unique because this project encrypt the </a:t>
            </a:r>
            <a:r>
              <a:rPr lang="en-IN" sz="1800" b="1" dirty="0" err="1" smtClean="0">
                <a:solidFill>
                  <a:srgbClr val="0F0F0F"/>
                </a:solidFill>
              </a:rPr>
              <a:t>confendential</a:t>
            </a:r>
            <a:r>
              <a:rPr lang="en-IN" sz="1800" b="1" dirty="0" smtClean="0">
                <a:solidFill>
                  <a:srgbClr val="0F0F0F"/>
                </a:solidFill>
              </a:rPr>
              <a:t> data in </a:t>
            </a:r>
            <a:r>
              <a:rPr lang="en-IN" sz="1800" b="1" dirty="0" err="1" smtClean="0">
                <a:solidFill>
                  <a:srgbClr val="0F0F0F"/>
                </a:solidFill>
              </a:rPr>
              <a:t>image.It</a:t>
            </a:r>
            <a:r>
              <a:rPr lang="en-IN" sz="1800" b="1" dirty="0" smtClean="0">
                <a:solidFill>
                  <a:srgbClr val="0F0F0F"/>
                </a:solidFill>
              </a:rPr>
              <a:t> is very complex to reveal data to </a:t>
            </a:r>
            <a:r>
              <a:rPr lang="en-IN" sz="1800" b="1" dirty="0" err="1" smtClean="0">
                <a:solidFill>
                  <a:srgbClr val="0F0F0F"/>
                </a:solidFill>
              </a:rPr>
              <a:t>hackers.Thats</a:t>
            </a:r>
            <a:r>
              <a:rPr lang="en-IN" sz="1800" b="1" dirty="0" smtClean="0">
                <a:solidFill>
                  <a:srgbClr val="0F0F0F"/>
                </a:solidFill>
              </a:rPr>
              <a:t> why unique project than other projects. 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</a:t>
            </a:r>
            <a:r>
              <a:rPr lang="en-IN" dirty="0" smtClean="0"/>
              <a:t>users</a:t>
            </a:r>
          </a:p>
          <a:p>
            <a:r>
              <a:rPr lang="en-IN" dirty="0" smtClean="0"/>
              <a:t>End user are the people who use a product or service, and are also known as end consumers. They are the final users of a product, and they are the people that product development teams design products for.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0009" y="4125684"/>
            <a:ext cx="6104933" cy="25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771" y="3402602"/>
            <a:ext cx="4136572" cy="32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4886" y="1034144"/>
            <a:ext cx="7434943" cy="204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</a:t>
            </a:r>
            <a:r>
              <a:rPr lang="en-IN" dirty="0" smtClean="0"/>
              <a:t>statement:</a:t>
            </a:r>
          </a:p>
          <a:p>
            <a:r>
              <a:rPr lang="en-IN" dirty="0" smtClean="0"/>
              <a:t>It was wonderful and learning experience for me while working on this project.</a:t>
            </a:r>
          </a:p>
          <a:p>
            <a:r>
              <a:rPr lang="en-IN" dirty="0" smtClean="0"/>
              <a:t>This project took me through various aspects of project and taught me about research and </a:t>
            </a:r>
            <a:r>
              <a:rPr lang="en-IN" dirty="0" err="1" smtClean="0"/>
              <a:t>findings.It</a:t>
            </a:r>
            <a:r>
              <a:rPr lang="en-IN" dirty="0" smtClean="0"/>
              <a:t> also gave me real insight into this project </a:t>
            </a:r>
            <a:r>
              <a:rPr lang="en-IN" dirty="0" err="1" smtClean="0"/>
              <a:t>topic.this</a:t>
            </a:r>
            <a:r>
              <a:rPr lang="en-IN" dirty="0" smtClean="0"/>
              <a:t> project was full of thrill and joy. I learnt </a:t>
            </a:r>
            <a:r>
              <a:rPr lang="en-IN" dirty="0" err="1" smtClean="0"/>
              <a:t>alot</a:t>
            </a:r>
            <a:r>
              <a:rPr lang="en-IN" dirty="0" smtClean="0"/>
              <a:t> about </a:t>
            </a:r>
            <a:r>
              <a:rPr lang="en-IN" smtClean="0"/>
              <a:t>this project and </a:t>
            </a:r>
            <a:r>
              <a:rPr lang="en-IN" dirty="0" smtClean="0"/>
              <a:t>how to deal with challenges.</a:t>
            </a:r>
          </a:p>
          <a:p>
            <a:r>
              <a:rPr lang="en-IN" dirty="0" smtClean="0"/>
              <a:t>Thank you for giving me this project . I enjoyed every bit of doing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</TotalTime>
  <Words>389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Vanaja Asmath</cp:lastModifiedBy>
  <cp:revision>34</cp:revision>
  <dcterms:created xsi:type="dcterms:W3CDTF">2021-05-26T16:50:10Z</dcterms:created>
  <dcterms:modified xsi:type="dcterms:W3CDTF">2025-02-17T06:26:46Z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