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/>
    <p:restoredTop sz="94620"/>
  </p:normalViewPr>
  <p:slideViewPr>
    <p:cSldViewPr>
      <p:cViewPr varScale="1">
        <p:scale>
          <a:sx n="70" d="100"/>
          <a:sy n="70" d="100"/>
        </p:scale>
        <p:origin x="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#instructors" TargetMode="External"/><Relationship Id="rId2" Type="http://schemas.openxmlformats.org/officeDocument/2006/relationships/hyperlink" Target="https://github.com/khajjayamteja/Data_Science_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Vanaja Saya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https://github.com/vanajasaya/Data_Science_Project/blob/main/Data%20wrangling.ipynb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https://github.com/vanajasaya/Data_Science_Project/blob/main/EDA%20with%20Visualization.ipynb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https://github.com/vanajasaya/Data_Science_Project/blob/main/EDA%20with%20SQL.ipynb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https://github.com/vanajasaya/Data_Science_Project/blob/main/Interactive%20Visual%20Analytics%20with%20Folium.ipynb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https://github.com/vanajasaya/Data_Science_Project/blob/main/spacex_dash_app.py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https://github.com/vanajasaya/Data_Science_Project/blob/main/Machine%20Learning%20Prediction.ipynb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n-US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750" dirty="0">
                <a:latin typeface="Carlito"/>
                <a:cs typeface="Carlito"/>
                <a:hlinkClick r:id="rId2"/>
              </a:rPr>
              <a:t>https://github.com/vanajasaya/Data_Science_Project</a:t>
            </a:r>
            <a:r>
              <a:rPr lang="en-US" sz="1750" dirty="0">
                <a:latin typeface="Carlito"/>
                <a:cs typeface="Carlito"/>
              </a:rPr>
              <a:t> 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lang="en-US" sz="2000" u="heavy" spc="-20" dirty="0">
              <a:solidFill>
                <a:srgbClr val="800080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US" sz="1500" dirty="0">
                <a:solidFill>
                  <a:schemeClr val="bg1"/>
                </a:solidFill>
                <a:latin typeface="Carlito"/>
                <a:cs typeface="Carlito"/>
              </a:rPr>
              <a:t>https://github.com/vanajasaya/Data_Science_Project/blob/main/Data%20Collection%20Api.ipynb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https://github.com/vanajasaya/Data_Science_Project/blob/main/Data%20Collection%20with%20Web%20Scraping.ipynb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2802</Words>
  <Application>Microsoft Office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Vanaja Saya</cp:lastModifiedBy>
  <cp:revision>8</cp:revision>
  <dcterms:created xsi:type="dcterms:W3CDTF">2021-08-26T16:53:12Z</dcterms:created>
  <dcterms:modified xsi:type="dcterms:W3CDTF">2024-03-14T00:39:29Z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