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DAA6-903B-4784-9F87-11EBB056F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D76E5-5149-498B-9529-65D873F7F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D3357-C234-4B5D-ABCA-8B3E21AB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4E2-0630-4EC3-BC11-55B51ECB1510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A482E-CC28-49AA-8F46-C35C902A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A53A5-C9EE-4EB6-838B-E2183964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BEA1-E7DD-4347-A09C-050484AA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39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C55A-B379-4339-B666-4D7FE4ED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FB0B6-C4EB-4D4E-A2BB-9CB4EE52A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4107A-E5D3-4BBD-9082-7C702C79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4E2-0630-4EC3-BC11-55B51ECB1510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97116-308B-4A96-AF01-72D2F84C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C8C0-4478-4122-B4A9-71ABB6D1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BEA1-E7DD-4347-A09C-050484AA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89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7F8D4F-692C-44BF-97C0-70D1C6AE4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093B7-7846-4692-BD34-0AA50A4E0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08785-DE92-4D28-B386-BCA20CCD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4E2-0630-4EC3-BC11-55B51ECB1510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69DE1-0243-449A-A110-075AA7FE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9C58-CC8A-42A9-8010-DDB5E8D4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BEA1-E7DD-4347-A09C-050484AA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3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55F2-FA06-4549-BBAD-27C0E394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B995-C2DF-4D3A-8473-F817859AB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3B39E-CDBE-46C7-8ED9-905D77FF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4E2-0630-4EC3-BC11-55B51ECB1510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79F8D-8BC2-4367-B356-A9D68926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1E635-D4C0-4C94-9203-66B63381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BEA1-E7DD-4347-A09C-050484AA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23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B6A9-A76C-4C1B-99CE-83005A9E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61FBD-7175-4146-BE4F-633D0CC47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518DC-3EA1-4792-8591-495CF77D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4E2-0630-4EC3-BC11-55B51ECB1510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0EB0D-30E1-4475-A20B-4EBCF73B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4EFA7-2F6E-4130-BD88-D0D70FD2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BEA1-E7DD-4347-A09C-050484AA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76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35D2-F344-4E9F-B532-5674C9FF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A227A-62D6-4887-9738-46AD7983D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19470-8F57-4687-95A9-FA8881B4E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54C73-8A1D-4B24-A85C-570E718C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4E2-0630-4EC3-BC11-55B51ECB1510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FEBFB-0AE1-49EE-8AF6-6CACE328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C2B1B-42B8-46C2-9631-3B3AAEAF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BEA1-E7DD-4347-A09C-050484AA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8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C786-EA3D-45DB-8937-6EC2D699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C2503-0D56-4CBB-B844-15F1A341A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F6D6E-F5A6-404F-A837-E3E836735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26B06-9A45-4458-A650-2EBAECA49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2E6F6-0C54-434B-A429-28DC696B2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BF6B5-B139-4D5E-B550-3030EF41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4E2-0630-4EC3-BC11-55B51ECB1510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FB1D6-FCE8-4201-88F1-DA653C27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EBF68-C3D4-4F87-9CA5-11832158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BEA1-E7DD-4347-A09C-050484AA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94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8220-1F7E-4E28-B63F-F747ACFF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A04BE-B7F5-485A-9F22-95030975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4E2-0630-4EC3-BC11-55B51ECB1510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E6F0D-2D3F-47C7-BBA3-543767C2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19CEB-3E59-4522-8265-823B6160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BEA1-E7DD-4347-A09C-050484AA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7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581DF0-759B-4804-A7BC-A8A00675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4E2-0630-4EC3-BC11-55B51ECB1510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543A-4810-4134-BD1C-C1CEBF98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8D69A-9EF9-4070-93AA-62873B0E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BEA1-E7DD-4347-A09C-050484AA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02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DBC3-1866-44E5-B9A7-09B542C3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88C80-25AE-4500-846D-77D852F3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EC5E6-239A-4C70-B8C8-C88278729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0D5A4-AD02-405F-A5CA-B18A9E8D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4E2-0630-4EC3-BC11-55B51ECB1510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3F3A2-931A-4740-A8BF-ACF5AFEB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7530B-CAA1-4F14-8C36-252BDA0B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BEA1-E7DD-4347-A09C-050484AA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85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A70E-A0CC-4D06-9877-41C519590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BFA80-F2CF-4751-AF70-B78DCDCD1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527A6-B220-4060-85AE-2968F3FD1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B73C7-F467-4D72-AE88-B450B0A4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4E2-0630-4EC3-BC11-55B51ECB1510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96703-C7A4-46D4-9922-1ABF218E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24C53-0A4E-4022-A9CF-61E59119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BEA1-E7DD-4347-A09C-050484AA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15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476B7-F5E9-48EF-BD3C-E6C705CE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62FB7-392B-43D1-A488-ED33A3504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6FE43-634F-452D-91FC-D51E851FB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214E2-0630-4EC3-BC11-55B51ECB1510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32C0A-D0AE-4F78-A82D-3A167A964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4EEF5-8B13-412D-870F-66A128B66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1BEA1-E7DD-4347-A09C-050484AA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53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56EE2D-0C6B-42EE-9417-40BA561D45C6}"/>
              </a:ext>
            </a:extLst>
          </p:cNvPr>
          <p:cNvSpPr/>
          <p:nvPr/>
        </p:nvSpPr>
        <p:spPr>
          <a:xfrm>
            <a:off x="478971" y="3576739"/>
            <a:ext cx="5257800" cy="231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6E1ABC13-B6BD-4121-8651-1E520E513A7D}"/>
              </a:ext>
            </a:extLst>
          </p:cNvPr>
          <p:cNvSpPr/>
          <p:nvPr/>
        </p:nvSpPr>
        <p:spPr>
          <a:xfrm rot="10800000">
            <a:off x="6372905" y="2473396"/>
            <a:ext cx="6010275" cy="4162425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85DC2-2089-4977-8C6B-3E22337F82E8}"/>
              </a:ext>
            </a:extLst>
          </p:cNvPr>
          <p:cNvSpPr txBox="1"/>
          <p:nvPr/>
        </p:nvSpPr>
        <p:spPr>
          <a:xfrm>
            <a:off x="1132114" y="1752601"/>
            <a:ext cx="395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fmt.Println</a:t>
            </a:r>
            <a:r>
              <a:rPr lang="en-US" dirty="0"/>
              <a:t>(“I value is”,</a:t>
            </a:r>
            <a:r>
              <a:rPr lang="en-US" dirty="0" err="1"/>
              <a:t>i</a:t>
            </a:r>
            <a:r>
              <a:rPr lang="en-US" dirty="0"/>
              <a:t>) -&gt; </a:t>
            </a:r>
            <a:r>
              <a:rPr lang="en-US" dirty="0" err="1"/>
              <a:t>i</a:t>
            </a:r>
            <a:r>
              <a:rPr lang="en-US" dirty="0"/>
              <a:t> value is 2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31A75-CCBF-436C-9114-ABCF9556A614}"/>
              </a:ext>
            </a:extLst>
          </p:cNvPr>
          <p:cNvSpPr txBox="1"/>
          <p:nvPr/>
        </p:nvSpPr>
        <p:spPr>
          <a:xfrm>
            <a:off x="1174976" y="1795260"/>
            <a:ext cx="385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fmt.Println</a:t>
            </a:r>
            <a:r>
              <a:rPr lang="en-US" dirty="0"/>
              <a:t>(“I value is “, </a:t>
            </a:r>
            <a:r>
              <a:rPr lang="en-US" dirty="0" err="1"/>
              <a:t>i</a:t>
            </a:r>
            <a:r>
              <a:rPr lang="en-US" dirty="0"/>
              <a:t>) -&gt; </a:t>
            </a:r>
            <a:r>
              <a:rPr lang="en-US" dirty="0" err="1"/>
              <a:t>i</a:t>
            </a:r>
            <a:r>
              <a:rPr lang="en-US" dirty="0"/>
              <a:t> value is 3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BE061-A573-4B85-9F97-7B974B6B0F28}"/>
              </a:ext>
            </a:extLst>
          </p:cNvPr>
          <p:cNvSpPr txBox="1"/>
          <p:nvPr/>
        </p:nvSpPr>
        <p:spPr>
          <a:xfrm>
            <a:off x="1174976" y="1718284"/>
            <a:ext cx="425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fmt.Println</a:t>
            </a:r>
            <a:r>
              <a:rPr lang="en-US" dirty="0"/>
              <a:t>(“I value is”, 1) -&gt; </a:t>
            </a:r>
            <a:r>
              <a:rPr lang="en-US" dirty="0" err="1"/>
              <a:t>i</a:t>
            </a:r>
            <a:r>
              <a:rPr lang="en-US" dirty="0"/>
              <a:t> value is 1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D0AC9-45CA-40BD-8D07-48F930831114}"/>
              </a:ext>
            </a:extLst>
          </p:cNvPr>
          <p:cNvSpPr txBox="1"/>
          <p:nvPr/>
        </p:nvSpPr>
        <p:spPr>
          <a:xfrm>
            <a:off x="636193" y="91172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&lt;=3; </a:t>
            </a:r>
            <a:r>
              <a:rPr lang="en-US" dirty="0" err="1"/>
              <a:t>i</a:t>
            </a:r>
            <a:r>
              <a:rPr lang="en-US" dirty="0"/>
              <a:t>++ {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DC82B-68A6-4BB7-AB1D-D87D1066736C}"/>
              </a:ext>
            </a:extLst>
          </p:cNvPr>
          <p:cNvSpPr txBox="1"/>
          <p:nvPr/>
        </p:nvSpPr>
        <p:spPr>
          <a:xfrm>
            <a:off x="643618" y="2321482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650A15-B6A5-42BD-8595-81E1202C2283}"/>
              </a:ext>
            </a:extLst>
          </p:cNvPr>
          <p:cNvSpPr txBox="1"/>
          <p:nvPr/>
        </p:nvSpPr>
        <p:spPr>
          <a:xfrm>
            <a:off x="643618" y="2890363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fmt.Println</a:t>
            </a:r>
            <a:r>
              <a:rPr lang="en-US" dirty="0"/>
              <a:t>(“After For loop”)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A6DDDF-7162-4750-9061-337C74475B0F}"/>
              </a:ext>
            </a:extLst>
          </p:cNvPr>
          <p:cNvSpPr/>
          <p:nvPr/>
        </p:nvSpPr>
        <p:spPr>
          <a:xfrm>
            <a:off x="575589" y="4274402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en-I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B10622-3496-4405-8489-00C8E82B2211}"/>
              </a:ext>
            </a:extLst>
          </p:cNvPr>
          <p:cNvSpPr/>
          <p:nvPr/>
        </p:nvSpPr>
        <p:spPr>
          <a:xfrm>
            <a:off x="1132114" y="4252836"/>
            <a:ext cx="40786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After for loop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24B0E8-5A18-49DC-90DD-ECBDBB01795A}"/>
              </a:ext>
            </a:extLst>
          </p:cNvPr>
          <p:cNvSpPr/>
          <p:nvPr/>
        </p:nvSpPr>
        <p:spPr>
          <a:xfrm>
            <a:off x="10483199" y="1752601"/>
            <a:ext cx="17088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Stack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AE8F34-8455-427B-9313-F2E4863CA8AB}"/>
              </a:ext>
            </a:extLst>
          </p:cNvPr>
          <p:cNvSpPr/>
          <p:nvPr/>
        </p:nvSpPr>
        <p:spPr>
          <a:xfrm>
            <a:off x="301320" y="5712492"/>
            <a:ext cx="2460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Console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9C28E1-179F-4253-9127-46BC3F32F125}"/>
              </a:ext>
            </a:extLst>
          </p:cNvPr>
          <p:cNvSpPr txBox="1"/>
          <p:nvPr/>
        </p:nvSpPr>
        <p:spPr>
          <a:xfrm>
            <a:off x="883228" y="1567935"/>
            <a:ext cx="3187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Defer </a:t>
            </a:r>
            <a:r>
              <a:rPr lang="en-US" dirty="0" err="1"/>
              <a:t>fmt.Println</a:t>
            </a:r>
            <a:r>
              <a:rPr lang="en-US" dirty="0"/>
              <a:t>(“I value is ”, </a:t>
            </a:r>
            <a:r>
              <a:rPr lang="en-US" dirty="0" err="1"/>
              <a:t>i</a:t>
            </a:r>
            <a:r>
              <a:rPr lang="en-US" dirty="0"/>
              <a:t>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5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81481E-6 L 0.25925 -4.81481E-6 C 0.37526 -4.81481E-6 0.51849 0.15255 0.51849 0.27709 L 0.51849 0.55417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24" y="2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0.26172 2.59259E-6 C 0.37877 2.59259E-6 0.52344 0.11828 0.52344 0.21481 L 0.52344 0.43032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2" y="2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59259E-6 L 0.25807 2.59259E-6 C 0.37356 2.59259E-6 0.51627 0.07291 0.51627 0.13264 L 0.51627 0.26528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07" y="1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7 L 3.75E-6 0.11944 C 3.75E-6 0.17315 0.01237 0.23912 0.02252 0.23912 L 0.04518 0.23912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10" grpId="0"/>
      <p:bldP spid="10" grpId="1"/>
      <p:bldP spid="15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A51C70-47B8-4973-878F-EAB7D4C78293}"/>
              </a:ext>
            </a:extLst>
          </p:cNvPr>
          <p:cNvSpPr/>
          <p:nvPr/>
        </p:nvSpPr>
        <p:spPr>
          <a:xfrm>
            <a:off x="6792686" y="304800"/>
            <a:ext cx="5257800" cy="231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6E1ABC13-B6BD-4121-8651-1E520E513A7D}"/>
              </a:ext>
            </a:extLst>
          </p:cNvPr>
          <p:cNvSpPr/>
          <p:nvPr/>
        </p:nvSpPr>
        <p:spPr>
          <a:xfrm rot="10800000">
            <a:off x="270782" y="2521404"/>
            <a:ext cx="6010275" cy="4162425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85DC2-2089-4977-8C6B-3E22337F82E8}"/>
              </a:ext>
            </a:extLst>
          </p:cNvPr>
          <p:cNvSpPr txBox="1"/>
          <p:nvPr/>
        </p:nvSpPr>
        <p:spPr>
          <a:xfrm>
            <a:off x="1872343" y="3570516"/>
            <a:ext cx="366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fmt.Println</a:t>
            </a:r>
            <a:r>
              <a:rPr lang="en-US" dirty="0"/>
              <a:t>(“I value is”,</a:t>
            </a:r>
            <a:r>
              <a:rPr lang="en-US" dirty="0" err="1"/>
              <a:t>i</a:t>
            </a:r>
            <a:r>
              <a:rPr lang="en-US" dirty="0"/>
              <a:t>) -&gt; </a:t>
            </a:r>
            <a:r>
              <a:rPr lang="en-US" dirty="0" err="1"/>
              <a:t>i</a:t>
            </a:r>
            <a:r>
              <a:rPr lang="en-US" dirty="0"/>
              <a:t> value is 3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3FD756-4690-410A-8C18-86569B1078D2}"/>
              </a:ext>
            </a:extLst>
          </p:cNvPr>
          <p:cNvSpPr txBox="1"/>
          <p:nvPr/>
        </p:nvSpPr>
        <p:spPr>
          <a:xfrm>
            <a:off x="1872343" y="4586580"/>
            <a:ext cx="366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fmt.Println</a:t>
            </a:r>
            <a:r>
              <a:rPr lang="en-US" dirty="0"/>
              <a:t>(“I value is”,</a:t>
            </a:r>
            <a:r>
              <a:rPr lang="en-US" dirty="0" err="1"/>
              <a:t>i</a:t>
            </a:r>
            <a:r>
              <a:rPr lang="en-US" dirty="0"/>
              <a:t>) -&gt; </a:t>
            </a:r>
            <a:r>
              <a:rPr lang="en-US" dirty="0" err="1"/>
              <a:t>i</a:t>
            </a:r>
            <a:r>
              <a:rPr lang="en-US" dirty="0"/>
              <a:t> value is 2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EBD3CC-FC10-43AD-9AA9-A63827AE71FA}"/>
              </a:ext>
            </a:extLst>
          </p:cNvPr>
          <p:cNvSpPr txBox="1"/>
          <p:nvPr/>
        </p:nvSpPr>
        <p:spPr>
          <a:xfrm>
            <a:off x="1698171" y="5602644"/>
            <a:ext cx="398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fmt.Println</a:t>
            </a:r>
            <a:r>
              <a:rPr lang="en-US" dirty="0"/>
              <a:t>(“I value is”, </a:t>
            </a:r>
            <a:r>
              <a:rPr lang="en-US" dirty="0" err="1"/>
              <a:t>i</a:t>
            </a:r>
            <a:r>
              <a:rPr lang="en-US" dirty="0"/>
              <a:t>) -&gt; </a:t>
            </a:r>
            <a:r>
              <a:rPr lang="en-US" dirty="0" err="1"/>
              <a:t>i</a:t>
            </a:r>
            <a:r>
              <a:rPr lang="en-US" dirty="0"/>
              <a:t> value is 1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5E3E35-17E3-41AD-926B-B52044741A93}"/>
              </a:ext>
            </a:extLst>
          </p:cNvPr>
          <p:cNvSpPr/>
          <p:nvPr/>
        </p:nvSpPr>
        <p:spPr>
          <a:xfrm>
            <a:off x="7115855" y="681335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&gt;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422FE4-0357-4743-A9ED-C4AA157453E2}"/>
              </a:ext>
            </a:extLst>
          </p:cNvPr>
          <p:cNvSpPr/>
          <p:nvPr/>
        </p:nvSpPr>
        <p:spPr>
          <a:xfrm>
            <a:off x="7865166" y="579876"/>
            <a:ext cx="31128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 value is 3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D58A65-9539-4212-B3F2-1A468054C102}"/>
              </a:ext>
            </a:extLst>
          </p:cNvPr>
          <p:cNvSpPr/>
          <p:nvPr/>
        </p:nvSpPr>
        <p:spPr>
          <a:xfrm>
            <a:off x="7917466" y="576176"/>
            <a:ext cx="31128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 value is 2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9031FF-AC55-4FFB-935C-4B64190BB4E6}"/>
              </a:ext>
            </a:extLst>
          </p:cNvPr>
          <p:cNvSpPr/>
          <p:nvPr/>
        </p:nvSpPr>
        <p:spPr>
          <a:xfrm>
            <a:off x="7891316" y="548961"/>
            <a:ext cx="31128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 value is 1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467191-4B4E-4F9F-A434-2B6CA2F3B2B0}"/>
              </a:ext>
            </a:extLst>
          </p:cNvPr>
          <p:cNvSpPr/>
          <p:nvPr/>
        </p:nvSpPr>
        <p:spPr>
          <a:xfrm>
            <a:off x="314324" y="1700127"/>
            <a:ext cx="17088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Stack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894783-F4A2-49D5-872D-4837F7B7D3A6}"/>
              </a:ext>
            </a:extLst>
          </p:cNvPr>
          <p:cNvSpPr/>
          <p:nvPr/>
        </p:nvSpPr>
        <p:spPr>
          <a:xfrm>
            <a:off x="6541487" y="2505670"/>
            <a:ext cx="26996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Console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398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3.75E-6 -0.1912 C 3.75E-6 -0.27708 0.13606 -0.3824 0.24648 -0.3824 L 0.49297 -0.3824 " pathEditMode="relative" rAng="0" ptsTypes="AAAA">
                                      <p:cBhvr>
                                        <p:cTn id="6" dur="3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48" y="-1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3.75E-6 -0.26134 C 3.75E-6 -0.37847 0.13177 -0.52268 0.23867 -0.52268 L 0.47747 -0.52268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67" y="-2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022E-16 L -4.16667E-6 -0.34583 C -4.16667E-6 -0.50093 0.13607 -0.69167 0.24649 -0.69167 L 0.49297 -0.69167 " pathEditMode="relative" rAng="0" ptsTypes="AAAA"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48" y="-3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0" grpId="0"/>
      <p:bldP spid="10" grpId="2"/>
      <p:bldP spid="11" grpId="0"/>
      <p:bldP spid="11" grpId="1"/>
      <p:bldP spid="13" grpId="0"/>
      <p:bldP spid="13" grpId="1"/>
      <p:bldP spid="15" grpId="0"/>
      <p:bldP spid="15" grpId="1"/>
      <p:bldP spid="15" grpId="3"/>
      <p:bldP spid="16" grpId="4"/>
      <p:bldP spid="16" grpId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8DFFD41-5A13-46BE-AB19-FB30F7993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525439"/>
              </p:ext>
            </p:extLst>
          </p:nvPr>
        </p:nvGraphicFramePr>
        <p:xfrm>
          <a:off x="330006" y="904724"/>
          <a:ext cx="2057400" cy="354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322034311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4233529569"/>
                    </a:ext>
                  </a:extLst>
                </a:gridCol>
              </a:tblGrid>
              <a:tr h="7095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94659"/>
                  </a:ext>
                </a:extLst>
              </a:tr>
              <a:tr h="7095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0x11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369887"/>
                  </a:ext>
                </a:extLst>
              </a:tr>
              <a:tr h="7095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0x12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155642"/>
                  </a:ext>
                </a:extLst>
              </a:tr>
              <a:tr h="7095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0x13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4936"/>
                  </a:ext>
                </a:extLst>
              </a:tr>
              <a:tr h="7095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0x14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1112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50E8E61-C779-4B76-AE35-74EF36B9E33F}"/>
              </a:ext>
            </a:extLst>
          </p:cNvPr>
          <p:cNvSpPr/>
          <p:nvPr/>
        </p:nvSpPr>
        <p:spPr>
          <a:xfrm>
            <a:off x="330006" y="396892"/>
            <a:ext cx="17436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Array (len-5)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1C2308-F390-4320-B949-D2FF94F17F7D}"/>
              </a:ext>
            </a:extLst>
          </p:cNvPr>
          <p:cNvSpPr/>
          <p:nvPr/>
        </p:nvSpPr>
        <p:spPr>
          <a:xfrm>
            <a:off x="3237427" y="967509"/>
            <a:ext cx="285857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Slices (len-4, cap-4)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1" name="Table 7">
            <a:extLst>
              <a:ext uri="{FF2B5EF4-FFF2-40B4-BE49-F238E27FC236}">
                <a16:creationId xmlns:a16="http://schemas.microsoft.com/office/drawing/2014/main" id="{BBEEC7EA-73B5-4724-A767-FB124FA2F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190221"/>
              </p:ext>
            </p:extLst>
          </p:nvPr>
        </p:nvGraphicFramePr>
        <p:xfrm>
          <a:off x="3462755" y="1628261"/>
          <a:ext cx="2057400" cy="283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322034311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4233529569"/>
                    </a:ext>
                  </a:extLst>
                </a:gridCol>
              </a:tblGrid>
              <a:tr h="7095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0x11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369887"/>
                  </a:ext>
                </a:extLst>
              </a:tr>
              <a:tr h="7095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0x12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155642"/>
                  </a:ext>
                </a:extLst>
              </a:tr>
              <a:tr h="7095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0x13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4936"/>
                  </a:ext>
                </a:extLst>
              </a:tr>
              <a:tr h="7095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0x14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11120"/>
                  </a:ext>
                </a:extLst>
              </a:tr>
            </a:tbl>
          </a:graphicData>
        </a:graphic>
      </p:graphicFrame>
      <p:sp>
        <p:nvSpPr>
          <p:cNvPr id="12" name="Left Brace 11">
            <a:extLst>
              <a:ext uri="{FF2B5EF4-FFF2-40B4-BE49-F238E27FC236}">
                <a16:creationId xmlns:a16="http://schemas.microsoft.com/office/drawing/2014/main" id="{99B795F6-40A1-4A59-9280-92636640BCF9}"/>
              </a:ext>
            </a:extLst>
          </p:cNvPr>
          <p:cNvSpPr/>
          <p:nvPr/>
        </p:nvSpPr>
        <p:spPr>
          <a:xfrm rot="10800000">
            <a:off x="2495095" y="1614231"/>
            <a:ext cx="707571" cy="28380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4E8EA3-A78D-4AFE-B906-83529E016D20}"/>
              </a:ext>
            </a:extLst>
          </p:cNvPr>
          <p:cNvSpPr txBox="1"/>
          <p:nvPr/>
        </p:nvSpPr>
        <p:spPr>
          <a:xfrm>
            <a:off x="4812584" y="25326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42492-84E4-44AF-AE47-4801EFDE38EB}"/>
              </a:ext>
            </a:extLst>
          </p:cNvPr>
          <p:cNvSpPr txBox="1"/>
          <p:nvPr/>
        </p:nvSpPr>
        <p:spPr>
          <a:xfrm>
            <a:off x="1538716" y="24938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1352C6-F00E-4976-A297-8C7B0950627D}"/>
              </a:ext>
            </a:extLst>
          </p:cNvPr>
          <p:cNvSpPr/>
          <p:nvPr/>
        </p:nvSpPr>
        <p:spPr>
          <a:xfrm>
            <a:off x="4278015" y="2255690"/>
            <a:ext cx="14709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60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C4039B-28B8-46D8-A0D0-AA69F4A49A65}"/>
              </a:ext>
            </a:extLst>
          </p:cNvPr>
          <p:cNvSpPr/>
          <p:nvPr/>
        </p:nvSpPr>
        <p:spPr>
          <a:xfrm>
            <a:off x="1046533" y="2216826"/>
            <a:ext cx="14709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60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D3957441-C34D-47C7-8B30-A149426C9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277710"/>
              </p:ext>
            </p:extLst>
          </p:nvPr>
        </p:nvGraphicFramePr>
        <p:xfrm>
          <a:off x="3462755" y="4469656"/>
          <a:ext cx="2057400" cy="372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323159577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63481368"/>
                    </a:ext>
                  </a:extLst>
                </a:gridCol>
              </a:tblGrid>
              <a:tr h="372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0x20h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914677"/>
                  </a:ext>
                </a:extLst>
              </a:tr>
            </a:tbl>
          </a:graphicData>
        </a:graphic>
      </p:graphicFrame>
      <p:graphicFrame>
        <p:nvGraphicFramePr>
          <p:cNvPr id="27" name="Table 7">
            <a:extLst>
              <a:ext uri="{FF2B5EF4-FFF2-40B4-BE49-F238E27FC236}">
                <a16:creationId xmlns:a16="http://schemas.microsoft.com/office/drawing/2014/main" id="{1A25AEF9-8068-41A9-8F9B-2F8A5CEE0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94900"/>
              </p:ext>
            </p:extLst>
          </p:nvPr>
        </p:nvGraphicFramePr>
        <p:xfrm>
          <a:off x="9914549" y="1074811"/>
          <a:ext cx="2057400" cy="283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322034311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4233529569"/>
                    </a:ext>
                  </a:extLst>
                </a:gridCol>
              </a:tblGrid>
              <a:tr h="7095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0xs1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369887"/>
                  </a:ext>
                </a:extLst>
              </a:tr>
              <a:tr h="7095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0xs12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155642"/>
                  </a:ext>
                </a:extLst>
              </a:tr>
              <a:tr h="7095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0xs13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4936"/>
                  </a:ext>
                </a:extLst>
              </a:tr>
              <a:tr h="7095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0xs14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1112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F561F6E-0643-4A80-8E55-5C32FC6E055A}"/>
              </a:ext>
            </a:extLst>
          </p:cNvPr>
          <p:cNvSpPr txBox="1"/>
          <p:nvPr/>
        </p:nvSpPr>
        <p:spPr>
          <a:xfrm>
            <a:off x="11264378" y="19792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</a:t>
            </a:r>
            <a:endParaRPr lang="en-IN" dirty="0"/>
          </a:p>
        </p:txBody>
      </p:sp>
      <p:graphicFrame>
        <p:nvGraphicFramePr>
          <p:cNvPr id="30" name="Table 25">
            <a:extLst>
              <a:ext uri="{FF2B5EF4-FFF2-40B4-BE49-F238E27FC236}">
                <a16:creationId xmlns:a16="http://schemas.microsoft.com/office/drawing/2014/main" id="{B2C36CCD-42FD-45A4-8F19-17CAA3AFC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49657"/>
              </p:ext>
            </p:extLst>
          </p:nvPr>
        </p:nvGraphicFramePr>
        <p:xfrm>
          <a:off x="9914549" y="3916206"/>
          <a:ext cx="2057400" cy="1489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323159577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63481368"/>
                    </a:ext>
                  </a:extLst>
                </a:gridCol>
              </a:tblGrid>
              <a:tr h="372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0xs20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914677"/>
                  </a:ext>
                </a:extLst>
              </a:tr>
              <a:tr h="37249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941898"/>
                  </a:ext>
                </a:extLst>
              </a:tr>
              <a:tr h="37249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617753"/>
                  </a:ext>
                </a:extLst>
              </a:tr>
              <a:tr h="37249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538867"/>
                  </a:ext>
                </a:extLst>
              </a:tr>
            </a:tbl>
          </a:graphicData>
        </a:graphic>
      </p:graphicFrame>
      <p:graphicFrame>
        <p:nvGraphicFramePr>
          <p:cNvPr id="31" name="Table 7">
            <a:extLst>
              <a:ext uri="{FF2B5EF4-FFF2-40B4-BE49-F238E27FC236}">
                <a16:creationId xmlns:a16="http://schemas.microsoft.com/office/drawing/2014/main" id="{AB0EF7F8-B1B7-4FB2-82A6-0B971CDDB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867512"/>
              </p:ext>
            </p:extLst>
          </p:nvPr>
        </p:nvGraphicFramePr>
        <p:xfrm>
          <a:off x="6680147" y="1009090"/>
          <a:ext cx="2057400" cy="283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322034311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4233529569"/>
                    </a:ext>
                  </a:extLst>
                </a:gridCol>
              </a:tblGrid>
              <a:tr h="7095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0xs1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369887"/>
                  </a:ext>
                </a:extLst>
              </a:tr>
              <a:tr h="7095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0xs12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155642"/>
                  </a:ext>
                </a:extLst>
              </a:tr>
              <a:tr h="7095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0xs13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4936"/>
                  </a:ext>
                </a:extLst>
              </a:tr>
              <a:tr h="7095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0xs14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1112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418389E9-C6B2-4BBE-9528-4E77C95A15ED}"/>
              </a:ext>
            </a:extLst>
          </p:cNvPr>
          <p:cNvSpPr txBox="1"/>
          <p:nvPr/>
        </p:nvSpPr>
        <p:spPr>
          <a:xfrm>
            <a:off x="8029976" y="19135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</a:t>
            </a:r>
            <a:endParaRPr lang="en-IN" dirty="0"/>
          </a:p>
        </p:txBody>
      </p:sp>
      <p:graphicFrame>
        <p:nvGraphicFramePr>
          <p:cNvPr id="33" name="Table 25">
            <a:extLst>
              <a:ext uri="{FF2B5EF4-FFF2-40B4-BE49-F238E27FC236}">
                <a16:creationId xmlns:a16="http://schemas.microsoft.com/office/drawing/2014/main" id="{77B87A91-5F60-4DC9-9FA7-F00CD56B2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449709"/>
              </p:ext>
            </p:extLst>
          </p:nvPr>
        </p:nvGraphicFramePr>
        <p:xfrm>
          <a:off x="6680147" y="3850485"/>
          <a:ext cx="2057400" cy="1489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323159577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63481368"/>
                    </a:ext>
                  </a:extLst>
                </a:gridCol>
              </a:tblGrid>
              <a:tr h="372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0xs20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914677"/>
                  </a:ext>
                </a:extLst>
              </a:tr>
              <a:tr h="37249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941898"/>
                  </a:ext>
                </a:extLst>
              </a:tr>
              <a:tr h="37249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617753"/>
                  </a:ext>
                </a:extLst>
              </a:tr>
              <a:tr h="37249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538867"/>
                  </a:ext>
                </a:extLst>
              </a:tr>
            </a:tbl>
          </a:graphicData>
        </a:graphic>
      </p:graphicFrame>
      <p:sp>
        <p:nvSpPr>
          <p:cNvPr id="34" name="Left Brace 33">
            <a:extLst>
              <a:ext uri="{FF2B5EF4-FFF2-40B4-BE49-F238E27FC236}">
                <a16:creationId xmlns:a16="http://schemas.microsoft.com/office/drawing/2014/main" id="{2DBC579A-CE5E-448A-A61B-176586DBBFC9}"/>
              </a:ext>
            </a:extLst>
          </p:cNvPr>
          <p:cNvSpPr/>
          <p:nvPr/>
        </p:nvSpPr>
        <p:spPr>
          <a:xfrm>
            <a:off x="8918111" y="1113675"/>
            <a:ext cx="707571" cy="42267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D1F814-D9DA-4657-AEC1-7DA17E59B9DD}"/>
              </a:ext>
            </a:extLst>
          </p:cNvPr>
          <p:cNvSpPr/>
          <p:nvPr/>
        </p:nvSpPr>
        <p:spPr>
          <a:xfrm>
            <a:off x="9914549" y="401898"/>
            <a:ext cx="17436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Array (len-8)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F695125-23AB-42AB-A423-71A66DF4CFFD}"/>
              </a:ext>
            </a:extLst>
          </p:cNvPr>
          <p:cNvSpPr/>
          <p:nvPr/>
        </p:nvSpPr>
        <p:spPr>
          <a:xfrm>
            <a:off x="6391480" y="352582"/>
            <a:ext cx="285857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Slices (len-5, cap-8)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383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1832 0.00139 C -0.19127 0.00162 -0.19922 0.00301 -0.20729 0.00463 C -0.20976 0.00509 -0.21198 0.00741 -0.21445 0.00787 C -0.21771 0.00833 -0.22096 0.00926 -0.22422 0.00949 C -0.24765 0.01111 -0.24974 0.01088 -0.26614 0.01088 L -0.26536 0 L -0.26536 0 " pathEditMode="relative" ptsTypes="AAAAAAAAA">
                                      <p:cBhvr>
                                        <p:cTn id="15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1832 0.00139 C -0.19127 0.00162 -0.19922 0.00301 -0.20729 0.00463 C -0.20976 0.00509 -0.21198 0.00741 -0.21445 0.00787 C -0.21771 0.00833 -0.22096 0.00926 -0.22422 0.00949 C -0.24765 0.01111 -0.24974 0.01088 -0.26614 0.01088 L -0.26536 0 L -0.26536 0 " pathEditMode="relative" ptsTypes="AAAAAAAAA">
                                      <p:cBhvr>
                                        <p:cTn id="15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1832 0.00139 C -0.19127 0.00162 -0.19922 0.00301 -0.20729 0.00463 C -0.20976 0.00509 -0.21198 0.00741 -0.21445 0.00787 C -0.21771 0.00833 -0.22096 0.00926 -0.22422 0.00949 C -0.24765 0.01111 -0.24974 0.01088 -0.26614 0.01088 L -0.26536 0 L -0.26536 0 " pathEditMode="relative" ptsTypes="AAAAAAAAA">
                                      <p:cBhvr>
                                        <p:cTn id="15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1832 0.00139 C -0.19127 0.00162 -0.19922 0.00301 -0.20729 0.00463 C -0.20976 0.00509 -0.21198 0.00741 -0.21445 0.00787 C -0.21771 0.00833 -0.22096 0.00926 -0.22422 0.00949 C -0.24765 0.01111 -0.24974 0.01088 -0.26614 0.01088 L -0.26536 0 L -0.26536 0 " pathEditMode="relative" ptsTypes="AAAAAAAAA">
                                      <p:cBhvr>
                                        <p:cTn id="16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1832 0.00139 C -0.19127 0.00162 -0.19922 0.00301 -0.20729 0.00463 C -0.20976 0.00509 -0.21198 0.00741 -0.21445 0.00787 C -0.21771 0.00833 -0.22096 0.00926 -0.22422 0.00949 C -0.24765 0.01111 -0.24974 0.01088 -0.26614 0.01088 L -0.26536 0 L -0.26536 0 " pathEditMode="relative" ptsTypes="AAAAAAAAA">
                                      <p:cBhvr>
                                        <p:cTn id="16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1832 0.00139 C -0.19127 0.00162 -0.19922 0.00301 -0.20729 0.00463 C -0.20976 0.00509 -0.21198 0.00741 -0.21445 0.00787 C -0.21771 0.00833 -0.22096 0.00926 -0.22422 0.00949 C -0.24765 0.01111 -0.24974 0.01088 -0.26614 0.01088 L -0.26536 0 L -0.26536 0 " pathEditMode="relative" ptsTypes="AAAAAAAAA">
                                      <p:cBhvr>
                                        <p:cTn id="16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1832 0.00139 C -0.19127 0.00162 -0.19922 0.00301 -0.20729 0.00463 C -0.20976 0.00509 -0.21198 0.00741 -0.21445 0.00787 C -0.21771 0.00833 -0.22096 0.00926 -0.22422 0.00949 C -0.24765 0.01111 -0.24974 0.01088 -0.26614 0.01088 L -0.26536 0 L -0.26536 0 " pathEditMode="relative" ptsTypes="AAAAAAAAA">
                                      <p:cBhvr>
                                        <p:cTn id="16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000"/>
                            </p:stCondLst>
                            <p:childTnLst>
                              <p:par>
                                <p:cTn id="17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1832 0.00139 C -0.19127 0.00162 -0.19922 0.00301 -0.20729 0.00463 C -0.20976 0.00509 -0.21198 0.00741 -0.21445 0.00787 C -0.21771 0.00833 -0.22096 0.00926 -0.22422 0.00949 C -0.24765 0.01111 -0.24974 0.01088 -0.26614 0.01088 L -0.26536 0 L -0.26536 0 " pathEditMode="relative" ptsTypes="AAAAAAAAA">
                                      <p:cBhvr>
                                        <p:cTn id="17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6000"/>
                            </p:stCondLst>
                            <p:childTnLst>
                              <p:par>
                                <p:cTn id="17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1832 0.00139 C -0.19127 0.00162 -0.19922 0.00301 -0.20729 0.00463 C -0.20976 0.00509 -0.21198 0.00741 -0.21445 0.00787 C -0.21771 0.00833 -0.22096 0.00926 -0.22422 0.00949 C -0.24765 0.01111 -0.24974 0.01088 -0.26614 0.01088 L -0.26536 0 L -0.26536 0 " pathEditMode="relative" ptsTypes="AAAAAAAAA">
                                      <p:cBhvr>
                                        <p:cTn id="17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  <p:bldP spid="12" grpId="0" animBg="1"/>
      <p:bldP spid="22" grpId="0"/>
      <p:bldP spid="22" grpId="1"/>
      <p:bldP spid="23" grpId="0"/>
      <p:bldP spid="23" grpId="1"/>
      <p:bldP spid="14" grpId="0"/>
      <p:bldP spid="14" grpId="1"/>
      <p:bldP spid="24" grpId="0"/>
      <p:bldP spid="24" grpId="1"/>
      <p:bldP spid="28" grpId="0"/>
      <p:bldP spid="28" grpId="1"/>
      <p:bldP spid="32" grpId="0"/>
      <p:bldP spid="32" grpId="1"/>
      <p:bldP spid="34" grpId="0" animBg="1"/>
      <p:bldP spid="34" grpId="1" animBg="1"/>
      <p:bldP spid="35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206</Words>
  <Application>Microsoft Office PowerPoint</Application>
  <PresentationFormat>Widescreen</PresentationFormat>
  <Paragraphs>96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Balakrishnan N</dc:creator>
  <cp:lastModifiedBy>Balakrishnan N</cp:lastModifiedBy>
  <cp:revision>53</cp:revision>
  <dcterms:created xsi:type="dcterms:W3CDTF">2020-08-11T07:58:51Z</dcterms:created>
  <dcterms:modified xsi:type="dcterms:W3CDTF">2020-08-11T15:39:01Z</dcterms:modified>
</cp:coreProperties>
</file>