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327775" cy="59436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19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35" d="100"/>
          <a:sy n="135" d="100"/>
        </p:scale>
        <p:origin x="2160" y="176"/>
      </p:cViewPr>
      <p:guideLst>
        <p:guide orient="horz" pos="1872"/>
        <p:guide pos="19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04035" y="685800"/>
            <a:ext cx="3650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03375" y="685800"/>
            <a:ext cx="3651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702" y="860398"/>
            <a:ext cx="5896200" cy="2371800"/>
          </a:xfrm>
          <a:prstGeom prst="rect">
            <a:avLst/>
          </a:prstGeom>
        </p:spPr>
        <p:txBody>
          <a:bodyPr spcFirstLastPara="1" wrap="square" lIns="105500" tIns="105500" rIns="105500" bIns="105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5696" y="3274989"/>
            <a:ext cx="5896200" cy="9159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15696" y="1278189"/>
            <a:ext cx="5896200" cy="2268900"/>
          </a:xfrm>
          <a:prstGeom prst="rect">
            <a:avLst/>
          </a:prstGeom>
        </p:spPr>
        <p:txBody>
          <a:bodyPr spcFirstLastPara="1" wrap="square" lIns="105500" tIns="105500" rIns="105500" bIns="105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15696" y="3642571"/>
            <a:ext cx="5896200" cy="15030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6195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marL="914400" lvl="1" indent="-330200" algn="ctr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800"/>
              </a:spcBef>
              <a:spcAft>
                <a:spcPts val="1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5696" y="2485427"/>
            <a:ext cx="5896200" cy="9726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15696" y="514251"/>
            <a:ext cx="5896200" cy="6618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15696" y="1331749"/>
            <a:ext cx="5896200" cy="39477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marL="914400" lvl="1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800"/>
              </a:spcBef>
              <a:spcAft>
                <a:spcPts val="1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15696" y="514251"/>
            <a:ext cx="5896200" cy="6618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15696" y="1331749"/>
            <a:ext cx="2767800" cy="39477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1800"/>
              </a:spcBef>
              <a:spcAft>
                <a:spcPts val="1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344022" y="1331749"/>
            <a:ext cx="2767800" cy="39477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1800"/>
              </a:spcBef>
              <a:spcAft>
                <a:spcPts val="1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5696" y="514251"/>
            <a:ext cx="5896200" cy="6618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5696" y="642027"/>
            <a:ext cx="1943100" cy="873300"/>
          </a:xfrm>
          <a:prstGeom prst="rect">
            <a:avLst/>
          </a:prstGeom>
        </p:spPr>
        <p:txBody>
          <a:bodyPr spcFirstLastPara="1" wrap="square" lIns="105500" tIns="105500" rIns="105500" bIns="1055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15696" y="1605760"/>
            <a:ext cx="1943100" cy="36741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1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1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1800"/>
              </a:spcBef>
              <a:spcAft>
                <a:spcPts val="1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39253" y="520173"/>
            <a:ext cx="4406400" cy="47271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163825" y="-144"/>
            <a:ext cx="31638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3726" y="1425002"/>
            <a:ext cx="2799600" cy="1713000"/>
          </a:xfrm>
          <a:prstGeom prst="rect">
            <a:avLst/>
          </a:prstGeom>
        </p:spPr>
        <p:txBody>
          <a:bodyPr spcFirstLastPara="1" wrap="square" lIns="105500" tIns="105500" rIns="105500" bIns="105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3726" y="3239109"/>
            <a:ext cx="2799600" cy="1427100"/>
          </a:xfrm>
          <a:prstGeom prst="rect">
            <a:avLst/>
          </a:prstGeom>
        </p:spPr>
        <p:txBody>
          <a:bodyPr spcFirstLastPara="1" wrap="square" lIns="105500" tIns="105500" rIns="105500" bIns="1055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418135" y="836709"/>
            <a:ext cx="2655300" cy="42699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marL="914400" lvl="1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800"/>
              </a:spcBef>
              <a:spcAft>
                <a:spcPts val="1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15696" y="4888664"/>
            <a:ext cx="4151100" cy="6993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5696" y="514251"/>
            <a:ext cx="5896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5696" y="1331749"/>
            <a:ext cx="5896200" cy="3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t" anchorCtr="0">
            <a:noAutofit/>
          </a:bodyPr>
          <a:lstStyle>
            <a:lvl1pPr marL="457200" lvl="0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862943" y="5388606"/>
            <a:ext cx="379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78FE921-6F97-7A41-B2A8-8CA55A7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6" y="2477943"/>
            <a:ext cx="3391557" cy="3391557"/>
          </a:xfrm>
          <a:prstGeom prst="rect">
            <a:avLst/>
          </a:prstGeom>
        </p:spPr>
      </p:pic>
      <p:sp>
        <p:nvSpPr>
          <p:cNvPr id="55" name="Google Shape;55;p13"/>
          <p:cNvSpPr/>
          <p:nvPr/>
        </p:nvSpPr>
        <p:spPr>
          <a:xfrm>
            <a:off x="682428" y="587947"/>
            <a:ext cx="902100" cy="652200"/>
          </a:xfrm>
          <a:prstGeom prst="snip1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Fusions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858196" y="764053"/>
            <a:ext cx="902100" cy="6522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Copy Number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1033964" y="940160"/>
            <a:ext cx="902100" cy="6522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Somatic Variants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858196" y="1721518"/>
            <a:ext cx="902100" cy="652200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Therapeutic sensitivity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2010030" y="1416133"/>
            <a:ext cx="245100" cy="2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399460" y="914160"/>
            <a:ext cx="10998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Vectorize molecular features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2656019" y="1416133"/>
            <a:ext cx="5868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&amp;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2255005" y="1598711"/>
            <a:ext cx="13887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Apply matchmaking model for genomic similarity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3643900" y="1416133"/>
            <a:ext cx="245100" cy="2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985719" y="1517780"/>
            <a:ext cx="66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50" rIns="105500" bIns="52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Less similar</a:t>
            </a:r>
            <a:endParaRPr sz="900"/>
          </a:p>
        </p:txBody>
      </p:sp>
      <p:grpSp>
        <p:nvGrpSpPr>
          <p:cNvPr id="65" name="Google Shape;65;p13"/>
          <p:cNvGrpSpPr/>
          <p:nvPr/>
        </p:nvGrpSpPr>
        <p:grpSpPr>
          <a:xfrm>
            <a:off x="4532969" y="405627"/>
            <a:ext cx="281223" cy="534639"/>
            <a:chOff x="6810713" y="1634706"/>
            <a:chExt cx="866100" cy="1706478"/>
          </a:xfrm>
        </p:grpSpPr>
        <p:sp>
          <p:nvSpPr>
            <p:cNvPr id="66" name="Google Shape;66;p13"/>
            <p:cNvSpPr/>
            <p:nvPr/>
          </p:nvSpPr>
          <p:spPr>
            <a:xfrm>
              <a:off x="6960864" y="1634706"/>
              <a:ext cx="565800" cy="563400"/>
            </a:xfrm>
            <a:prstGeom prst="flowChartConnector">
              <a:avLst/>
            </a:prstGeom>
            <a:solidFill>
              <a:srgbClr val="CCCCCC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5500" tIns="105500" rIns="105500" bIns="1055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810713" y="2298684"/>
              <a:ext cx="866100" cy="1042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CCCC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5500" tIns="105500" rIns="105500" bIns="1055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4589044" y="1069290"/>
            <a:ext cx="168600" cy="160500"/>
          </a:xfrm>
          <a:prstGeom prst="flowChartConnector">
            <a:avLst/>
          </a:prstGeom>
          <a:solidFill>
            <a:srgbClr val="FFF2CC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589044" y="1294797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589044" y="1520304"/>
            <a:ext cx="168600" cy="160500"/>
          </a:xfrm>
          <a:prstGeom prst="flowChartConnector">
            <a:avLst/>
          </a:prstGeom>
          <a:solidFill>
            <a:srgbClr val="FFF2CC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589044" y="1745810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937984" y="860282"/>
            <a:ext cx="2814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rank </a:t>
            </a:r>
            <a:endParaRPr sz="9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4938719" y="1062784"/>
            <a:ext cx="281290" cy="852659"/>
            <a:chOff x="4282250" y="918600"/>
            <a:chExt cx="243900" cy="737850"/>
          </a:xfrm>
        </p:grpSpPr>
        <p:sp>
          <p:nvSpPr>
            <p:cNvPr id="74" name="Google Shape;74;p13"/>
            <p:cNvSpPr txBox="1"/>
            <p:nvPr/>
          </p:nvSpPr>
          <p:spPr>
            <a:xfrm>
              <a:off x="4282250" y="91860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282250" y="111375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2</a:t>
              </a:r>
              <a:endParaRPr sz="900"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4282250" y="130890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3</a:t>
              </a:r>
              <a:endParaRPr sz="900"/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4282250" y="150405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4</a:t>
              </a:r>
              <a:endParaRPr sz="900"/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3978021" y="718454"/>
            <a:ext cx="66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50" rIns="105500" bIns="52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79" name="Google Shape;79;p13"/>
          <p:cNvCxnSpPr>
            <a:stCxn id="78" idx="2"/>
            <a:endCxn id="64" idx="0"/>
          </p:cNvCxnSpPr>
          <p:nvPr/>
        </p:nvCxnSpPr>
        <p:spPr>
          <a:xfrm>
            <a:off x="4308321" y="1109354"/>
            <a:ext cx="7800" cy="408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3873803" y="2018871"/>
            <a:ext cx="1174800" cy="32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Shared drug </a:t>
            </a:r>
            <a:br>
              <a:rPr lang="en" sz="900"/>
            </a:br>
            <a:r>
              <a:rPr lang="en" sz="900"/>
              <a:t>sensitivity with case</a:t>
            </a:r>
            <a:endParaRPr sz="900"/>
          </a:p>
        </p:txBody>
      </p:sp>
      <p:sp>
        <p:nvSpPr>
          <p:cNvPr id="81" name="Google Shape;81;p13"/>
          <p:cNvSpPr txBox="1"/>
          <p:nvPr/>
        </p:nvSpPr>
        <p:spPr>
          <a:xfrm>
            <a:off x="5110551" y="2018871"/>
            <a:ext cx="1174800" cy="328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 shared drug sensitivity</a:t>
            </a:r>
            <a:endParaRPr sz="900"/>
          </a:p>
        </p:txBody>
      </p:sp>
      <p:sp>
        <p:nvSpPr>
          <p:cNvPr id="82" name="Google Shape;82;p13"/>
          <p:cNvSpPr txBox="1"/>
          <p:nvPr/>
        </p:nvSpPr>
        <p:spPr>
          <a:xfrm>
            <a:off x="0" y="74100"/>
            <a:ext cx="41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</a:t>
            </a:r>
            <a:endParaRPr sz="1600" dirty="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2203509" y="162391"/>
            <a:ext cx="1491664" cy="669786"/>
            <a:chOff x="1910613" y="140525"/>
            <a:chExt cx="1293387" cy="579600"/>
          </a:xfrm>
        </p:grpSpPr>
        <p:grpSp>
          <p:nvGrpSpPr>
            <p:cNvPr id="84" name="Google Shape;84;p13"/>
            <p:cNvGrpSpPr/>
            <p:nvPr/>
          </p:nvGrpSpPr>
          <p:grpSpPr>
            <a:xfrm>
              <a:off x="1910613" y="140525"/>
              <a:ext cx="1293387" cy="579600"/>
              <a:chOff x="1639049" y="1338406"/>
              <a:chExt cx="1293387" cy="579600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1639049" y="1338406"/>
                <a:ext cx="623350" cy="579600"/>
              </a:xfrm>
              <a:prstGeom prst="flowChartMagneticDisk">
                <a:avLst/>
              </a:prstGeom>
              <a:solidFill>
                <a:srgbClr val="D9D9D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5500" tIns="105500" rIns="105500" bIns="1055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 sz="200" b="1"/>
                </a:br>
                <a:r>
                  <a:rPr lang="en" sz="800"/>
                  <a:t>CGC</a:t>
                </a: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 sz="800"/>
                </a:br>
                <a:br>
                  <a:rPr lang="en" sz="700"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" sz="700">
                    <a:latin typeface="Roboto"/>
                    <a:ea typeface="Roboto"/>
                    <a:cs typeface="Roboto"/>
                    <a:sym typeface="Roboto"/>
                  </a:rPr>
                </a:b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309062" y="1338406"/>
                <a:ext cx="623375" cy="579600"/>
              </a:xfrm>
              <a:prstGeom prst="flowChartMagneticDisk">
                <a:avLst/>
              </a:prstGeom>
              <a:solidFill>
                <a:srgbClr val="F4CCCC"/>
              </a:solidFill>
              <a:ln w="19050" cap="flat" cmpd="sng">
                <a:solidFill>
                  <a:srgbClr val="E0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5500" tIns="0" rIns="105500" bIns="1055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 sz="800"/>
                </a:br>
                <a:br>
                  <a:rPr lang="en" sz="800"/>
                </a:br>
                <a:r>
                  <a:rPr lang="en" sz="800"/>
                  <a:t>Molecular Oncology Almanac</a:t>
                </a:r>
                <a:br>
                  <a:rPr lang="en" sz="900">
                    <a:latin typeface="Roboto"/>
                    <a:ea typeface="Roboto"/>
                    <a:cs typeface="Roboto"/>
                    <a:sym typeface="Roboto"/>
                  </a:rPr>
                </a:b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" name="Google Shape;87;p13"/>
            <p:cNvSpPr txBox="1"/>
            <p:nvPr/>
          </p:nvSpPr>
          <p:spPr>
            <a:xfrm>
              <a:off x="1984100" y="160225"/>
              <a:ext cx="476400" cy="1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719 genes</a:t>
              </a:r>
              <a:endParaRPr sz="800"/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0" y="2459354"/>
            <a:ext cx="41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sp>
        <p:nvSpPr>
          <p:cNvPr id="89" name="Google Shape;89;p13"/>
          <p:cNvSpPr txBox="1"/>
          <p:nvPr/>
        </p:nvSpPr>
        <p:spPr>
          <a:xfrm>
            <a:off x="3356057" y="2459354"/>
            <a:ext cx="41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105500" rIns="105500" bIns="10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90" name="Google Shape;90;p13"/>
          <p:cNvSpPr/>
          <p:nvPr/>
        </p:nvSpPr>
        <p:spPr>
          <a:xfrm>
            <a:off x="164770" y="832141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40538" y="1008248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47989" y="1139288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76089" y="1255941"/>
            <a:ext cx="168600" cy="160500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5500" tIns="105500" rIns="105500" bIns="105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0" y="1513576"/>
            <a:ext cx="7596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Cancer cell lines</a:t>
            </a:r>
            <a:endParaRPr sz="1200"/>
          </a:p>
        </p:txBody>
      </p:sp>
      <p:sp>
        <p:nvSpPr>
          <p:cNvPr id="95" name="Google Shape;95;p13"/>
          <p:cNvSpPr txBox="1"/>
          <p:nvPr/>
        </p:nvSpPr>
        <p:spPr>
          <a:xfrm>
            <a:off x="410356" y="50296"/>
            <a:ext cx="15996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Evaluating matchmaking</a:t>
            </a:r>
            <a:endParaRPr sz="1200"/>
          </a:p>
        </p:txBody>
      </p:sp>
      <p:grpSp>
        <p:nvGrpSpPr>
          <p:cNvPr id="96" name="Google Shape;96;p13"/>
          <p:cNvGrpSpPr/>
          <p:nvPr/>
        </p:nvGrpSpPr>
        <p:grpSpPr>
          <a:xfrm>
            <a:off x="5408121" y="1058739"/>
            <a:ext cx="281290" cy="852659"/>
            <a:chOff x="4414700" y="915100"/>
            <a:chExt cx="243900" cy="737850"/>
          </a:xfrm>
        </p:grpSpPr>
        <p:sp>
          <p:nvSpPr>
            <p:cNvPr id="97" name="Google Shape;97;p13"/>
            <p:cNvSpPr txBox="1"/>
            <p:nvPr/>
          </p:nvSpPr>
          <p:spPr>
            <a:xfrm>
              <a:off x="4414700" y="91510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1.00</a:t>
              </a:r>
              <a:endParaRPr sz="900"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4414700" y="111025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0.50</a:t>
              </a:r>
              <a:endParaRPr sz="900"/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4414700" y="130540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0.66</a:t>
              </a:r>
              <a:endParaRPr sz="900"/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414700" y="1500550"/>
              <a:ext cx="243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00" tIns="21100" rIns="21100" bIns="211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0.50</a:t>
              </a:r>
              <a:endParaRPr sz="900"/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5255511" y="708096"/>
            <a:ext cx="5868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Precision @ rank </a:t>
            </a:r>
            <a:endParaRPr sz="900"/>
          </a:p>
        </p:txBody>
      </p:sp>
      <p:sp>
        <p:nvSpPr>
          <p:cNvPr id="102" name="Google Shape;102;p13"/>
          <p:cNvSpPr txBox="1"/>
          <p:nvPr/>
        </p:nvSpPr>
        <p:spPr>
          <a:xfrm>
            <a:off x="3056824" y="185149"/>
            <a:ext cx="549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" tIns="21100" rIns="21100" bIns="211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139 genes</a:t>
            </a:r>
            <a:endParaRPr sz="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73108C-063E-8E45-A850-79F369B54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717" y="2454544"/>
            <a:ext cx="2541824" cy="3389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Reardon, Brendan</cp:lastModifiedBy>
  <cp:revision>1</cp:revision>
  <dcterms:modified xsi:type="dcterms:W3CDTF">2021-03-01T02:11:45Z</dcterms:modified>
</cp:coreProperties>
</file>