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797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1060529"/>
            <a:ext cx="2447766" cy="225606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3403592"/>
            <a:ext cx="2159794" cy="15645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345009"/>
            <a:ext cx="62094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345009"/>
            <a:ext cx="1826826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615546"/>
            <a:ext cx="2483763" cy="2695572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4336619"/>
            <a:ext cx="2483763" cy="141753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725046"/>
            <a:ext cx="1223883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725046"/>
            <a:ext cx="1223883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45011"/>
            <a:ext cx="248376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588543"/>
            <a:ext cx="1218258" cy="77852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2367064"/>
            <a:ext cx="121825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588543"/>
            <a:ext cx="1224258" cy="77852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2367064"/>
            <a:ext cx="122425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32012"/>
            <a:ext cx="928786" cy="151204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933027"/>
            <a:ext cx="1457861" cy="4605124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944052"/>
            <a:ext cx="928786" cy="360159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32012"/>
            <a:ext cx="928786" cy="151204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933027"/>
            <a:ext cx="1457861" cy="4605124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944052"/>
            <a:ext cx="928786" cy="360159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345011"/>
            <a:ext cx="248376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725046"/>
            <a:ext cx="248376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6006164"/>
            <a:ext cx="64793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3276-0F9C-FB42-A6A7-077950D53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6006164"/>
            <a:ext cx="64793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8238-F3E6-9D49-8F50-A13CB225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085BF652-0B50-6741-A289-10E432C3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879725" cy="2159794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26B86BF-4E6F-9B46-BB12-E2B79E2B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190"/>
            <a:ext cx="2879725" cy="215979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7D83529F-E21C-8849-8580-FBA69A41C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9984"/>
            <a:ext cx="2879725" cy="21597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C2A320-B933-A54C-8B6B-A46376D6C116}"/>
              </a:ext>
            </a:extLst>
          </p:cNvPr>
          <p:cNvSpPr txBox="1"/>
          <p:nvPr/>
        </p:nvSpPr>
        <p:spPr>
          <a:xfrm>
            <a:off x="89452" y="9939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B251A-99DD-5B49-9FFF-125B80735566}"/>
              </a:ext>
            </a:extLst>
          </p:cNvPr>
          <p:cNvSpPr txBox="1"/>
          <p:nvPr/>
        </p:nvSpPr>
        <p:spPr>
          <a:xfrm>
            <a:off x="89452" y="22072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AD3A2-F854-6146-BAC9-54CD676BEC97}"/>
              </a:ext>
            </a:extLst>
          </p:cNvPr>
          <p:cNvSpPr txBox="1"/>
          <p:nvPr/>
        </p:nvSpPr>
        <p:spPr>
          <a:xfrm>
            <a:off x="89452" y="43670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80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1</cp:revision>
  <dcterms:created xsi:type="dcterms:W3CDTF">2021-05-28T05:44:50Z</dcterms:created>
  <dcterms:modified xsi:type="dcterms:W3CDTF">2021-06-04T00:27:56Z</dcterms:modified>
</cp:coreProperties>
</file>