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/>
    <p:restoredTop sz="94694"/>
  </p:normalViewPr>
  <p:slideViewPr>
    <p:cSldViewPr snapToGrid="0" snapToObjects="1">
      <p:cViewPr varScale="1">
        <p:scale>
          <a:sx n="177" d="100"/>
          <a:sy n="17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6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18777A8-B10A-1A4C-9BFA-501959D7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6472237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3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7</cp:revision>
  <cp:lastPrinted>2021-05-12T16:14:58Z</cp:lastPrinted>
  <dcterms:created xsi:type="dcterms:W3CDTF">2021-05-06T13:10:54Z</dcterms:created>
  <dcterms:modified xsi:type="dcterms:W3CDTF">2021-05-12T16:52:25Z</dcterms:modified>
</cp:coreProperties>
</file>