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ninaroju@gmail.com" initials="s" lastIdx="1" clrIdx="0">
    <p:extLst>
      <p:ext uri="{19B8F6BF-5375-455C-9EA6-DF929625EA0E}">
        <p15:presenceInfo xmlns:p15="http://schemas.microsoft.com/office/powerpoint/2012/main" userId="d9085ebc83ec37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0A332-94D5-4D9B-B0C9-64C61357F274}" v="10" dt="2023-01-23T17:10:25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4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9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61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DE5457-D382-ED5A-DBA8-32E490836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8479" r="14857" b="4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219F6C7-9AAC-9B7E-8F17-BD11B6DC8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1048" y="3906761"/>
            <a:ext cx="10668000" cy="1524000"/>
          </a:xfrm>
        </p:spPr>
        <p:txBody>
          <a:bodyPr/>
          <a:lstStyle/>
          <a:p>
            <a:r>
              <a:rPr lang="en-US" b="1" dirty="0"/>
              <a:t>Online Courier Service System </a:t>
            </a:r>
          </a:p>
        </p:txBody>
      </p:sp>
    </p:spTree>
    <p:extLst>
      <p:ext uri="{BB962C8B-B14F-4D97-AF65-F5344CB8AC3E}">
        <p14:creationId xmlns:p14="http://schemas.microsoft.com/office/powerpoint/2010/main" val="174337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DA2247-098C-5256-A452-3B14A679491F}"/>
              </a:ext>
            </a:extLst>
          </p:cNvPr>
          <p:cNvSpPr txBox="1"/>
          <p:nvPr/>
        </p:nvSpPr>
        <p:spPr>
          <a:xfrm>
            <a:off x="362856" y="397601"/>
            <a:ext cx="52179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Mini Project on Courier Service </a:t>
            </a:r>
            <a:r>
              <a:rPr lang="en-US" dirty="0" err="1"/>
              <a:t>SystemNowadays</a:t>
            </a:r>
            <a:r>
              <a:rPr lang="en-US" dirty="0"/>
              <a:t> its very important to receive and send many things like important furniture, electronic items, gifts and many </a:t>
            </a:r>
            <a:r>
              <a:rPr lang="en-US" dirty="0" err="1"/>
              <a:t>more.Courier</a:t>
            </a:r>
            <a:r>
              <a:rPr lang="en-US" dirty="0"/>
              <a:t> service system is very easy and allows many users to perform the job </a:t>
            </a:r>
            <a:r>
              <a:rPr lang="en-US" dirty="0" err="1"/>
              <a:t>simultaneously.The</a:t>
            </a:r>
            <a:r>
              <a:rPr lang="en-US" dirty="0"/>
              <a:t> courier service system is all about delivering a product to its destination with the help of their personal details like the address of the receiver and other </a:t>
            </a:r>
            <a:r>
              <a:rPr lang="en-US" dirty="0" err="1"/>
              <a:t>details.The</a:t>
            </a:r>
            <a:r>
              <a:rPr lang="en-US" dirty="0"/>
              <a:t> cost is decided depending on the product and the weight of the </a:t>
            </a:r>
            <a:r>
              <a:rPr lang="en-US" dirty="0" err="1"/>
              <a:t>product.We</a:t>
            </a:r>
            <a:r>
              <a:rPr lang="en-US" dirty="0"/>
              <a:t> also provide an option of quick delivery but it costs a little </a:t>
            </a:r>
            <a:r>
              <a:rPr lang="en-US" dirty="0" err="1"/>
              <a:t>more.The</a:t>
            </a:r>
            <a:r>
              <a:rPr lang="en-US" dirty="0"/>
              <a:t> user will always receive a message whenever his/her order is dispatched or delivered or </a:t>
            </a:r>
            <a:r>
              <a:rPr lang="en-US" dirty="0" err="1"/>
              <a:t>canceled.It</a:t>
            </a:r>
            <a:r>
              <a:rPr lang="en-US" dirty="0"/>
              <a:t> makes the user work easier.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43898A-F67B-5D5B-76D9-815BD03C8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0183"/>
            <a:ext cx="5217909" cy="29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9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850947-C5C4-8032-176B-A6D498CC1B3D}"/>
              </a:ext>
            </a:extLst>
          </p:cNvPr>
          <p:cNvSpPr txBox="1"/>
          <p:nvPr/>
        </p:nvSpPr>
        <p:spPr>
          <a:xfrm>
            <a:off x="858090" y="1808870"/>
            <a:ext cx="8807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Modules: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 module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Delivery module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module </a:t>
            </a:r>
          </a:p>
          <a:p>
            <a:endParaRPr lang="en-US" sz="2400" dirty="0"/>
          </a:p>
          <a:p>
            <a:r>
              <a:rPr lang="en-US" sz="2400" b="1" dirty="0"/>
              <a:t>Admin module: </a:t>
            </a:r>
            <a:r>
              <a:rPr lang="en-US" sz="2400" dirty="0"/>
              <a:t>In the Admin module, Admin has all the control over the </a:t>
            </a:r>
            <a:r>
              <a:rPr lang="en-US" sz="2400" dirty="0" err="1"/>
              <a:t>Websites.The</a:t>
            </a:r>
            <a:r>
              <a:rPr lang="en-US" sz="2400" dirty="0"/>
              <a:t> admin plays a major role in this application and only admin can add, view and remove item </a:t>
            </a:r>
            <a:r>
              <a:rPr lang="en-US" sz="2400" dirty="0" err="1"/>
              <a:t>details.Additionally</a:t>
            </a:r>
            <a:r>
              <a:rPr lang="en-US" sz="2400" dirty="0"/>
              <a:t>, the admin has the possibility to add or remove the delivery </a:t>
            </a:r>
            <a:r>
              <a:rPr lang="en-US" sz="2400" dirty="0" err="1"/>
              <a:t>person.Before</a:t>
            </a:r>
            <a:r>
              <a:rPr lang="en-US" sz="2400" dirty="0"/>
              <a:t> doing the above-mentioned process, at first, the admin has to create a separate login in that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69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14BF9-3E80-B84C-F8BF-573FFCC54AFF}"/>
              </a:ext>
            </a:extLst>
          </p:cNvPr>
          <p:cNvSpPr txBox="1"/>
          <p:nvPr/>
        </p:nvSpPr>
        <p:spPr>
          <a:xfrm>
            <a:off x="1" y="1"/>
            <a:ext cx="119633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Delivery module</a:t>
            </a:r>
          </a:p>
          <a:p>
            <a:r>
              <a:rPr lang="en-US" dirty="0"/>
              <a:t>In this module, the details of the delivery man are </a:t>
            </a:r>
            <a:r>
              <a:rPr lang="en-US" dirty="0" err="1"/>
              <a:t>notifiedA</a:t>
            </a:r>
            <a:r>
              <a:rPr lang="en-US" dirty="0"/>
              <a:t> delivery person gets a notification whenever admin matches the delivery person with some </a:t>
            </a:r>
            <a:r>
              <a:rPr lang="en-US" dirty="0" err="1"/>
              <a:t>order.Here</a:t>
            </a:r>
            <a:r>
              <a:rPr lang="en-US" dirty="0"/>
              <a:t> the delivery person goes to the user/sender, takes the item and checks the weight of the </a:t>
            </a:r>
            <a:r>
              <a:rPr lang="en-US" dirty="0" err="1"/>
              <a:t>item.After</a:t>
            </a:r>
            <a:r>
              <a:rPr lang="en-US" dirty="0"/>
              <a:t> all this process the delivery person delivers the item to the </a:t>
            </a:r>
            <a:r>
              <a:rPr lang="en-US" dirty="0" err="1"/>
              <a:t>receiver.Delivery</a:t>
            </a:r>
            <a:r>
              <a:rPr lang="en-US" dirty="0"/>
              <a:t> person’s job is done when the order got delivered.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AC00CE4-E645-EABA-6208-1C43D1C19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1" y="1727201"/>
            <a:ext cx="11480018" cy="3334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541A75-DD79-BFD5-8A33-A0AD43842CF5}"/>
              </a:ext>
            </a:extLst>
          </p:cNvPr>
          <p:cNvSpPr txBox="1"/>
          <p:nvPr/>
        </p:nvSpPr>
        <p:spPr>
          <a:xfrm>
            <a:off x="0" y="5219700"/>
            <a:ext cx="11963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module</a:t>
            </a:r>
          </a:p>
          <a:p>
            <a:r>
              <a:rPr lang="en-US" sz="1800" dirty="0"/>
              <a:t>Here in this module user has to enter the personal details like name, mobile number, the address of the user as well as the receiver, Aadhaar </a:t>
            </a:r>
            <a:r>
              <a:rPr lang="en-US" sz="1800" dirty="0" err="1"/>
              <a:t>number.The</a:t>
            </a:r>
            <a:r>
              <a:rPr lang="en-US" sz="1800" dirty="0"/>
              <a:t> user should also enter the details of the item like the weight of the item and </a:t>
            </a:r>
            <a:r>
              <a:rPr lang="en-US" sz="1800" dirty="0" err="1"/>
              <a:t>name.And</a:t>
            </a:r>
            <a:r>
              <a:rPr lang="en-US" sz="1800" dirty="0"/>
              <a:t> the order gets placed.ER Diagram: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76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069417-CA8C-1958-D3E7-9CA399893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2" y="2806654"/>
            <a:ext cx="2401541" cy="2165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5EB83-A950-B8A4-4653-3CF5E313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94" y="2164389"/>
            <a:ext cx="3069421" cy="30694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F143FB-7594-4E0E-49F2-0AA0F3B98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72" y="1370986"/>
            <a:ext cx="4102828" cy="12451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99C867-8B6C-7AEA-D0B0-556E22BA1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13" y="4007463"/>
            <a:ext cx="2609237" cy="26092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CBE776-67B3-7A48-35CF-0FE92C78D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14" y="1189888"/>
            <a:ext cx="3927372" cy="10094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B63191-AA0B-7393-1214-D85D9210E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15" y="4317712"/>
            <a:ext cx="3069421" cy="15922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A9274B-7F43-FBFA-4F16-C58B952EEF33}"/>
              </a:ext>
            </a:extLst>
          </p:cNvPr>
          <p:cNvSpPr txBox="1"/>
          <p:nvPr/>
        </p:nvSpPr>
        <p:spPr>
          <a:xfrm>
            <a:off x="3124200" y="241300"/>
            <a:ext cx="7480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Technologies Used: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2300" y="2676048"/>
            <a:ext cx="8902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THANK</a:t>
            </a:r>
            <a:r>
              <a:rPr lang="en-US" sz="5000" dirty="0"/>
              <a:t>  </a:t>
            </a:r>
            <a:r>
              <a:rPr lang="en-US" sz="5000" b="1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shivaninaroju@gmail.com</dc:creator>
  <cp:lastModifiedBy>PASULA SRIKANTH</cp:lastModifiedBy>
  <cp:revision>5</cp:revision>
  <dcterms:created xsi:type="dcterms:W3CDTF">2023-01-16T04:43:10Z</dcterms:created>
  <dcterms:modified xsi:type="dcterms:W3CDTF">2023-01-23T17:18:10Z</dcterms:modified>
</cp:coreProperties>
</file>