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enorite"/>
        <a:ea typeface="Tenorite"/>
        <a:cs typeface="Tenorite"/>
        <a:sym typeface="Tenorite"/>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enorite"/>
        <a:ea typeface="Tenorite"/>
        <a:cs typeface="Tenorite"/>
        <a:sym typeface="Tenorite"/>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enorite"/>
        <a:ea typeface="Tenorite"/>
        <a:cs typeface="Tenorite"/>
        <a:sym typeface="Tenorite"/>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enorite"/>
        <a:ea typeface="Tenorite"/>
        <a:cs typeface="Tenorite"/>
        <a:sym typeface="Tenorite"/>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enorite"/>
        <a:ea typeface="Tenorite"/>
        <a:cs typeface="Tenorite"/>
        <a:sym typeface="Tenorite"/>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enorite"/>
        <a:ea typeface="Tenorite"/>
        <a:cs typeface="Tenorite"/>
        <a:sym typeface="Tenorite"/>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enorite"/>
        <a:ea typeface="Tenorite"/>
        <a:cs typeface="Tenorite"/>
        <a:sym typeface="Tenorite"/>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enorite"/>
        <a:ea typeface="Tenorite"/>
        <a:cs typeface="Tenorite"/>
        <a:sym typeface="Tenorite"/>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enorite"/>
        <a:ea typeface="Tenorite"/>
        <a:cs typeface="Tenorite"/>
        <a:sym typeface="Tenorit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Tenorite"/>
          <a:ea typeface="Tenorite"/>
          <a:cs typeface="Tenorit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rgbClr val="FFFFFF"/>
          </a:solidFill>
        </a:fill>
      </a:tcStyle>
    </a:band2H>
    <a:firstCol>
      <a:tcTxStyle b="on" i="off">
        <a:font>
          <a:latin typeface="Tenorite"/>
          <a:ea typeface="Tenorite"/>
          <a:cs typeface="Tenorite"/>
        </a:font>
        <a:srgbClr val="000000"/>
      </a:tcTxStyle>
      <a:tcStyle>
        <a:tcBdr>
          <a:left>
            <a:ln w="6350" cap="flat">
              <a:solidFill>
                <a:srgbClr val="000000"/>
              </a:solidFill>
              <a:prstDash val="solid"/>
              <a:miter lim="800000"/>
            </a:ln>
          </a:left>
          <a:right>
            <a:ln w="6350" cap="flat">
              <a:solidFill>
                <a:srgbClr val="000000"/>
              </a:solidFill>
              <a:prstDash val="solid"/>
              <a:miter lim="8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b="on" i="off">
        <a:font>
          <a:latin typeface="Tenorite"/>
          <a:ea typeface="Tenorite"/>
          <a:cs typeface="Tenorite"/>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6350" cap="flat">
              <a:solidFill>
                <a:srgbClr val="000000"/>
              </a:solidFill>
              <a:prstDash val="solid"/>
              <a:miter lim="800000"/>
            </a:ln>
          </a:bottom>
          <a:insideH>
            <a:ln w="12700" cap="flat">
              <a:noFill/>
              <a:miter lim="400000"/>
            </a:ln>
          </a:insideH>
          <a:insideV>
            <a:ln w="12700" cap="flat">
              <a:noFill/>
              <a:miter lim="400000"/>
            </a:ln>
          </a:insideV>
        </a:tcBdr>
        <a:fill>
          <a:noFill/>
        </a:fill>
      </a:tcStyle>
    </a:lastRow>
    <a:firstRow>
      <a:tcTxStyle b="on" i="off">
        <a:font>
          <a:latin typeface="Tenorite"/>
          <a:ea typeface="Tenorite"/>
          <a:cs typeface="Tenorite"/>
        </a:font>
        <a:srgbClr val="FFFFFF"/>
      </a:tcTxStyle>
      <a:tcStyle>
        <a:tcBdr>
          <a:left>
            <a:ln w="12700" cap="flat">
              <a:noFill/>
              <a:miter lim="400000"/>
            </a:ln>
          </a:left>
          <a:right>
            <a:ln w="12700" cap="flat">
              <a:noFill/>
              <a:miter lim="400000"/>
            </a:ln>
          </a:right>
          <a:top>
            <a:ln w="6350" cap="flat">
              <a:solidFill>
                <a:srgbClr val="000000"/>
              </a:solidFill>
              <a:prstDash val="solid"/>
              <a:miter lim="800000"/>
            </a:ln>
          </a:top>
          <a:bottom>
            <a:ln w="6350" cap="flat">
              <a:solidFill>
                <a:srgbClr val="000000"/>
              </a:solidFill>
              <a:prstDash val="solid"/>
              <a:miter lim="800000"/>
            </a:ln>
          </a:bottom>
          <a:insideH>
            <a:ln w="12700" cap="flat">
              <a:noFill/>
              <a:miter lim="400000"/>
            </a:ln>
          </a:insideH>
          <a:insideV>
            <a:ln w="12700" cap="flat">
              <a:noFill/>
              <a:miter lim="400000"/>
            </a:ln>
          </a:insideV>
        </a:tcBdr>
        <a:fill>
          <a:solidFill>
            <a:srgbClr val="000000"/>
          </a:solidFill>
        </a:fill>
      </a:tcStyle>
    </a:firstRow>
  </a:tblStyle>
  <a:tblStyle styleId="{C7B018BB-80A7-4F77-B60F-C8B233D01FF8}" styleName="">
    <a:tblBg/>
    <a:wholeTbl>
      <a:tcTxStyle b="off" i="off">
        <a:font>
          <a:latin typeface="Tenorite"/>
          <a:ea typeface="Tenorite"/>
          <a:cs typeface="Tenorite"/>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6F5F3"/>
          </a:solidFill>
        </a:fill>
      </a:tcStyle>
    </a:wholeTbl>
    <a:band2H>
      <a:tcTxStyle b="def" i="def"/>
      <a:tcStyle>
        <a:tcBdr/>
        <a:fill>
          <a:solidFill>
            <a:srgbClr val="FBFAF9"/>
          </a:solidFill>
        </a:fill>
      </a:tcStyle>
    </a:band2H>
    <a:firstCol>
      <a:tcTxStyle b="on" i="off">
        <a:font>
          <a:latin typeface="Tenorite"/>
          <a:ea typeface="Tenorite"/>
          <a:cs typeface="Tenorit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Tenorite"/>
          <a:ea typeface="Tenorite"/>
          <a:cs typeface="Tenorite"/>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Tenorite"/>
          <a:ea typeface="Tenorite"/>
          <a:cs typeface="Tenorit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
          <a:latin typeface="Tenorite"/>
          <a:ea typeface="Tenorite"/>
          <a:cs typeface="Tenorite"/>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
          <a:latin typeface="Tenorite"/>
          <a:ea typeface="Tenorite"/>
          <a:cs typeface="Tenorit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Tenorite"/>
          <a:ea typeface="Tenorite"/>
          <a:cs typeface="Tenorite"/>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Tenorite"/>
          <a:ea typeface="Tenorite"/>
          <a:cs typeface="Tenorit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
          <a:latin typeface="Tenorite"/>
          <a:ea typeface="Tenorite"/>
          <a:cs typeface="Tenorite"/>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
          <a:latin typeface="Tenorite"/>
          <a:ea typeface="Tenorite"/>
          <a:cs typeface="Tenorit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Tenorite"/>
          <a:ea typeface="Tenorite"/>
          <a:cs typeface="Tenorite"/>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Tenorite"/>
          <a:ea typeface="Tenorite"/>
          <a:cs typeface="Tenorit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
          <a:latin typeface="Tenorite"/>
          <a:ea typeface="Tenorite"/>
          <a:cs typeface="Tenorit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Tenorite"/>
          <a:ea typeface="Tenorite"/>
          <a:cs typeface="Tenorit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Tenorite"/>
          <a:ea typeface="Tenorite"/>
          <a:cs typeface="Tenorite"/>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Tenorite"/>
          <a:ea typeface="Tenorite"/>
          <a:cs typeface="Tenorite"/>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
          <a:latin typeface="Tenorite"/>
          <a:ea typeface="Tenorite"/>
          <a:cs typeface="Tenorite"/>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Tenorite"/>
          <a:ea typeface="Tenorite"/>
          <a:cs typeface="Tenorit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Tenorite"/>
          <a:ea typeface="Tenorite"/>
          <a:cs typeface="Tenorite"/>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Tenorite"/>
          <a:ea typeface="Tenorite"/>
          <a:cs typeface="Tenorit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16" name="Shape 216"/>
          <p:cNvSpPr/>
          <p:nvPr>
            <p:ph type="sldImg"/>
          </p:nvPr>
        </p:nvSpPr>
        <p:spPr>
          <a:xfrm>
            <a:off x="1143000" y="685800"/>
            <a:ext cx="4572000" cy="3429000"/>
          </a:xfrm>
          <a:prstGeom prst="rect">
            <a:avLst/>
          </a:prstGeom>
        </p:spPr>
        <p:txBody>
          <a:bodyPr/>
          <a:lstStyle/>
          <a:p>
            <a:pPr/>
          </a:p>
        </p:txBody>
      </p:sp>
      <p:sp>
        <p:nvSpPr>
          <p:cNvPr id="217" name="Shape 2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bg>
      <p:bgPr>
        <a:solidFill>
          <a:srgbClr val="FFFFFF"/>
        </a:solidFill>
      </p:bgPr>
    </p:bg>
    <p:spTree>
      <p:nvGrpSpPr>
        <p:cNvPr id="1" name=""/>
        <p:cNvGrpSpPr/>
        <p:nvPr/>
      </p:nvGrpSpPr>
      <p:grpSpPr>
        <a:xfrm>
          <a:off x="0" y="0"/>
          <a:ext cx="0" cy="0"/>
          <a:chOff x="0" y="0"/>
          <a:chExt cx="0" cy="0"/>
        </a:xfrm>
      </p:grpSpPr>
      <p:sp>
        <p:nvSpPr>
          <p:cNvPr id="11" name="CLICK TO EDIT MASTER TITLE STYLE"/>
          <p:cNvSpPr txBox="1"/>
          <p:nvPr>
            <p:ph type="title" hasCustomPrompt="1"/>
          </p:nvPr>
        </p:nvSpPr>
        <p:spPr>
          <a:xfrm>
            <a:off x="6416040" y="4434840"/>
            <a:ext cx="4941771" cy="1122203"/>
          </a:xfrm>
          <a:prstGeom prst="rect">
            <a:avLst/>
          </a:prstGeom>
        </p:spPr>
        <p:txBody>
          <a:bodyPr anchor="b"/>
          <a:lstStyle>
            <a:lvl1pPr algn="l">
              <a:defRPr sz="3600"/>
            </a:lvl1pPr>
          </a:lstStyle>
          <a:p>
            <a:pPr/>
            <a:r>
              <a:t>CLICK TO EDIT MASTER TITLE STYLE</a:t>
            </a:r>
          </a:p>
        </p:txBody>
      </p:sp>
      <p:sp>
        <p:nvSpPr>
          <p:cNvPr id="12" name="Body Level One…"/>
          <p:cNvSpPr txBox="1"/>
          <p:nvPr>
            <p:ph type="body" sz="quarter" idx="1"/>
          </p:nvPr>
        </p:nvSpPr>
        <p:spPr>
          <a:xfrm>
            <a:off x="6416040" y="5586889"/>
            <a:ext cx="4941771" cy="396661"/>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pic>
        <p:nvPicPr>
          <p:cNvPr id="13" name="Graphic 7" descr="Graphic 7"/>
          <p:cNvPicPr>
            <a:picLocks noChangeAspect="1"/>
          </p:cNvPicPr>
          <p:nvPr/>
        </p:nvPicPr>
        <p:blipFill>
          <a:blip r:embed="rId2">
            <a:extLst/>
          </a:blip>
          <a:srcRect l="9358" t="23650" r="0" b="0"/>
          <a:stretch>
            <a:fillRect/>
          </a:stretch>
        </p:blipFill>
        <p:spPr>
          <a:xfrm>
            <a:off x="0" y="0"/>
            <a:ext cx="9488313" cy="5054257"/>
          </a:xfrm>
          <a:prstGeom prst="rect">
            <a:avLst/>
          </a:prstGeom>
          <a:ln w="12700">
            <a:miter lim="400000"/>
          </a:ln>
        </p:spPr>
      </p:pic>
      <p:sp>
        <p:nvSpPr>
          <p:cNvPr id="14" name="Slide Number"/>
          <p:cNvSpPr txBox="1"/>
          <p:nvPr>
            <p:ph type="sldNum" sz="quarter" idx="2"/>
          </p:nvPr>
        </p:nvSpPr>
        <p:spPr>
          <a:xfrm>
            <a:off x="5892800" y="6172200"/>
            <a:ext cx="2844800" cy="368301"/>
          </a:xfrm>
          <a:prstGeom prst="rect">
            <a:avLst/>
          </a:prstGeom>
        </p:spPr>
        <p:txBody>
          <a:bodyPr/>
          <a:lstStyle>
            <a:lvl1pPr>
              <a:defRPr sz="12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mart Art">
    <p:bg>
      <p:bgPr>
        <a:solidFill>
          <a:srgbClr val="FFFFFF"/>
        </a:solidFill>
      </p:bgPr>
    </p:bg>
    <p:spTree>
      <p:nvGrpSpPr>
        <p:cNvPr id="1" name=""/>
        <p:cNvGrpSpPr/>
        <p:nvPr/>
      </p:nvGrpSpPr>
      <p:grpSpPr>
        <a:xfrm>
          <a:off x="0" y="0"/>
          <a:ext cx="0" cy="0"/>
          <a:chOff x="0" y="0"/>
          <a:chExt cx="0" cy="0"/>
        </a:xfrm>
      </p:grpSpPr>
      <p:grpSp>
        <p:nvGrpSpPr>
          <p:cNvPr id="140" name="Group 5"/>
          <p:cNvGrpSpPr/>
          <p:nvPr/>
        </p:nvGrpSpPr>
        <p:grpSpPr>
          <a:xfrm>
            <a:off x="-1" y="-1"/>
            <a:ext cx="2590801" cy="1027906"/>
            <a:chOff x="0" y="0"/>
            <a:chExt cx="2590800" cy="1027904"/>
          </a:xfrm>
        </p:grpSpPr>
        <p:sp>
          <p:nvSpPr>
            <p:cNvPr id="138" name="Straight Connector 9"/>
            <p:cNvSpPr/>
            <p:nvPr/>
          </p:nvSpPr>
          <p:spPr>
            <a:xfrm flipV="1">
              <a:off x="0" y="0"/>
              <a:ext cx="2590800" cy="762000"/>
            </a:xfrm>
            <a:prstGeom prst="line">
              <a:avLst/>
            </a:prstGeom>
            <a:noFill/>
            <a:ln w="6350" cap="flat">
              <a:solidFill>
                <a:srgbClr val="000000"/>
              </a:solidFill>
              <a:prstDash val="solid"/>
              <a:miter lim="800000"/>
            </a:ln>
            <a:effectLst/>
          </p:spPr>
          <p:txBody>
            <a:bodyPr wrap="square" lIns="45719" tIns="45719" rIns="45719" bIns="45719" numCol="1" anchor="t">
              <a:noAutofit/>
            </a:bodyPr>
            <a:lstStyle/>
            <a:p>
              <a:pPr/>
            </a:p>
          </p:txBody>
        </p:sp>
        <p:sp>
          <p:nvSpPr>
            <p:cNvPr id="139" name="Straight Connector 11"/>
            <p:cNvSpPr/>
            <p:nvPr/>
          </p:nvSpPr>
          <p:spPr>
            <a:xfrm flipH="1">
              <a:off x="-1" y="0"/>
              <a:ext cx="704852" cy="1027905"/>
            </a:xfrm>
            <a:prstGeom prst="line">
              <a:avLst/>
            </a:prstGeom>
            <a:noFill/>
            <a:ln w="6350" cap="flat">
              <a:solidFill>
                <a:srgbClr val="000000"/>
              </a:solidFill>
              <a:prstDash val="solid"/>
              <a:miter lim="800000"/>
            </a:ln>
            <a:effectLst/>
          </p:spPr>
          <p:txBody>
            <a:bodyPr wrap="square" lIns="45719" tIns="45719" rIns="45719" bIns="45719" numCol="1" anchor="t">
              <a:noAutofit/>
            </a:bodyPr>
            <a:lstStyle/>
            <a:p>
              <a:pPr/>
            </a:p>
          </p:txBody>
        </p:sp>
      </p:grpSp>
      <p:sp>
        <p:nvSpPr>
          <p:cNvPr id="141" name="CLICK TO EDIT MASTER TITLE STYLE"/>
          <p:cNvSpPr txBox="1"/>
          <p:nvPr>
            <p:ph type="title" hasCustomPrompt="1"/>
          </p:nvPr>
        </p:nvSpPr>
        <p:spPr>
          <a:prstGeom prst="rect">
            <a:avLst/>
          </a:prstGeom>
        </p:spPr>
        <p:txBody>
          <a:bodyPr/>
          <a:lstStyle/>
          <a:p>
            <a:pPr/>
            <a:r>
              <a:t>CLICK TO EDIT MASTER TITLE STYLE</a:t>
            </a:r>
          </a:p>
        </p:txBody>
      </p:sp>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meline">
    <p:bg>
      <p:bgPr>
        <a:solidFill>
          <a:srgbClr val="FFFFFF"/>
        </a:solidFill>
      </p:bgPr>
    </p:bg>
    <p:spTree>
      <p:nvGrpSpPr>
        <p:cNvPr id="1" name=""/>
        <p:cNvGrpSpPr/>
        <p:nvPr/>
      </p:nvGrpSpPr>
      <p:grpSpPr>
        <a:xfrm>
          <a:off x="0" y="0"/>
          <a:ext cx="0" cy="0"/>
          <a:chOff x="0" y="0"/>
          <a:chExt cx="0" cy="0"/>
        </a:xfrm>
      </p:grpSpPr>
      <p:sp>
        <p:nvSpPr>
          <p:cNvPr id="149" name="Graphic 10"/>
          <p:cNvSpPr/>
          <p:nvPr/>
        </p:nvSpPr>
        <p:spPr>
          <a:xfrm>
            <a:off x="2113883" y="0"/>
            <a:ext cx="10078117" cy="6858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130" y="21600"/>
                </a:moveTo>
                <a:lnTo>
                  <a:pt x="0" y="0"/>
                </a:lnTo>
                <a:lnTo>
                  <a:pt x="21600" y="0"/>
                </a:lnTo>
                <a:lnTo>
                  <a:pt x="21600" y="21600"/>
                </a:lnTo>
                <a:close/>
              </a:path>
            </a:pathLst>
          </a:custGeom>
          <a:solidFill>
            <a:schemeClr val="accent1"/>
          </a:solidFill>
          <a:ln w="12700">
            <a:miter lim="400000"/>
          </a:ln>
        </p:spPr>
        <p:txBody>
          <a:bodyPr lIns="45719" rIns="45719" anchor="ctr"/>
          <a:lstStyle/>
          <a:p>
            <a:pPr/>
          </a:p>
        </p:txBody>
      </p:sp>
      <p:sp>
        <p:nvSpPr>
          <p:cNvPr id="150" name="CLICK TO EDIT TITLE"/>
          <p:cNvSpPr txBox="1"/>
          <p:nvPr>
            <p:ph type="title" hasCustomPrompt="1"/>
          </p:nvPr>
        </p:nvSpPr>
        <p:spPr>
          <a:xfrm>
            <a:off x="838200" y="5509419"/>
            <a:ext cx="4082142" cy="585789"/>
          </a:xfrm>
          <a:prstGeom prst="rect">
            <a:avLst/>
          </a:prstGeom>
        </p:spPr>
        <p:txBody>
          <a:bodyPr/>
          <a:lstStyle>
            <a:lvl1pPr algn="l"/>
          </a:lstStyle>
          <a:p>
            <a:pPr/>
            <a:r>
              <a:t>CLICK TO EDIT TITLE</a:t>
            </a:r>
          </a:p>
        </p:txBody>
      </p:sp>
      <p:sp>
        <p:nvSpPr>
          <p:cNvPr id="151" name="Body Level One…"/>
          <p:cNvSpPr txBox="1"/>
          <p:nvPr>
            <p:ph type="body" sz="quarter" idx="1"/>
          </p:nvPr>
        </p:nvSpPr>
        <p:spPr>
          <a:xfrm>
            <a:off x="166073" y="1507772"/>
            <a:ext cx="2141766" cy="514351"/>
          </a:xfrm>
          <a:prstGeom prst="rect">
            <a:avLst/>
          </a:prstGeom>
        </p:spPr>
        <p:txBody>
          <a:bodyPr anchor="ctr"/>
          <a:lstStyle>
            <a:lvl1pPr marL="0" indent="0" algn="r">
              <a:buSzTx/>
              <a:buFontTx/>
              <a:buNone/>
              <a:defRPr sz="2000"/>
            </a:lvl1pPr>
            <a:lvl2pPr marL="647700" indent="-190500" algn="r">
              <a:buFontTx/>
              <a:defRPr sz="2000"/>
            </a:lvl2pPr>
            <a:lvl3pPr marL="1143000" indent="-228600" algn="r">
              <a:buFontTx/>
              <a:defRPr sz="2000"/>
            </a:lvl3pPr>
            <a:lvl4pPr marL="1625600" indent="-254000" algn="r">
              <a:buFontTx/>
              <a:defRPr sz="2000"/>
            </a:lvl4pPr>
            <a:lvl5pPr marL="2082800" indent="-254000" algn="r">
              <a:buFontTx/>
              <a:defRPr sz="2000"/>
            </a:lvl5pPr>
          </a:lstStyle>
          <a:p>
            <a:pPr/>
            <a:r>
              <a:t>Body Level One</a:t>
            </a:r>
          </a:p>
          <a:p>
            <a:pPr lvl="1"/>
            <a:r>
              <a:t>Body Level Two</a:t>
            </a:r>
          </a:p>
          <a:p>
            <a:pPr lvl="2"/>
            <a:r>
              <a:t>Body Level Three</a:t>
            </a:r>
          </a:p>
          <a:p>
            <a:pPr lvl="3"/>
            <a:r>
              <a:t>Body Level Four</a:t>
            </a:r>
          </a:p>
          <a:p>
            <a:pPr lvl="4"/>
            <a:r>
              <a:t>Body Level Five</a:t>
            </a:r>
          </a:p>
        </p:txBody>
      </p:sp>
      <p:sp>
        <p:nvSpPr>
          <p:cNvPr id="152" name="Text Placeholder 15"/>
          <p:cNvSpPr/>
          <p:nvPr>
            <p:ph type="body" sz="quarter" idx="21"/>
          </p:nvPr>
        </p:nvSpPr>
        <p:spPr>
          <a:xfrm>
            <a:off x="732130" y="2584096"/>
            <a:ext cx="2141766" cy="514351"/>
          </a:xfrm>
          <a:prstGeom prst="rect">
            <a:avLst/>
          </a:prstGeom>
        </p:spPr>
        <p:txBody>
          <a:bodyPr anchor="ctr"/>
          <a:lstStyle/>
          <a:p>
            <a:pPr marL="0" indent="0" algn="r">
              <a:buSzTx/>
              <a:buFontTx/>
              <a:buNone/>
              <a:defRPr sz="2000"/>
            </a:pPr>
          </a:p>
        </p:txBody>
      </p:sp>
      <p:sp>
        <p:nvSpPr>
          <p:cNvPr id="153" name="Text Placeholder 15"/>
          <p:cNvSpPr/>
          <p:nvPr>
            <p:ph type="body" sz="quarter" idx="22"/>
          </p:nvPr>
        </p:nvSpPr>
        <p:spPr>
          <a:xfrm>
            <a:off x="1338555" y="3660421"/>
            <a:ext cx="2141766" cy="514351"/>
          </a:xfrm>
          <a:prstGeom prst="rect">
            <a:avLst/>
          </a:prstGeom>
        </p:spPr>
        <p:txBody>
          <a:bodyPr anchor="ctr"/>
          <a:lstStyle/>
          <a:p>
            <a:pPr marL="0" indent="0" algn="r">
              <a:buSzTx/>
              <a:buFontTx/>
              <a:buNone/>
              <a:defRPr sz="2000"/>
            </a:pPr>
          </a:p>
        </p:txBody>
      </p:sp>
      <p:sp>
        <p:nvSpPr>
          <p:cNvPr id="154" name="Text Placeholder 15"/>
          <p:cNvSpPr/>
          <p:nvPr>
            <p:ph type="body" sz="quarter" idx="23"/>
          </p:nvPr>
        </p:nvSpPr>
        <p:spPr>
          <a:xfrm>
            <a:off x="1922756" y="4736748"/>
            <a:ext cx="2141765" cy="514351"/>
          </a:xfrm>
          <a:prstGeom prst="rect">
            <a:avLst/>
          </a:prstGeom>
        </p:spPr>
        <p:txBody>
          <a:bodyPr anchor="ctr"/>
          <a:lstStyle/>
          <a:p>
            <a:pPr marL="0" indent="0" algn="r">
              <a:buSzTx/>
              <a:buFontTx/>
              <a:buNone/>
              <a:defRPr sz="2000"/>
            </a:pPr>
          </a:p>
        </p:txBody>
      </p:sp>
      <p:sp>
        <p:nvSpPr>
          <p:cNvPr id="155" name="Text Placeholder 15"/>
          <p:cNvSpPr/>
          <p:nvPr>
            <p:ph type="body" sz="quarter" idx="24" hasCustomPrompt="1"/>
          </p:nvPr>
        </p:nvSpPr>
        <p:spPr>
          <a:xfrm>
            <a:off x="4401535" y="1613527"/>
            <a:ext cx="5102681" cy="1010843"/>
          </a:xfrm>
          <a:prstGeom prst="rect">
            <a:avLst/>
          </a:prstGeom>
        </p:spPr>
        <p:txBody>
          <a:bodyPr/>
          <a:lstStyle>
            <a:lvl1pPr marL="0" indent="0">
              <a:lnSpc>
                <a:spcPct val="100000"/>
              </a:lnSpc>
              <a:buSzTx/>
              <a:buFontTx/>
              <a:buNone/>
              <a:defRPr sz="1400"/>
            </a:lvl1pPr>
          </a:lstStyle>
          <a:p>
            <a:pPr/>
            <a:r>
              <a:t>Click to edit master text style</a:t>
            </a:r>
          </a:p>
        </p:txBody>
      </p:sp>
      <p:sp>
        <p:nvSpPr>
          <p:cNvPr id="156" name="Text Placeholder 15"/>
          <p:cNvSpPr/>
          <p:nvPr>
            <p:ph type="body" sz="quarter" idx="25" hasCustomPrompt="1"/>
          </p:nvPr>
        </p:nvSpPr>
        <p:spPr>
          <a:xfrm>
            <a:off x="4986028" y="2682563"/>
            <a:ext cx="5102682" cy="1010843"/>
          </a:xfrm>
          <a:prstGeom prst="rect">
            <a:avLst/>
          </a:prstGeom>
        </p:spPr>
        <p:txBody>
          <a:bodyPr/>
          <a:lstStyle>
            <a:lvl1pPr marL="0" indent="0">
              <a:lnSpc>
                <a:spcPct val="100000"/>
              </a:lnSpc>
              <a:buSzTx/>
              <a:buFontTx/>
              <a:buNone/>
              <a:defRPr sz="1400"/>
            </a:lvl1pPr>
          </a:lstStyle>
          <a:p>
            <a:pPr/>
            <a:r>
              <a:t>Click to edit master text style</a:t>
            </a:r>
          </a:p>
        </p:txBody>
      </p:sp>
      <p:sp>
        <p:nvSpPr>
          <p:cNvPr id="157" name="Text Placeholder 15"/>
          <p:cNvSpPr/>
          <p:nvPr>
            <p:ph type="body" sz="quarter" idx="26" hasCustomPrompt="1"/>
          </p:nvPr>
        </p:nvSpPr>
        <p:spPr>
          <a:xfrm>
            <a:off x="5576937" y="3755394"/>
            <a:ext cx="5102681" cy="1010843"/>
          </a:xfrm>
          <a:prstGeom prst="rect">
            <a:avLst/>
          </a:prstGeom>
        </p:spPr>
        <p:txBody>
          <a:bodyPr/>
          <a:lstStyle>
            <a:lvl1pPr marL="0" indent="0">
              <a:lnSpc>
                <a:spcPct val="100000"/>
              </a:lnSpc>
              <a:buSzTx/>
              <a:buFontTx/>
              <a:buNone/>
              <a:defRPr sz="1400"/>
            </a:lvl1pPr>
          </a:lstStyle>
          <a:p>
            <a:pPr/>
            <a:r>
              <a:t>Click to edit master text style</a:t>
            </a:r>
          </a:p>
        </p:txBody>
      </p:sp>
      <p:sp>
        <p:nvSpPr>
          <p:cNvPr id="158" name="Text Placeholder 15"/>
          <p:cNvSpPr/>
          <p:nvPr>
            <p:ph type="body" sz="quarter" idx="27" hasCustomPrompt="1"/>
          </p:nvPr>
        </p:nvSpPr>
        <p:spPr>
          <a:xfrm>
            <a:off x="6175280" y="4824429"/>
            <a:ext cx="5102681" cy="1010843"/>
          </a:xfrm>
          <a:prstGeom prst="rect">
            <a:avLst/>
          </a:prstGeom>
        </p:spPr>
        <p:txBody>
          <a:bodyPr/>
          <a:lstStyle>
            <a:lvl1pPr marL="0" indent="0">
              <a:lnSpc>
                <a:spcPct val="100000"/>
              </a:lnSpc>
              <a:buSzTx/>
              <a:buFontTx/>
              <a:buNone/>
              <a:defRPr sz="1400"/>
            </a:lvl1pPr>
          </a:lstStyle>
          <a:p>
            <a:pPr/>
            <a:r>
              <a:t>Click to edit master text style</a:t>
            </a:r>
          </a:p>
        </p:txBody>
      </p:sp>
      <p:sp>
        <p:nvSpPr>
          <p:cNvPr id="159" name="Slide Number"/>
          <p:cNvSpPr txBox="1"/>
          <p:nvPr>
            <p:ph type="sldNum" sz="quarter" idx="2"/>
          </p:nvPr>
        </p:nvSpPr>
        <p:spPr>
          <a:xfrm>
            <a:off x="11122522" y="6423342"/>
            <a:ext cx="231278" cy="231141"/>
          </a:xfrm>
          <a:prstGeom prst="rect">
            <a:avLst/>
          </a:prstGeom>
        </p:spPr>
        <p:txBody>
          <a:bodyPr/>
          <a:lstStyle/>
          <a:p>
            <a:pPr/>
            <a:fld id="{86CB4B4D-7CA3-9044-876B-883B54F8677D}" type="slidenum"/>
          </a:p>
        </p:txBody>
      </p:sp>
      <p:sp>
        <p:nvSpPr>
          <p:cNvPr id="160" name="Straight Connector 2"/>
          <p:cNvSpPr/>
          <p:nvPr/>
        </p:nvSpPr>
        <p:spPr>
          <a:xfrm>
            <a:off x="4353514" y="5023932"/>
            <a:ext cx="1513212" cy="1"/>
          </a:xfrm>
          <a:prstGeom prst="line">
            <a:avLst/>
          </a:prstGeom>
          <a:ln w="6350">
            <a:solidFill>
              <a:srgbClr val="000000"/>
            </a:solidFill>
            <a:miter/>
          </a:ln>
        </p:spPr>
        <p:txBody>
          <a:bodyPr lIns="45719" rIns="45719"/>
          <a:lstStyle/>
          <a:p>
            <a:pPr/>
          </a:p>
        </p:txBody>
      </p:sp>
      <p:sp>
        <p:nvSpPr>
          <p:cNvPr id="161" name="Straight Connector 3"/>
          <p:cNvSpPr/>
          <p:nvPr/>
        </p:nvSpPr>
        <p:spPr>
          <a:xfrm>
            <a:off x="3759917" y="3948450"/>
            <a:ext cx="1513212" cy="1"/>
          </a:xfrm>
          <a:prstGeom prst="line">
            <a:avLst/>
          </a:prstGeom>
          <a:ln w="6350">
            <a:solidFill>
              <a:srgbClr val="000000"/>
            </a:solidFill>
            <a:miter/>
          </a:ln>
        </p:spPr>
        <p:txBody>
          <a:bodyPr lIns="45719" rIns="45719"/>
          <a:lstStyle/>
          <a:p>
            <a:pPr/>
          </a:p>
        </p:txBody>
      </p:sp>
      <p:sp>
        <p:nvSpPr>
          <p:cNvPr id="162" name="Straight Connector 7"/>
          <p:cNvSpPr/>
          <p:nvPr/>
        </p:nvSpPr>
        <p:spPr>
          <a:xfrm>
            <a:off x="3173453" y="2872686"/>
            <a:ext cx="1513212" cy="1"/>
          </a:xfrm>
          <a:prstGeom prst="line">
            <a:avLst/>
          </a:prstGeom>
          <a:ln w="6350">
            <a:solidFill>
              <a:srgbClr val="000000"/>
            </a:solidFill>
            <a:miter/>
          </a:ln>
        </p:spPr>
        <p:txBody>
          <a:bodyPr lIns="45719" rIns="45719"/>
          <a:lstStyle/>
          <a:p>
            <a:pPr/>
          </a:p>
        </p:txBody>
      </p:sp>
      <p:sp>
        <p:nvSpPr>
          <p:cNvPr id="163" name="Straight Connector 8"/>
          <p:cNvSpPr/>
          <p:nvPr/>
        </p:nvSpPr>
        <p:spPr>
          <a:xfrm>
            <a:off x="2586263" y="1796083"/>
            <a:ext cx="1513212" cy="1"/>
          </a:xfrm>
          <a:prstGeom prst="line">
            <a:avLst/>
          </a:prstGeom>
          <a:ln w="6350">
            <a:solidFill>
              <a:srgbClr val="000000"/>
            </a:solidFill>
            <a:miter/>
          </a:ln>
        </p:spPr>
        <p:txBody>
          <a:bodyPr lIns="45719" rIns="45719"/>
          <a:lstStyle/>
          <a:p>
            <a:pPr/>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170" name="CLICK TO EDIT MASTER TITLE STYLE"/>
          <p:cNvSpPr txBox="1"/>
          <p:nvPr>
            <p:ph type="title" hasCustomPrompt="1"/>
          </p:nvPr>
        </p:nvSpPr>
        <p:spPr>
          <a:xfrm>
            <a:off x="2933700" y="892177"/>
            <a:ext cx="8421689" cy="1325564"/>
          </a:xfrm>
          <a:prstGeom prst="rect">
            <a:avLst/>
          </a:prstGeom>
        </p:spPr>
        <p:txBody>
          <a:bodyPr/>
          <a:lstStyle>
            <a:lvl1pPr algn="l"/>
          </a:lstStyle>
          <a:p>
            <a:pPr/>
            <a:r>
              <a:t>CLICK TO EDIT MASTER TITLE STYLE</a:t>
            </a:r>
          </a:p>
        </p:txBody>
      </p:sp>
      <p:sp>
        <p:nvSpPr>
          <p:cNvPr id="171" name="Body Level One…"/>
          <p:cNvSpPr txBox="1"/>
          <p:nvPr>
            <p:ph type="body" sz="quarter" idx="1" hasCustomPrompt="1"/>
          </p:nvPr>
        </p:nvSpPr>
        <p:spPr>
          <a:xfrm>
            <a:off x="2933700" y="2776935"/>
            <a:ext cx="3924300" cy="823913"/>
          </a:xfrm>
          <a:prstGeom prst="rect">
            <a:avLst/>
          </a:prstGeom>
        </p:spPr>
        <p:txBody>
          <a:bodyPr anchor="b"/>
          <a:lstStyle>
            <a:lvl1pPr marL="0" indent="0">
              <a:buSzTx/>
              <a:buFontTx/>
              <a:buNone/>
              <a:defRPr spc="150" sz="2000"/>
            </a:lvl1pPr>
            <a:lvl2pPr marL="0" indent="457200">
              <a:buSzTx/>
              <a:buFontTx/>
              <a:buNone/>
              <a:defRPr spc="150" sz="2000"/>
            </a:lvl2pPr>
            <a:lvl3pPr marL="0" indent="914400">
              <a:buSzTx/>
              <a:buFontTx/>
              <a:buNone/>
              <a:defRPr spc="150" sz="2000"/>
            </a:lvl3pPr>
            <a:lvl4pPr marL="0" indent="1371600">
              <a:buSzTx/>
              <a:buFontTx/>
              <a:buNone/>
              <a:defRPr spc="150" sz="2000"/>
            </a:lvl4pPr>
            <a:lvl5pPr marL="0" indent="1828800">
              <a:buSzTx/>
              <a:buFontTx/>
              <a:buNone/>
              <a:defRPr spc="150" sz="2000"/>
            </a:lvl5pPr>
          </a:lstStyle>
          <a:p>
            <a:pPr/>
            <a:r>
              <a:t>CLICK TO EDIT MASTER TEXT</a:t>
            </a:r>
          </a:p>
          <a:p>
            <a:pPr lvl="1"/>
            <a:r>
              <a:t/>
            </a:r>
          </a:p>
          <a:p>
            <a:pPr lvl="2"/>
            <a:r>
              <a:t/>
            </a:r>
          </a:p>
          <a:p>
            <a:pPr lvl="3"/>
            <a:r>
              <a:t/>
            </a:r>
          </a:p>
          <a:p>
            <a:pPr lvl="4"/>
            <a:r>
              <a:t/>
            </a:r>
          </a:p>
        </p:txBody>
      </p:sp>
      <p:sp>
        <p:nvSpPr>
          <p:cNvPr id="172" name="Text Placeholder 4"/>
          <p:cNvSpPr/>
          <p:nvPr>
            <p:ph type="body" sz="quarter" idx="21" hasCustomPrompt="1"/>
          </p:nvPr>
        </p:nvSpPr>
        <p:spPr>
          <a:xfrm>
            <a:off x="7410173" y="2776935"/>
            <a:ext cx="3943628" cy="823913"/>
          </a:xfrm>
          <a:prstGeom prst="rect">
            <a:avLst/>
          </a:prstGeom>
        </p:spPr>
        <p:txBody>
          <a:bodyPr anchor="b"/>
          <a:lstStyle>
            <a:lvl1pPr marL="0" indent="0">
              <a:buSzTx/>
              <a:buFontTx/>
              <a:buNone/>
              <a:defRPr spc="100" sz="2000"/>
            </a:lvl1pPr>
          </a:lstStyle>
          <a:p>
            <a:pPr/>
            <a:r>
              <a:t>CLICK TO EDIT MASTER TEXT</a:t>
            </a:r>
          </a:p>
        </p:txBody>
      </p:sp>
      <p:sp>
        <p:nvSpPr>
          <p:cNvPr id="173" name="Slide Number"/>
          <p:cNvSpPr txBox="1"/>
          <p:nvPr>
            <p:ph type="sldNum" sz="quarter" idx="2"/>
          </p:nvPr>
        </p:nvSpPr>
        <p:spPr>
          <a:prstGeom prst="rect">
            <a:avLst/>
          </a:prstGeom>
        </p:spPr>
        <p:txBody>
          <a:bodyPr/>
          <a:lstStyle/>
          <a:p>
            <a:pPr/>
            <a:fld id="{86CB4B4D-7CA3-9044-876B-883B54F8677D}" type="slidenum"/>
          </a:p>
        </p:txBody>
      </p:sp>
      <p:pic>
        <p:nvPicPr>
          <p:cNvPr id="174" name="Graphic 10" descr="Graphic 10"/>
          <p:cNvPicPr>
            <a:picLocks noChangeAspect="1"/>
          </p:cNvPicPr>
          <p:nvPr/>
        </p:nvPicPr>
        <p:blipFill>
          <a:blip r:embed="rId2">
            <a:extLst/>
          </a:blip>
          <a:srcRect l="39434" t="20278" r="0" b="22672"/>
          <a:stretch>
            <a:fillRect/>
          </a:stretch>
        </p:blipFill>
        <p:spPr>
          <a:xfrm>
            <a:off x="25784" y="-1"/>
            <a:ext cx="4368032" cy="3912396"/>
          </a:xfrm>
          <a:prstGeom prst="rect">
            <a:avLst/>
          </a:prstGeom>
          <a:ln w="12700">
            <a:miter lim="400000"/>
          </a:ln>
        </p:spPr>
      </p:pic>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hree Content">
    <p:bg>
      <p:bgPr>
        <a:solidFill>
          <a:srgbClr val="FFFFFF"/>
        </a:solidFill>
      </p:bgPr>
    </p:bg>
    <p:spTree>
      <p:nvGrpSpPr>
        <p:cNvPr id="1" name=""/>
        <p:cNvGrpSpPr/>
        <p:nvPr/>
      </p:nvGrpSpPr>
      <p:grpSpPr>
        <a:xfrm>
          <a:off x="0" y="0"/>
          <a:ext cx="0" cy="0"/>
          <a:chOff x="0" y="0"/>
          <a:chExt cx="0" cy="0"/>
        </a:xfrm>
      </p:grpSpPr>
      <p:sp>
        <p:nvSpPr>
          <p:cNvPr id="181" name="CLICK TO EDIT MASTER TITLE STYLE"/>
          <p:cNvSpPr txBox="1"/>
          <p:nvPr>
            <p:ph type="title" hasCustomPrompt="1"/>
          </p:nvPr>
        </p:nvSpPr>
        <p:spPr>
          <a:xfrm>
            <a:off x="1885156" y="892177"/>
            <a:ext cx="8421689" cy="1325564"/>
          </a:xfrm>
          <a:prstGeom prst="rect">
            <a:avLst/>
          </a:prstGeom>
        </p:spPr>
        <p:txBody>
          <a:bodyPr/>
          <a:lstStyle/>
          <a:p>
            <a:pPr/>
            <a:r>
              <a:t>CLICK TO EDIT MASTER TITLE STYLE</a:t>
            </a:r>
          </a:p>
        </p:txBody>
      </p:sp>
      <p:sp>
        <p:nvSpPr>
          <p:cNvPr id="182" name="Body Level One…"/>
          <p:cNvSpPr txBox="1"/>
          <p:nvPr>
            <p:ph type="body" sz="quarter" idx="1" hasCustomPrompt="1"/>
          </p:nvPr>
        </p:nvSpPr>
        <p:spPr>
          <a:xfrm>
            <a:off x="1243103" y="2776935"/>
            <a:ext cx="2882476" cy="823913"/>
          </a:xfrm>
          <a:prstGeom prst="rect">
            <a:avLst/>
          </a:prstGeom>
        </p:spPr>
        <p:txBody>
          <a:bodyPr anchor="b"/>
          <a:lstStyle>
            <a:lvl1pPr marL="0" indent="0">
              <a:buSzTx/>
              <a:buFontTx/>
              <a:buNone/>
              <a:defRPr spc="150" sz="2000"/>
            </a:lvl1pPr>
            <a:lvl2pPr marL="0" indent="457200">
              <a:buSzTx/>
              <a:buFontTx/>
              <a:buNone/>
              <a:defRPr spc="150" sz="2000"/>
            </a:lvl2pPr>
            <a:lvl3pPr marL="0" indent="914400">
              <a:buSzTx/>
              <a:buFontTx/>
              <a:buNone/>
              <a:defRPr spc="150" sz="2000"/>
            </a:lvl3pPr>
            <a:lvl4pPr marL="0" indent="1371600">
              <a:buSzTx/>
              <a:buFontTx/>
              <a:buNone/>
              <a:defRPr spc="150" sz="2000"/>
            </a:lvl4pPr>
            <a:lvl5pPr marL="0" indent="1828800">
              <a:buSzTx/>
              <a:buFontTx/>
              <a:buNone/>
              <a:defRPr spc="150" sz="2000"/>
            </a:lvl5pPr>
          </a:lstStyle>
          <a:p>
            <a:pPr/>
            <a:r>
              <a:t>CLICK TO EDIT MASTER TEXT</a:t>
            </a:r>
          </a:p>
          <a:p>
            <a:pPr lvl="1"/>
            <a:r>
              <a:t/>
            </a:r>
          </a:p>
          <a:p>
            <a:pPr lvl="2"/>
            <a:r>
              <a:t/>
            </a:r>
          </a:p>
          <a:p>
            <a:pPr lvl="3"/>
            <a:r>
              <a:t/>
            </a:r>
          </a:p>
          <a:p>
            <a:pPr lvl="4"/>
            <a:r>
              <a:t/>
            </a:r>
          </a:p>
        </p:txBody>
      </p:sp>
      <p:sp>
        <p:nvSpPr>
          <p:cNvPr id="183" name="Text Placeholder 4"/>
          <p:cNvSpPr/>
          <p:nvPr>
            <p:ph type="body" sz="quarter" idx="21" hasCustomPrompt="1"/>
          </p:nvPr>
        </p:nvSpPr>
        <p:spPr>
          <a:xfrm>
            <a:off x="4647665" y="2776935"/>
            <a:ext cx="2896672" cy="823913"/>
          </a:xfrm>
          <a:prstGeom prst="rect">
            <a:avLst/>
          </a:prstGeom>
        </p:spPr>
        <p:txBody>
          <a:bodyPr anchor="b"/>
          <a:lstStyle>
            <a:lvl1pPr marL="0" indent="0">
              <a:buSzTx/>
              <a:buFontTx/>
              <a:buNone/>
              <a:defRPr spc="100" sz="2000"/>
            </a:lvl1pPr>
          </a:lstStyle>
          <a:p>
            <a:pPr/>
            <a:r>
              <a:t>CLICK TO EDIT MASTER TEXT</a:t>
            </a:r>
          </a:p>
        </p:txBody>
      </p:sp>
      <p:sp>
        <p:nvSpPr>
          <p:cNvPr id="184" name="Text Placeholder 2"/>
          <p:cNvSpPr/>
          <p:nvPr>
            <p:ph type="body" sz="quarter" idx="22" hasCustomPrompt="1"/>
          </p:nvPr>
        </p:nvSpPr>
        <p:spPr>
          <a:xfrm>
            <a:off x="8066420" y="2776935"/>
            <a:ext cx="2882476" cy="823913"/>
          </a:xfrm>
          <a:prstGeom prst="rect">
            <a:avLst/>
          </a:prstGeom>
        </p:spPr>
        <p:txBody>
          <a:bodyPr anchor="b"/>
          <a:lstStyle>
            <a:lvl1pPr marL="0" indent="0">
              <a:buSzTx/>
              <a:buFontTx/>
              <a:buNone/>
              <a:defRPr spc="100" sz="2000"/>
            </a:lvl1pPr>
          </a:lstStyle>
          <a:p>
            <a:pPr/>
            <a:r>
              <a:t>CLICK TO EDIT MASTER TEXT</a:t>
            </a:r>
          </a:p>
        </p:txBody>
      </p:sp>
      <p:sp>
        <p:nvSpPr>
          <p:cNvPr id="185" name="Slide Number"/>
          <p:cNvSpPr txBox="1"/>
          <p:nvPr>
            <p:ph type="sldNum" sz="quarter" idx="2"/>
          </p:nvPr>
        </p:nvSpPr>
        <p:spPr>
          <a:prstGeom prst="rect">
            <a:avLst/>
          </a:prstGeom>
        </p:spPr>
        <p:txBody>
          <a:bodyPr/>
          <a:lstStyle/>
          <a:p>
            <a:pPr/>
            <a:fld id="{86CB4B4D-7CA3-9044-876B-883B54F8677D}" type="slidenum"/>
          </a:p>
        </p:txBody>
      </p:sp>
      <p:grpSp>
        <p:nvGrpSpPr>
          <p:cNvPr id="188" name="Group 9"/>
          <p:cNvGrpSpPr/>
          <p:nvPr/>
        </p:nvGrpSpPr>
        <p:grpSpPr>
          <a:xfrm>
            <a:off x="-1" y="-1"/>
            <a:ext cx="2238378" cy="3105151"/>
            <a:chOff x="0" y="0"/>
            <a:chExt cx="2238376" cy="3105150"/>
          </a:xfrm>
        </p:grpSpPr>
        <p:sp>
          <p:nvSpPr>
            <p:cNvPr id="186" name="Straight Connector 15"/>
            <p:cNvSpPr/>
            <p:nvPr/>
          </p:nvSpPr>
          <p:spPr>
            <a:xfrm flipH="1">
              <a:off x="-1" y="0"/>
              <a:ext cx="1238252" cy="3105150"/>
            </a:xfrm>
            <a:prstGeom prst="line">
              <a:avLst/>
            </a:prstGeom>
            <a:noFill/>
            <a:ln w="3175" cap="flat">
              <a:solidFill>
                <a:srgbClr val="000000"/>
              </a:solidFill>
              <a:prstDash val="solid"/>
              <a:miter lim="800000"/>
            </a:ln>
            <a:effectLst/>
          </p:spPr>
          <p:txBody>
            <a:bodyPr wrap="square" lIns="45719" tIns="45719" rIns="45719" bIns="45719" numCol="1" anchor="t">
              <a:noAutofit/>
            </a:bodyPr>
            <a:lstStyle/>
            <a:p>
              <a:pPr/>
            </a:p>
          </p:txBody>
        </p:sp>
        <p:sp>
          <p:nvSpPr>
            <p:cNvPr id="187" name="Straight Connector 19"/>
            <p:cNvSpPr/>
            <p:nvPr/>
          </p:nvSpPr>
          <p:spPr>
            <a:xfrm flipH="1">
              <a:off x="-1" y="0"/>
              <a:ext cx="2238378" cy="2476500"/>
            </a:xfrm>
            <a:prstGeom prst="line">
              <a:avLst/>
            </a:prstGeom>
            <a:noFill/>
            <a:ln w="6350" cap="flat">
              <a:solidFill>
                <a:srgbClr val="000000"/>
              </a:solidFill>
              <a:prstDash val="solid"/>
              <a:miter lim="800000"/>
            </a:ln>
            <a:effectLst/>
          </p:spPr>
          <p:txBody>
            <a:bodyPr wrap="square" lIns="45719" tIns="45719" rIns="45719" bIns="45719" numCol="1" anchor="t">
              <a:noAutofit/>
            </a:bodyPr>
            <a:lstStyle/>
            <a:p>
              <a:pPr/>
            </a:p>
          </p:txBody>
        </p:sp>
      </p:gr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ummary">
    <p:bg>
      <p:bgPr>
        <a:solidFill>
          <a:srgbClr val="FFFFFF"/>
        </a:solidFill>
      </p:bgPr>
    </p:bg>
    <p:spTree>
      <p:nvGrpSpPr>
        <p:cNvPr id="1" name=""/>
        <p:cNvGrpSpPr/>
        <p:nvPr/>
      </p:nvGrpSpPr>
      <p:grpSpPr>
        <a:xfrm>
          <a:off x="0" y="0"/>
          <a:ext cx="0" cy="0"/>
          <a:chOff x="0" y="0"/>
          <a:chExt cx="0" cy="0"/>
        </a:xfrm>
      </p:grpSpPr>
      <p:sp>
        <p:nvSpPr>
          <p:cNvPr id="195" name="CLICK TO EDIT MASTER TITLE STYLE"/>
          <p:cNvSpPr txBox="1"/>
          <p:nvPr>
            <p:ph type="title" hasCustomPrompt="1"/>
          </p:nvPr>
        </p:nvSpPr>
        <p:spPr>
          <a:xfrm>
            <a:off x="5476875" y="1671639"/>
            <a:ext cx="5111750" cy="1204913"/>
          </a:xfrm>
          <a:prstGeom prst="rect">
            <a:avLst/>
          </a:prstGeom>
        </p:spPr>
        <p:txBody>
          <a:bodyPr anchor="b"/>
          <a:lstStyle>
            <a:lvl1pPr algn="l"/>
          </a:lstStyle>
          <a:p>
            <a:pPr/>
            <a:r>
              <a:t>CLICK TO EDIT MASTER TITLE STYLE</a:t>
            </a:r>
          </a:p>
        </p:txBody>
      </p:sp>
      <p:sp>
        <p:nvSpPr>
          <p:cNvPr id="196" name="Body Level One…"/>
          <p:cNvSpPr txBox="1"/>
          <p:nvPr>
            <p:ph type="body" sz="quarter" idx="1"/>
          </p:nvPr>
        </p:nvSpPr>
        <p:spPr>
          <a:xfrm>
            <a:off x="5476875" y="3660773"/>
            <a:ext cx="5111750" cy="1525589"/>
          </a:xfrm>
          <a:prstGeom prst="rect">
            <a:avLst/>
          </a:prstGeom>
        </p:spPr>
        <p:txBody>
          <a:bodyPr/>
          <a:lstStyle>
            <a:lvl1pPr marL="0" indent="0">
              <a:lnSpc>
                <a:spcPct val="100000"/>
              </a:lnSpc>
              <a:buSzTx/>
              <a:buFontTx/>
              <a:buNone/>
              <a:defRPr spc="50" sz="1400"/>
            </a:lvl1pPr>
            <a:lvl2pPr marL="0" indent="457200">
              <a:lnSpc>
                <a:spcPct val="100000"/>
              </a:lnSpc>
              <a:buSzTx/>
              <a:buFontTx/>
              <a:buNone/>
              <a:defRPr spc="50" sz="1400"/>
            </a:lvl2pPr>
            <a:lvl3pPr marL="0" indent="914400">
              <a:lnSpc>
                <a:spcPct val="100000"/>
              </a:lnSpc>
              <a:buSzTx/>
              <a:buFontTx/>
              <a:buNone/>
              <a:defRPr spc="50" sz="1400"/>
            </a:lvl3pPr>
            <a:lvl4pPr marL="0" indent="1371600">
              <a:lnSpc>
                <a:spcPct val="100000"/>
              </a:lnSpc>
              <a:buSzTx/>
              <a:buFontTx/>
              <a:buNone/>
              <a:defRPr spc="50" sz="1400"/>
            </a:lvl4pPr>
            <a:lvl5pPr marL="0" indent="1828800">
              <a:lnSpc>
                <a:spcPct val="100000"/>
              </a:lnSpc>
              <a:buSzTx/>
              <a:buFontTx/>
              <a:buNone/>
              <a:defRPr spc="50" sz="1400"/>
            </a:lvl5pPr>
          </a:lstStyle>
          <a:p>
            <a:pPr/>
            <a:r>
              <a:t>Body Level One</a:t>
            </a:r>
          </a:p>
          <a:p>
            <a:pPr lvl="1"/>
            <a:r>
              <a:t>Body Level Two</a:t>
            </a:r>
          </a:p>
          <a:p>
            <a:pPr lvl="2"/>
            <a:r>
              <a:t>Body Level Three</a:t>
            </a:r>
          </a:p>
          <a:p>
            <a:pPr lvl="3"/>
            <a:r>
              <a:t>Body Level Four</a:t>
            </a:r>
          </a:p>
          <a:p>
            <a:pPr lvl="4"/>
            <a:r>
              <a:t>Body Level Five</a:t>
            </a:r>
          </a:p>
        </p:txBody>
      </p:sp>
      <p:grpSp>
        <p:nvGrpSpPr>
          <p:cNvPr id="199" name="Group 3"/>
          <p:cNvGrpSpPr/>
          <p:nvPr/>
        </p:nvGrpSpPr>
        <p:grpSpPr>
          <a:xfrm>
            <a:off x="0" y="-1"/>
            <a:ext cx="4762501" cy="5186364"/>
            <a:chOff x="0" y="0"/>
            <a:chExt cx="4762500" cy="5186363"/>
          </a:xfrm>
        </p:grpSpPr>
        <p:sp>
          <p:nvSpPr>
            <p:cNvPr id="197" name="Straight Connector 22"/>
            <p:cNvSpPr/>
            <p:nvPr/>
          </p:nvSpPr>
          <p:spPr>
            <a:xfrm flipH="1" flipV="1">
              <a:off x="0" y="876299"/>
              <a:ext cx="4762500" cy="1628777"/>
            </a:xfrm>
            <a:prstGeom prst="line">
              <a:avLst/>
            </a:prstGeom>
            <a:noFill/>
            <a:ln w="6350" cap="flat">
              <a:solidFill>
                <a:srgbClr val="000000"/>
              </a:solidFill>
              <a:prstDash val="solid"/>
              <a:miter lim="800000"/>
            </a:ln>
            <a:effectLst/>
          </p:spPr>
          <p:txBody>
            <a:bodyPr wrap="square" lIns="45719" tIns="45719" rIns="45719" bIns="45719" numCol="1" anchor="t">
              <a:noAutofit/>
            </a:bodyPr>
            <a:lstStyle/>
            <a:p>
              <a:pPr/>
            </a:p>
          </p:txBody>
        </p:sp>
        <p:sp>
          <p:nvSpPr>
            <p:cNvPr id="198" name="Straight Connector 11"/>
            <p:cNvSpPr/>
            <p:nvPr/>
          </p:nvSpPr>
          <p:spPr>
            <a:xfrm flipH="1" flipV="1">
              <a:off x="2638425" y="-1"/>
              <a:ext cx="2124077" cy="5186364"/>
            </a:xfrm>
            <a:prstGeom prst="line">
              <a:avLst/>
            </a:prstGeom>
            <a:noFill/>
            <a:ln w="6350" cap="flat">
              <a:solidFill>
                <a:srgbClr val="000000"/>
              </a:solidFill>
              <a:prstDash val="solid"/>
              <a:miter lim="800000"/>
            </a:ln>
            <a:effectLst/>
          </p:spPr>
          <p:txBody>
            <a:bodyPr wrap="square" lIns="45719" tIns="45719" rIns="45719" bIns="45719" numCol="1" anchor="t">
              <a:noAutofit/>
            </a:bodyPr>
            <a:lstStyle/>
            <a:p>
              <a:pPr/>
            </a:p>
          </p:txBody>
        </p:sp>
      </p:grpSp>
      <p:sp>
        <p:nvSpPr>
          <p:cNvPr id="20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losing">
    <p:bg>
      <p:bgPr>
        <a:solidFill>
          <a:srgbClr val="000000"/>
        </a:solidFill>
      </p:bgPr>
    </p:bg>
    <p:spTree>
      <p:nvGrpSpPr>
        <p:cNvPr id="1" name=""/>
        <p:cNvGrpSpPr/>
        <p:nvPr/>
      </p:nvGrpSpPr>
      <p:grpSpPr>
        <a:xfrm>
          <a:off x="0" y="0"/>
          <a:ext cx="0" cy="0"/>
          <a:chOff x="0" y="0"/>
          <a:chExt cx="0" cy="0"/>
        </a:xfrm>
      </p:grpSpPr>
      <p:sp>
        <p:nvSpPr>
          <p:cNvPr id="207" name="CLICK TO EDIT MASTER TITLE STYLE"/>
          <p:cNvSpPr txBox="1"/>
          <p:nvPr>
            <p:ph type="title" hasCustomPrompt="1"/>
          </p:nvPr>
        </p:nvSpPr>
        <p:spPr>
          <a:xfrm>
            <a:off x="4267200" y="1615735"/>
            <a:ext cx="4179571" cy="1524737"/>
          </a:xfrm>
          <a:prstGeom prst="rect">
            <a:avLst/>
          </a:prstGeom>
        </p:spPr>
        <p:txBody>
          <a:bodyPr anchor="b"/>
          <a:lstStyle>
            <a:lvl1pPr algn="l">
              <a:defRPr sz="3600">
                <a:solidFill>
                  <a:srgbClr val="FFFFFF"/>
                </a:solidFill>
              </a:defRPr>
            </a:lvl1pPr>
          </a:lstStyle>
          <a:p>
            <a:pPr/>
            <a:r>
              <a:t>CLICK TO EDIT MASTER TITLE STYLE</a:t>
            </a:r>
          </a:p>
        </p:txBody>
      </p:sp>
      <p:sp>
        <p:nvSpPr>
          <p:cNvPr id="208" name="Body Level One…"/>
          <p:cNvSpPr txBox="1"/>
          <p:nvPr>
            <p:ph type="body" sz="quarter" idx="1"/>
          </p:nvPr>
        </p:nvSpPr>
        <p:spPr>
          <a:xfrm>
            <a:off x="4267200" y="3238102"/>
            <a:ext cx="4179571" cy="1371998"/>
          </a:xfrm>
          <a:prstGeom prst="rect">
            <a:avLst/>
          </a:prstGeom>
        </p:spPr>
        <p:txBody>
          <a:bodyPr/>
          <a:lstStyle>
            <a:lvl1pPr marL="0" indent="0">
              <a:lnSpc>
                <a:spcPct val="150000"/>
              </a:lnSpc>
              <a:buSzTx/>
              <a:buFontTx/>
              <a:buNone/>
              <a:defRPr spc="50" sz="1400">
                <a:solidFill>
                  <a:srgbClr val="FFFFFF"/>
                </a:solidFill>
              </a:defRPr>
            </a:lvl1pPr>
            <a:lvl2pPr marL="0" indent="457200">
              <a:lnSpc>
                <a:spcPct val="150000"/>
              </a:lnSpc>
              <a:buSzTx/>
              <a:buFontTx/>
              <a:buNone/>
              <a:defRPr spc="50" sz="1400">
                <a:solidFill>
                  <a:srgbClr val="FFFFFF"/>
                </a:solidFill>
              </a:defRPr>
            </a:lvl2pPr>
            <a:lvl3pPr marL="0" indent="914400">
              <a:lnSpc>
                <a:spcPct val="150000"/>
              </a:lnSpc>
              <a:buSzTx/>
              <a:buFontTx/>
              <a:buNone/>
              <a:defRPr spc="50" sz="1400">
                <a:solidFill>
                  <a:srgbClr val="FFFFFF"/>
                </a:solidFill>
              </a:defRPr>
            </a:lvl3pPr>
            <a:lvl4pPr marL="0" indent="1371600">
              <a:lnSpc>
                <a:spcPct val="150000"/>
              </a:lnSpc>
              <a:buSzTx/>
              <a:buFontTx/>
              <a:buNone/>
              <a:defRPr spc="50" sz="1400">
                <a:solidFill>
                  <a:srgbClr val="FFFFFF"/>
                </a:solidFill>
              </a:defRPr>
            </a:lvl4pPr>
            <a:lvl5pPr marL="0" indent="1828800">
              <a:lnSpc>
                <a:spcPct val="150000"/>
              </a:lnSpc>
              <a:buSzTx/>
              <a:buFontTx/>
              <a:buNone/>
              <a:defRPr spc="50" sz="14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09" name="Graphic 5" descr="Graphic 5"/>
          <p:cNvPicPr>
            <a:picLocks noChangeAspect="1"/>
          </p:cNvPicPr>
          <p:nvPr/>
        </p:nvPicPr>
        <p:blipFill>
          <a:blip r:embed="rId2">
            <a:extLst/>
          </a:blip>
          <a:stretch>
            <a:fillRect/>
          </a:stretch>
        </p:blipFill>
        <p:spPr>
          <a:xfrm>
            <a:off x="0" y="0"/>
            <a:ext cx="3176939" cy="6858000"/>
          </a:xfrm>
          <a:prstGeom prst="rect">
            <a:avLst/>
          </a:prstGeom>
          <a:ln w="12700">
            <a:miter lim="400000"/>
          </a:ln>
        </p:spPr>
      </p:pic>
      <p:sp>
        <p:nvSpPr>
          <p:cNvPr id="210" name="Slide Number"/>
          <p:cNvSpPr txBox="1"/>
          <p:nvPr>
            <p:ph type="sldNum" sz="quarter" idx="2"/>
          </p:nvPr>
        </p:nvSpPr>
        <p:spPr>
          <a:xfrm>
            <a:off x="11122522" y="6423342"/>
            <a:ext cx="231277" cy="2311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bg>
      <p:bgPr>
        <a:solidFill>
          <a:srgbClr val="000000"/>
        </a:solidFill>
      </p:bgPr>
    </p:bg>
    <p:spTree>
      <p:nvGrpSpPr>
        <p:cNvPr id="1" name=""/>
        <p:cNvGrpSpPr/>
        <p:nvPr/>
      </p:nvGrpSpPr>
      <p:grpSpPr>
        <a:xfrm>
          <a:off x="0" y="0"/>
          <a:ext cx="0" cy="0"/>
          <a:chOff x="0" y="0"/>
          <a:chExt cx="0" cy="0"/>
        </a:xfrm>
      </p:grpSpPr>
      <p:pic>
        <p:nvPicPr>
          <p:cNvPr id="21" name="Graphic 7" descr="Graphic 7"/>
          <p:cNvPicPr>
            <a:picLocks noChangeAspect="1"/>
          </p:cNvPicPr>
          <p:nvPr/>
        </p:nvPicPr>
        <p:blipFill>
          <a:blip r:embed="rId2">
            <a:extLst/>
          </a:blip>
          <a:srcRect l="0" t="18301" r="28341" b="23071"/>
          <a:stretch>
            <a:fillRect/>
          </a:stretch>
        </p:blipFill>
        <p:spPr>
          <a:xfrm>
            <a:off x="5488814" y="0"/>
            <a:ext cx="6703186" cy="6858000"/>
          </a:xfrm>
          <a:prstGeom prst="rect">
            <a:avLst/>
          </a:prstGeom>
          <a:ln w="12700">
            <a:miter lim="400000"/>
          </a:ln>
        </p:spPr>
      </p:pic>
      <p:sp>
        <p:nvSpPr>
          <p:cNvPr id="22" name="CLICK TO EDIT MASTER TITLE STYLE"/>
          <p:cNvSpPr txBox="1"/>
          <p:nvPr>
            <p:ph type="title" hasCustomPrompt="1"/>
          </p:nvPr>
        </p:nvSpPr>
        <p:spPr>
          <a:xfrm>
            <a:off x="1333500" y="1020444"/>
            <a:ext cx="2895600" cy="1325564"/>
          </a:xfrm>
          <a:prstGeom prst="rect">
            <a:avLst/>
          </a:prstGeom>
        </p:spPr>
        <p:txBody>
          <a:bodyPr anchor="b"/>
          <a:lstStyle>
            <a:lvl1pPr algn="l">
              <a:defRPr>
                <a:solidFill>
                  <a:srgbClr val="FFFFFF"/>
                </a:solidFill>
              </a:defRPr>
            </a:lvl1pPr>
          </a:lstStyle>
          <a:p>
            <a:pPr/>
            <a:r>
              <a:t>CLICK TO EDIT MASTER TITLE STYLE</a:t>
            </a:r>
          </a:p>
        </p:txBody>
      </p:sp>
      <p:sp>
        <p:nvSpPr>
          <p:cNvPr id="23" name="Body Level One…"/>
          <p:cNvSpPr txBox="1"/>
          <p:nvPr>
            <p:ph type="body" sz="quarter" idx="1"/>
          </p:nvPr>
        </p:nvSpPr>
        <p:spPr>
          <a:xfrm>
            <a:off x="1333500" y="2924175"/>
            <a:ext cx="2895600" cy="2519364"/>
          </a:xfrm>
          <a:prstGeom prst="rect">
            <a:avLst/>
          </a:prstGeom>
        </p:spPr>
        <p:txBody>
          <a:bodyPr/>
          <a:lstStyle>
            <a:lvl1pPr marL="0" indent="0">
              <a:lnSpc>
                <a:spcPct val="150000"/>
              </a:lnSpc>
              <a:buSzTx/>
              <a:buFontTx/>
              <a:buNone/>
              <a:defRPr sz="1400">
                <a:solidFill>
                  <a:srgbClr val="FFFFFF"/>
                </a:solidFill>
              </a:defRPr>
            </a:lvl1pPr>
            <a:lvl2pPr marL="0" indent="457200">
              <a:lnSpc>
                <a:spcPct val="150000"/>
              </a:lnSpc>
              <a:buSzTx/>
              <a:buFontTx/>
              <a:buNone/>
              <a:defRPr sz="1400">
                <a:solidFill>
                  <a:srgbClr val="FFFFFF"/>
                </a:solidFill>
              </a:defRPr>
            </a:lvl2pPr>
            <a:lvl3pPr marL="0" indent="914400">
              <a:lnSpc>
                <a:spcPct val="150000"/>
              </a:lnSpc>
              <a:buSzTx/>
              <a:buFontTx/>
              <a:buNone/>
              <a:defRPr sz="1400">
                <a:solidFill>
                  <a:srgbClr val="FFFFFF"/>
                </a:solidFill>
              </a:defRPr>
            </a:lvl3pPr>
            <a:lvl4pPr marL="0" indent="1371600">
              <a:lnSpc>
                <a:spcPct val="150000"/>
              </a:lnSpc>
              <a:buSzTx/>
              <a:buFontTx/>
              <a:buNone/>
              <a:defRPr sz="1400">
                <a:solidFill>
                  <a:srgbClr val="FFFFFF"/>
                </a:solidFill>
              </a:defRPr>
            </a:lvl4pPr>
            <a:lvl5pPr marL="0" indent="1828800">
              <a:lnSpc>
                <a:spcPct val="150000"/>
              </a:lnSpc>
              <a:buSzTx/>
              <a:buFontTx/>
              <a:buNone/>
              <a:defRPr sz="14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24" name="Slide Number"/>
          <p:cNvSpPr txBox="1"/>
          <p:nvPr>
            <p:ph type="sldNum" sz="quarter" idx="2"/>
          </p:nvPr>
        </p:nvSpPr>
        <p:spPr>
          <a:xfrm>
            <a:off x="6292580" y="6423342"/>
            <a:ext cx="231277" cy="2311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Introduction">
    <p:bg>
      <p:bgPr>
        <a:solidFill>
          <a:srgbClr val="FFFFFF"/>
        </a:solidFill>
      </p:bgPr>
    </p:bg>
    <p:spTree>
      <p:nvGrpSpPr>
        <p:cNvPr id="1" name=""/>
        <p:cNvGrpSpPr/>
        <p:nvPr/>
      </p:nvGrpSpPr>
      <p:grpSpPr>
        <a:xfrm>
          <a:off x="0" y="0"/>
          <a:ext cx="0" cy="0"/>
          <a:chOff x="0" y="0"/>
          <a:chExt cx="0" cy="0"/>
        </a:xfrm>
      </p:grpSpPr>
      <p:sp>
        <p:nvSpPr>
          <p:cNvPr id="31" name="CLICK TO EDIT MASTER TITLE STYLE"/>
          <p:cNvSpPr txBox="1"/>
          <p:nvPr>
            <p:ph type="title" hasCustomPrompt="1"/>
          </p:nvPr>
        </p:nvSpPr>
        <p:spPr>
          <a:xfrm>
            <a:off x="1362075" y="1671639"/>
            <a:ext cx="5111750" cy="1204913"/>
          </a:xfrm>
          <a:prstGeom prst="rect">
            <a:avLst/>
          </a:prstGeom>
        </p:spPr>
        <p:txBody>
          <a:bodyPr anchor="b"/>
          <a:lstStyle>
            <a:lvl1pPr algn="l"/>
          </a:lstStyle>
          <a:p>
            <a:pPr/>
            <a:r>
              <a:t>CLICK TO EDIT MASTER TITLE STYLE</a:t>
            </a:r>
          </a:p>
        </p:txBody>
      </p:sp>
      <p:sp>
        <p:nvSpPr>
          <p:cNvPr id="32" name="Body Level One…"/>
          <p:cNvSpPr txBox="1"/>
          <p:nvPr>
            <p:ph type="body" sz="quarter" idx="1"/>
          </p:nvPr>
        </p:nvSpPr>
        <p:spPr>
          <a:xfrm>
            <a:off x="1362075" y="3660773"/>
            <a:ext cx="5111750" cy="1525589"/>
          </a:xfrm>
          <a:prstGeom prst="rect">
            <a:avLst/>
          </a:prstGeom>
        </p:spPr>
        <p:txBody>
          <a:bodyPr/>
          <a:lstStyle>
            <a:lvl1pPr marL="0" indent="0">
              <a:lnSpc>
                <a:spcPct val="100000"/>
              </a:lnSpc>
              <a:buSzTx/>
              <a:buFontTx/>
              <a:buNone/>
              <a:defRPr spc="50" sz="1400"/>
            </a:lvl1pPr>
            <a:lvl2pPr marL="0" indent="457200">
              <a:lnSpc>
                <a:spcPct val="100000"/>
              </a:lnSpc>
              <a:buSzTx/>
              <a:buFontTx/>
              <a:buNone/>
              <a:defRPr spc="50" sz="1400"/>
            </a:lvl2pPr>
            <a:lvl3pPr marL="0" indent="914400">
              <a:lnSpc>
                <a:spcPct val="100000"/>
              </a:lnSpc>
              <a:buSzTx/>
              <a:buFontTx/>
              <a:buNone/>
              <a:defRPr spc="50" sz="1400"/>
            </a:lvl3pPr>
            <a:lvl4pPr marL="0" indent="1371600">
              <a:lnSpc>
                <a:spcPct val="100000"/>
              </a:lnSpc>
              <a:buSzTx/>
              <a:buFontTx/>
              <a:buNone/>
              <a:defRPr spc="50" sz="1400"/>
            </a:lvl4pPr>
            <a:lvl5pPr marL="0" indent="1828800">
              <a:lnSpc>
                <a:spcPct val="100000"/>
              </a:lnSpc>
              <a:buSzTx/>
              <a:buFontTx/>
              <a:buNone/>
              <a:defRPr spc="50" sz="1400"/>
            </a:lvl5pPr>
          </a:lstStyle>
          <a:p>
            <a:pPr/>
            <a:r>
              <a:t>Body Level One</a:t>
            </a:r>
          </a:p>
          <a:p>
            <a:pPr lvl="1"/>
            <a:r>
              <a:t>Body Level Two</a:t>
            </a:r>
          </a:p>
          <a:p>
            <a:pPr lvl="2"/>
            <a:r>
              <a:t>Body Level Three</a:t>
            </a:r>
          </a:p>
          <a:p>
            <a:pPr lvl="3"/>
            <a:r>
              <a:t>Body Level Four</a:t>
            </a:r>
          </a:p>
          <a:p>
            <a:pPr lvl="4"/>
            <a:r>
              <a:t>Body Level Five</a:t>
            </a:r>
          </a:p>
        </p:txBody>
      </p:sp>
      <p:sp>
        <p:nvSpPr>
          <p:cNvPr id="33" name="Slide Number"/>
          <p:cNvSpPr txBox="1"/>
          <p:nvPr>
            <p:ph type="sldNum" sz="quarter" idx="2"/>
          </p:nvPr>
        </p:nvSpPr>
        <p:spPr>
          <a:prstGeom prst="rect">
            <a:avLst/>
          </a:prstGeom>
        </p:spPr>
        <p:txBody>
          <a:bodyPr/>
          <a:lstStyle/>
          <a:p>
            <a:pPr/>
            <a:fld id="{86CB4B4D-7CA3-9044-876B-883B54F8677D}" type="slidenum"/>
          </a:p>
        </p:txBody>
      </p:sp>
      <p:grpSp>
        <p:nvGrpSpPr>
          <p:cNvPr id="36" name="Group 6"/>
          <p:cNvGrpSpPr/>
          <p:nvPr/>
        </p:nvGrpSpPr>
        <p:grpSpPr>
          <a:xfrm>
            <a:off x="6953250" y="-25401"/>
            <a:ext cx="5238750" cy="6902451"/>
            <a:chOff x="0" y="0"/>
            <a:chExt cx="5238750" cy="6902450"/>
          </a:xfrm>
        </p:grpSpPr>
        <p:sp>
          <p:nvSpPr>
            <p:cNvPr id="34" name="Straight Connector 13"/>
            <p:cNvSpPr/>
            <p:nvPr/>
          </p:nvSpPr>
          <p:spPr>
            <a:xfrm>
              <a:off x="2143125" y="1522413"/>
              <a:ext cx="3095625" cy="1"/>
            </a:xfrm>
            <a:prstGeom prst="line">
              <a:avLst/>
            </a:prstGeom>
            <a:noFill/>
            <a:ln w="6350" cap="flat">
              <a:solidFill>
                <a:srgbClr val="000000"/>
              </a:solidFill>
              <a:prstDash val="solid"/>
              <a:miter lim="800000"/>
            </a:ln>
            <a:effectLst/>
          </p:spPr>
          <p:txBody>
            <a:bodyPr wrap="square" lIns="45719" tIns="45719" rIns="45719" bIns="45719" numCol="1" anchor="t">
              <a:noAutofit/>
            </a:bodyPr>
            <a:lstStyle/>
            <a:p>
              <a:pPr/>
            </a:p>
          </p:txBody>
        </p:sp>
        <p:sp>
          <p:nvSpPr>
            <p:cNvPr id="35" name="Straight Connector 22"/>
            <p:cNvSpPr/>
            <p:nvPr/>
          </p:nvSpPr>
          <p:spPr>
            <a:xfrm flipH="1">
              <a:off x="0" y="0"/>
              <a:ext cx="3790950" cy="6902451"/>
            </a:xfrm>
            <a:prstGeom prst="line">
              <a:avLst/>
            </a:prstGeom>
            <a:noFill/>
            <a:ln w="6350" cap="flat">
              <a:solidFill>
                <a:srgbClr val="000000"/>
              </a:solidFill>
              <a:prstDash val="solid"/>
              <a:miter lim="800000"/>
            </a:ln>
            <a:effectLst/>
          </p:spPr>
          <p:txBody>
            <a:bodyPr wrap="square" lIns="45719" tIns="45719" rIns="45719" bIns="45719" numCol="1" anchor="t">
              <a:noAutofit/>
            </a:bodyPr>
            <a:lstStyle/>
            <a:p>
              <a:pPr/>
            </a:p>
          </p:txBody>
        </p:sp>
      </p:gr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Break">
    <p:bg>
      <p:bgPr>
        <a:solidFill>
          <a:srgbClr val="000000"/>
        </a:solidFill>
      </p:bgPr>
    </p:bg>
    <p:spTree>
      <p:nvGrpSpPr>
        <p:cNvPr id="1" name=""/>
        <p:cNvGrpSpPr/>
        <p:nvPr/>
      </p:nvGrpSpPr>
      <p:grpSpPr>
        <a:xfrm>
          <a:off x="0" y="0"/>
          <a:ext cx="0" cy="0"/>
          <a:chOff x="0" y="0"/>
          <a:chExt cx="0" cy="0"/>
        </a:xfrm>
      </p:grpSpPr>
      <p:sp>
        <p:nvSpPr>
          <p:cNvPr id="43" name="CLICK TO EDIT MASTER TITLE STYLE"/>
          <p:cNvSpPr txBox="1"/>
          <p:nvPr>
            <p:ph type="title" hasCustomPrompt="1"/>
          </p:nvPr>
        </p:nvSpPr>
        <p:spPr>
          <a:xfrm>
            <a:off x="6991350" y="2148839"/>
            <a:ext cx="4179571" cy="1715532"/>
          </a:xfrm>
          <a:prstGeom prst="rect">
            <a:avLst/>
          </a:prstGeom>
        </p:spPr>
        <p:txBody>
          <a:bodyPr anchor="b"/>
          <a:lstStyle>
            <a:lvl1pPr algn="l">
              <a:defRPr sz="3600">
                <a:solidFill>
                  <a:srgbClr val="FFFFFF"/>
                </a:solidFill>
              </a:defRPr>
            </a:lvl1pPr>
          </a:lstStyle>
          <a:p>
            <a:pPr/>
            <a:r>
              <a:t>CLICK TO EDIT MASTER TITLE STYLE</a:t>
            </a:r>
          </a:p>
        </p:txBody>
      </p:sp>
      <p:sp>
        <p:nvSpPr>
          <p:cNvPr id="44" name="Body Level One…"/>
          <p:cNvSpPr txBox="1"/>
          <p:nvPr>
            <p:ph type="body" sz="quarter" idx="1"/>
          </p:nvPr>
        </p:nvSpPr>
        <p:spPr>
          <a:xfrm>
            <a:off x="6991350" y="3962003"/>
            <a:ext cx="4179571" cy="365126"/>
          </a:xfrm>
          <a:prstGeom prst="rect">
            <a:avLst/>
          </a:prstGeom>
        </p:spPr>
        <p:txBody>
          <a:bodyPr/>
          <a:lstStyle>
            <a:lvl1pPr marL="0" indent="0">
              <a:buSzTx/>
              <a:buFontTx/>
              <a:buNone/>
              <a:defRPr sz="1600">
                <a:solidFill>
                  <a:srgbClr val="FFFFFF"/>
                </a:solidFill>
              </a:defRPr>
            </a:lvl1pPr>
            <a:lvl2pPr marL="0" indent="457200">
              <a:buSzTx/>
              <a:buFontTx/>
              <a:buNone/>
              <a:defRPr sz="1600">
                <a:solidFill>
                  <a:srgbClr val="FFFFFF"/>
                </a:solidFill>
              </a:defRPr>
            </a:lvl2pPr>
            <a:lvl3pPr marL="0" indent="914400">
              <a:buSzTx/>
              <a:buFontTx/>
              <a:buNone/>
              <a:defRPr sz="1600">
                <a:solidFill>
                  <a:srgbClr val="FFFFFF"/>
                </a:solidFill>
              </a:defRPr>
            </a:lvl3pPr>
            <a:lvl4pPr marL="0" indent="1371600">
              <a:buSzTx/>
              <a:buFontTx/>
              <a:buNone/>
              <a:defRPr sz="1600">
                <a:solidFill>
                  <a:srgbClr val="FFFFFF"/>
                </a:solidFill>
              </a:defRPr>
            </a:lvl4pPr>
            <a:lvl5pPr marL="0" indent="1828800">
              <a:buSzTx/>
              <a:buFontTx/>
              <a:buNone/>
              <a:defRPr sz="16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45" name="Graphic 4" descr="Graphic 4"/>
          <p:cNvPicPr>
            <a:picLocks noChangeAspect="1"/>
          </p:cNvPicPr>
          <p:nvPr/>
        </p:nvPicPr>
        <p:blipFill>
          <a:blip r:embed="rId2">
            <a:extLst/>
          </a:blip>
          <a:stretch>
            <a:fillRect/>
          </a:stretch>
        </p:blipFill>
        <p:spPr>
          <a:xfrm>
            <a:off x="0" y="828675"/>
            <a:ext cx="5876925" cy="5200650"/>
          </a:xfrm>
          <a:prstGeom prst="rect">
            <a:avLst/>
          </a:prstGeom>
          <a:ln w="12700">
            <a:miter lim="400000"/>
          </a:ln>
        </p:spPr>
      </p:pic>
      <p:sp>
        <p:nvSpPr>
          <p:cNvPr id="46" name="Slide Number"/>
          <p:cNvSpPr txBox="1"/>
          <p:nvPr>
            <p:ph type="sldNum" sz="quarter" idx="2"/>
          </p:nvPr>
        </p:nvSpPr>
        <p:spPr>
          <a:xfrm>
            <a:off x="5892800" y="6172200"/>
            <a:ext cx="2844800" cy="368301"/>
          </a:xfrm>
          <a:prstGeom prst="rect">
            <a:avLst/>
          </a:prstGeom>
        </p:spPr>
        <p:txBody>
          <a:bodyPr/>
          <a:lstStyle>
            <a:lvl1pPr>
              <a:defRPr sz="12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hart">
    <p:spTree>
      <p:nvGrpSpPr>
        <p:cNvPr id="1" name=""/>
        <p:cNvGrpSpPr/>
        <p:nvPr/>
      </p:nvGrpSpPr>
      <p:grpSpPr>
        <a:xfrm>
          <a:off x="0" y="0"/>
          <a:ext cx="0" cy="0"/>
          <a:chOff x="0" y="0"/>
          <a:chExt cx="0" cy="0"/>
        </a:xfrm>
      </p:grpSpPr>
      <p:sp>
        <p:nvSpPr>
          <p:cNvPr id="53" name="CLICK TO EDIT MASTER TITLE STYLE"/>
          <p:cNvSpPr txBox="1"/>
          <p:nvPr>
            <p:ph type="title" hasCustomPrompt="1"/>
          </p:nvPr>
        </p:nvSpPr>
        <p:spPr>
          <a:prstGeom prst="rect">
            <a:avLst/>
          </a:prstGeom>
        </p:spPr>
        <p:txBody>
          <a:bodyPr/>
          <a:lstStyle/>
          <a:p>
            <a:pPr/>
            <a:r>
              <a:t>CLICK TO EDIT MASTER TITLE STYLE</a:t>
            </a:r>
          </a:p>
        </p:txBody>
      </p:sp>
      <p:sp>
        <p:nvSpPr>
          <p:cNvPr id="5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able">
    <p:bg>
      <p:bgPr>
        <a:solidFill>
          <a:srgbClr val="FFFFFF"/>
        </a:solidFill>
      </p:bgPr>
    </p:bg>
    <p:spTree>
      <p:nvGrpSpPr>
        <p:cNvPr id="1" name=""/>
        <p:cNvGrpSpPr/>
        <p:nvPr/>
      </p:nvGrpSpPr>
      <p:grpSpPr>
        <a:xfrm>
          <a:off x="0" y="0"/>
          <a:ext cx="0" cy="0"/>
          <a:chOff x="0" y="0"/>
          <a:chExt cx="0" cy="0"/>
        </a:xfrm>
      </p:grpSpPr>
      <p:sp>
        <p:nvSpPr>
          <p:cNvPr id="61" name="CLICK TO EDIT MASTER TITLE STYLE"/>
          <p:cNvSpPr txBox="1"/>
          <p:nvPr>
            <p:ph type="title" hasCustomPrompt="1"/>
          </p:nvPr>
        </p:nvSpPr>
        <p:spPr>
          <a:prstGeom prst="rect">
            <a:avLst/>
          </a:prstGeom>
        </p:spPr>
        <p:txBody>
          <a:bodyPr/>
          <a:lstStyle/>
          <a:p>
            <a:pPr/>
            <a:r>
              <a:t>CLICK TO EDIT MASTER TITLE STYLE</a:t>
            </a:r>
          </a:p>
        </p:txBody>
      </p:sp>
      <p:sp>
        <p:nvSpPr>
          <p:cNvPr id="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bg>
      <p:bgPr>
        <a:solidFill>
          <a:srgbClr val="FFFFFF"/>
        </a:solidFill>
      </p:bgPr>
    </p:bg>
    <p:spTree>
      <p:nvGrpSpPr>
        <p:cNvPr id="1" name=""/>
        <p:cNvGrpSpPr/>
        <p:nvPr/>
      </p:nvGrpSpPr>
      <p:grpSpPr>
        <a:xfrm>
          <a:off x="0" y="0"/>
          <a:ext cx="0" cy="0"/>
          <a:chOff x="0" y="0"/>
          <a:chExt cx="0" cy="0"/>
        </a:xfrm>
      </p:grpSpPr>
      <p:pic>
        <p:nvPicPr>
          <p:cNvPr id="69" name="Graphic 6" descr="Graphic 6"/>
          <p:cNvPicPr>
            <a:picLocks noChangeAspect="1"/>
          </p:cNvPicPr>
          <p:nvPr/>
        </p:nvPicPr>
        <p:blipFill>
          <a:blip r:embed="rId2">
            <a:extLst/>
          </a:blip>
          <a:stretch>
            <a:fillRect/>
          </a:stretch>
        </p:blipFill>
        <p:spPr>
          <a:xfrm>
            <a:off x="0" y="0"/>
            <a:ext cx="5581650" cy="6858000"/>
          </a:xfrm>
          <a:prstGeom prst="rect">
            <a:avLst/>
          </a:prstGeom>
          <a:ln w="12700">
            <a:miter lim="400000"/>
          </a:ln>
        </p:spPr>
      </p:pic>
      <p:sp>
        <p:nvSpPr>
          <p:cNvPr id="70" name="CLICK TO EDIT MASTER TITLE STYLE"/>
          <p:cNvSpPr txBox="1"/>
          <p:nvPr>
            <p:ph type="title" hasCustomPrompt="1"/>
          </p:nvPr>
        </p:nvSpPr>
        <p:spPr>
          <a:xfrm>
            <a:off x="4657723" y="2809875"/>
            <a:ext cx="6696076" cy="1909764"/>
          </a:xfrm>
          <a:prstGeom prst="rect">
            <a:avLst/>
          </a:prstGeom>
        </p:spPr>
        <p:txBody>
          <a:bodyPr anchor="b"/>
          <a:lstStyle>
            <a:lvl1pPr algn="l"/>
          </a:lstStyle>
          <a:p>
            <a:pPr/>
            <a:r>
              <a:t>CLICK TO EDIT MASTER TITLE STYLE</a:t>
            </a:r>
          </a:p>
        </p:txBody>
      </p:sp>
      <p:sp>
        <p:nvSpPr>
          <p:cNvPr id="71" name="Body Level One…"/>
          <p:cNvSpPr txBox="1"/>
          <p:nvPr>
            <p:ph type="body" sz="quarter" idx="1"/>
          </p:nvPr>
        </p:nvSpPr>
        <p:spPr>
          <a:xfrm>
            <a:off x="4657725" y="5028803"/>
            <a:ext cx="6696075" cy="365126"/>
          </a:xfrm>
          <a:prstGeom prst="rect">
            <a:avLst/>
          </a:prstGeom>
        </p:spPr>
        <p:txBody>
          <a:bodyPr anchor="b"/>
          <a:lstStyle>
            <a:lvl1pPr marL="0" indent="0">
              <a:buSzTx/>
              <a:buFontTx/>
              <a:buNone/>
              <a:defRPr sz="1600">
                <a:solidFill>
                  <a:srgbClr val="767171"/>
                </a:solidFill>
              </a:defRPr>
            </a:lvl1pPr>
            <a:lvl2pPr marL="0" indent="457200">
              <a:buSzTx/>
              <a:buFontTx/>
              <a:buNone/>
              <a:defRPr sz="1600">
                <a:solidFill>
                  <a:srgbClr val="767171"/>
                </a:solidFill>
              </a:defRPr>
            </a:lvl2pPr>
            <a:lvl3pPr marL="0" indent="914400">
              <a:buSzTx/>
              <a:buFontTx/>
              <a:buNone/>
              <a:defRPr sz="1600">
                <a:solidFill>
                  <a:srgbClr val="767171"/>
                </a:solidFill>
              </a:defRPr>
            </a:lvl3pPr>
            <a:lvl4pPr marL="0" indent="1371600">
              <a:buSzTx/>
              <a:buFontTx/>
              <a:buNone/>
              <a:defRPr sz="1600">
                <a:solidFill>
                  <a:srgbClr val="767171"/>
                </a:solidFill>
              </a:defRPr>
            </a:lvl4pPr>
            <a:lvl5pPr marL="0" indent="1828800">
              <a:buSzTx/>
              <a:buFontTx/>
              <a:buNone/>
              <a:defRPr sz="1600">
                <a:solidFill>
                  <a:srgbClr val="767171"/>
                </a:solidFill>
              </a:defRPr>
            </a:lvl5pPr>
          </a:lstStyle>
          <a:p>
            <a:pPr/>
            <a:r>
              <a:t>Body Level One</a:t>
            </a:r>
          </a:p>
          <a:p>
            <a:pPr lvl="1"/>
            <a:r>
              <a:t>Body Level Two</a:t>
            </a:r>
          </a:p>
          <a:p>
            <a:pPr lvl="2"/>
            <a:r>
              <a:t>Body Level Three</a:t>
            </a:r>
          </a:p>
          <a:p>
            <a:pPr lvl="3"/>
            <a:r>
              <a:t>Body Level Four</a:t>
            </a:r>
          </a:p>
          <a:p>
            <a:pPr lvl="4"/>
            <a:r>
              <a:t>Body Level Five</a:t>
            </a:r>
          </a:p>
        </p:txBody>
      </p:sp>
      <p:sp>
        <p:nvSpPr>
          <p:cNvPr id="72" name="Slide Number"/>
          <p:cNvSpPr txBox="1"/>
          <p:nvPr>
            <p:ph type="sldNum" sz="quarter" idx="2"/>
          </p:nvPr>
        </p:nvSpPr>
        <p:spPr>
          <a:prstGeom prst="rect">
            <a:avLst/>
          </a:prstGeom>
        </p:spPr>
        <p:txBody>
          <a:bodyPr/>
          <a:lstStyle/>
          <a:p>
            <a:pPr/>
            <a:fld id="{86CB4B4D-7CA3-9044-876B-883B54F8677D}" type="slidenum"/>
          </a:p>
        </p:txBody>
      </p:sp>
      <p:sp>
        <p:nvSpPr>
          <p:cNvPr id="73" name="Straight Connector 8"/>
          <p:cNvSpPr/>
          <p:nvPr/>
        </p:nvSpPr>
        <p:spPr>
          <a:xfrm flipV="1">
            <a:off x="2209799" y="-1"/>
            <a:ext cx="2438402" cy="6858002"/>
          </a:xfrm>
          <a:prstGeom prst="line">
            <a:avLst/>
          </a:prstGeom>
          <a:ln w="6350">
            <a:solidFill>
              <a:srgbClr val="000000"/>
            </a:solidFill>
            <a:miter/>
          </a:ln>
        </p:spPr>
        <p:txBody>
          <a:bodyPr lIns="45719" rIns="45719"/>
          <a:lstStyle/>
          <a:p>
            <a:pPr/>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eam Slide 4 People">
    <p:bg>
      <p:bgPr>
        <a:solidFill>
          <a:srgbClr val="FFFFFF"/>
        </a:solidFill>
      </p:bgPr>
    </p:bg>
    <p:spTree>
      <p:nvGrpSpPr>
        <p:cNvPr id="1" name=""/>
        <p:cNvGrpSpPr/>
        <p:nvPr/>
      </p:nvGrpSpPr>
      <p:grpSpPr>
        <a:xfrm>
          <a:off x="0" y="0"/>
          <a:ext cx="0" cy="0"/>
          <a:chOff x="0" y="0"/>
          <a:chExt cx="0" cy="0"/>
        </a:xfrm>
      </p:grpSpPr>
      <p:sp>
        <p:nvSpPr>
          <p:cNvPr id="80" name="CLICK TO EDIT MASTER TITLE STYLE"/>
          <p:cNvSpPr txBox="1"/>
          <p:nvPr>
            <p:ph type="title" hasCustomPrompt="1"/>
          </p:nvPr>
        </p:nvSpPr>
        <p:spPr>
          <a:xfrm>
            <a:off x="1885156" y="892177"/>
            <a:ext cx="8421689" cy="1325564"/>
          </a:xfrm>
          <a:prstGeom prst="rect">
            <a:avLst/>
          </a:prstGeom>
        </p:spPr>
        <p:txBody>
          <a:bodyPr/>
          <a:lstStyle/>
          <a:p>
            <a:pPr/>
            <a:r>
              <a:t>CLICK TO EDIT MASTER TITLE STYLE</a:t>
            </a:r>
          </a:p>
        </p:txBody>
      </p:sp>
      <p:sp>
        <p:nvSpPr>
          <p:cNvPr id="81" name="Picture Placeholder 10"/>
          <p:cNvSpPr/>
          <p:nvPr>
            <p:ph type="pic" sz="quarter" idx="21"/>
          </p:nvPr>
        </p:nvSpPr>
        <p:spPr>
          <a:xfrm>
            <a:off x="1487181" y="2886074"/>
            <a:ext cx="1845512" cy="1845512"/>
          </a:xfrm>
          <a:prstGeom prst="rect">
            <a:avLst/>
          </a:prstGeom>
        </p:spPr>
        <p:txBody>
          <a:bodyPr lIns="91439" rIns="91439">
            <a:noAutofit/>
          </a:bodyPr>
          <a:lstStyle/>
          <a:p>
            <a:pPr/>
          </a:p>
        </p:txBody>
      </p:sp>
      <p:sp>
        <p:nvSpPr>
          <p:cNvPr id="82" name="Body Level One…"/>
          <p:cNvSpPr txBox="1"/>
          <p:nvPr>
            <p:ph type="body" sz="quarter" idx="1" hasCustomPrompt="1"/>
          </p:nvPr>
        </p:nvSpPr>
        <p:spPr>
          <a:xfrm>
            <a:off x="1228568" y="5084524"/>
            <a:ext cx="2317708" cy="343062"/>
          </a:xfrm>
          <a:prstGeom prst="rect">
            <a:avLst/>
          </a:prstGeom>
        </p:spPr>
        <p:txBody>
          <a:bodyPr anchor="ctr"/>
          <a:lstStyle>
            <a:lvl1pPr marL="0" indent="0" algn="ctr">
              <a:buSzTx/>
              <a:buFontTx/>
              <a:buNone/>
              <a:defRPr spc="150" sz="1400"/>
            </a:lvl1pPr>
            <a:lvl2pPr marL="0" indent="457200" algn="ctr">
              <a:buSzTx/>
              <a:buFontTx/>
              <a:buNone/>
              <a:defRPr spc="150" sz="1400"/>
            </a:lvl2pPr>
            <a:lvl3pPr marL="0" indent="914400" algn="ctr">
              <a:buSzTx/>
              <a:buFontTx/>
              <a:buNone/>
              <a:defRPr spc="150" sz="1400"/>
            </a:lvl3pPr>
            <a:lvl4pPr marL="0" indent="1371600" algn="ctr">
              <a:buSzTx/>
              <a:buFontTx/>
              <a:buNone/>
              <a:defRPr spc="150" sz="1400"/>
            </a:lvl4pPr>
            <a:lvl5pPr marL="0" indent="1828800" algn="ctr">
              <a:buSzTx/>
              <a:buFontTx/>
              <a:buNone/>
              <a:defRPr spc="150" sz="1400"/>
            </a:lvl5pPr>
          </a:lstStyle>
          <a:p>
            <a:pPr/>
            <a:r>
              <a:t>CLICK TO EDIT</a:t>
            </a:r>
          </a:p>
          <a:p>
            <a:pPr lvl="1"/>
            <a:r>
              <a:t/>
            </a:r>
          </a:p>
          <a:p>
            <a:pPr lvl="2"/>
            <a:r>
              <a:t/>
            </a:r>
          </a:p>
          <a:p>
            <a:pPr lvl="3"/>
            <a:r>
              <a:t/>
            </a:r>
          </a:p>
          <a:p>
            <a:pPr lvl="4"/>
            <a:r>
              <a:t/>
            </a:r>
          </a:p>
        </p:txBody>
      </p:sp>
      <p:sp>
        <p:nvSpPr>
          <p:cNvPr id="83" name="Text Placeholder 2"/>
          <p:cNvSpPr/>
          <p:nvPr>
            <p:ph type="body" sz="quarter" idx="22" hasCustomPrompt="1"/>
          </p:nvPr>
        </p:nvSpPr>
        <p:spPr>
          <a:xfrm>
            <a:off x="1487181" y="5464114"/>
            <a:ext cx="1845512" cy="343062"/>
          </a:xfrm>
          <a:prstGeom prst="rect">
            <a:avLst/>
          </a:prstGeom>
        </p:spPr>
        <p:txBody>
          <a:bodyPr/>
          <a:lstStyle>
            <a:lvl1pPr marL="0" indent="0" algn="ctr">
              <a:buSzTx/>
              <a:buFontTx/>
              <a:buNone/>
              <a:defRPr spc="100" sz="1000"/>
            </a:lvl1pPr>
          </a:lstStyle>
          <a:p>
            <a:pPr/>
            <a:r>
              <a:t>CLICK TO EDIT</a:t>
            </a:r>
          </a:p>
        </p:txBody>
      </p:sp>
      <p:sp>
        <p:nvSpPr>
          <p:cNvPr id="84" name="Picture Placeholder 10"/>
          <p:cNvSpPr/>
          <p:nvPr>
            <p:ph type="pic" sz="quarter" idx="23"/>
          </p:nvPr>
        </p:nvSpPr>
        <p:spPr>
          <a:xfrm>
            <a:off x="3836913" y="2886074"/>
            <a:ext cx="1845512" cy="1845512"/>
          </a:xfrm>
          <a:prstGeom prst="rect">
            <a:avLst/>
          </a:prstGeom>
        </p:spPr>
        <p:txBody>
          <a:bodyPr lIns="91439" rIns="91439">
            <a:noAutofit/>
          </a:bodyPr>
          <a:lstStyle/>
          <a:p>
            <a:pPr/>
          </a:p>
        </p:txBody>
      </p:sp>
      <p:sp>
        <p:nvSpPr>
          <p:cNvPr id="85" name="Text Placeholder 2"/>
          <p:cNvSpPr/>
          <p:nvPr>
            <p:ph type="body" sz="quarter" idx="24" hasCustomPrompt="1"/>
          </p:nvPr>
        </p:nvSpPr>
        <p:spPr>
          <a:xfrm>
            <a:off x="3578300" y="5084524"/>
            <a:ext cx="2330817" cy="343062"/>
          </a:xfrm>
          <a:prstGeom prst="rect">
            <a:avLst/>
          </a:prstGeom>
        </p:spPr>
        <p:txBody>
          <a:bodyPr anchor="ctr"/>
          <a:lstStyle>
            <a:lvl1pPr marL="0" indent="0" algn="ctr">
              <a:buSzTx/>
              <a:buFontTx/>
              <a:buNone/>
              <a:defRPr spc="100" sz="1400"/>
            </a:lvl1pPr>
          </a:lstStyle>
          <a:p>
            <a:pPr/>
            <a:r>
              <a:t>CLICK TO EDIT</a:t>
            </a:r>
          </a:p>
        </p:txBody>
      </p:sp>
      <p:sp>
        <p:nvSpPr>
          <p:cNvPr id="86" name="Text Placeholder 2"/>
          <p:cNvSpPr/>
          <p:nvPr>
            <p:ph type="body" sz="quarter" idx="25" hasCustomPrompt="1"/>
          </p:nvPr>
        </p:nvSpPr>
        <p:spPr>
          <a:xfrm>
            <a:off x="3836913" y="5478795"/>
            <a:ext cx="1855949" cy="343062"/>
          </a:xfrm>
          <a:prstGeom prst="rect">
            <a:avLst/>
          </a:prstGeom>
        </p:spPr>
        <p:txBody>
          <a:bodyPr/>
          <a:lstStyle>
            <a:lvl1pPr marL="0" indent="0" algn="ctr">
              <a:buSzTx/>
              <a:buFontTx/>
              <a:buNone/>
              <a:defRPr spc="100" sz="1000"/>
            </a:lvl1pPr>
          </a:lstStyle>
          <a:p>
            <a:pPr/>
            <a:r>
              <a:t>CLICK TO EDIT</a:t>
            </a:r>
          </a:p>
        </p:txBody>
      </p:sp>
      <p:sp>
        <p:nvSpPr>
          <p:cNvPr id="87" name="Picture Placeholder 10"/>
          <p:cNvSpPr/>
          <p:nvPr>
            <p:ph type="pic" sz="quarter" idx="26"/>
          </p:nvPr>
        </p:nvSpPr>
        <p:spPr>
          <a:xfrm>
            <a:off x="6327578" y="2886074"/>
            <a:ext cx="1845512" cy="1845512"/>
          </a:xfrm>
          <a:prstGeom prst="rect">
            <a:avLst/>
          </a:prstGeom>
        </p:spPr>
        <p:txBody>
          <a:bodyPr lIns="91439" rIns="91439">
            <a:noAutofit/>
          </a:bodyPr>
          <a:lstStyle/>
          <a:p>
            <a:pPr/>
          </a:p>
        </p:txBody>
      </p:sp>
      <p:sp>
        <p:nvSpPr>
          <p:cNvPr id="88" name="Text Placeholder 2"/>
          <p:cNvSpPr/>
          <p:nvPr>
            <p:ph type="body" sz="quarter" idx="27" hasCustomPrompt="1"/>
          </p:nvPr>
        </p:nvSpPr>
        <p:spPr>
          <a:xfrm>
            <a:off x="6068964" y="5084524"/>
            <a:ext cx="2317708" cy="343062"/>
          </a:xfrm>
          <a:prstGeom prst="rect">
            <a:avLst/>
          </a:prstGeom>
        </p:spPr>
        <p:txBody>
          <a:bodyPr anchor="ctr"/>
          <a:lstStyle>
            <a:lvl1pPr marL="0" indent="0" algn="ctr">
              <a:buSzTx/>
              <a:buFontTx/>
              <a:buNone/>
              <a:defRPr spc="100" sz="1400"/>
            </a:lvl1pPr>
          </a:lstStyle>
          <a:p>
            <a:pPr/>
            <a:r>
              <a:t>CLICK TO EDIT</a:t>
            </a:r>
          </a:p>
        </p:txBody>
      </p:sp>
      <p:sp>
        <p:nvSpPr>
          <p:cNvPr id="89" name="Text Placeholder 2"/>
          <p:cNvSpPr/>
          <p:nvPr>
            <p:ph type="body" sz="quarter" idx="28" hasCustomPrompt="1"/>
          </p:nvPr>
        </p:nvSpPr>
        <p:spPr>
          <a:xfrm>
            <a:off x="6327576" y="5478795"/>
            <a:ext cx="1845512" cy="343062"/>
          </a:xfrm>
          <a:prstGeom prst="rect">
            <a:avLst/>
          </a:prstGeom>
        </p:spPr>
        <p:txBody>
          <a:bodyPr/>
          <a:lstStyle>
            <a:lvl1pPr marL="0" indent="0" algn="ctr">
              <a:buSzTx/>
              <a:buFontTx/>
              <a:buNone/>
              <a:defRPr spc="100" sz="1000"/>
            </a:lvl1pPr>
          </a:lstStyle>
          <a:p>
            <a:pPr/>
            <a:r>
              <a:t>CLICK TO EDIT</a:t>
            </a:r>
          </a:p>
        </p:txBody>
      </p:sp>
      <p:sp>
        <p:nvSpPr>
          <p:cNvPr id="90" name="Picture Placeholder 10"/>
          <p:cNvSpPr/>
          <p:nvPr>
            <p:ph type="pic" sz="quarter" idx="29"/>
          </p:nvPr>
        </p:nvSpPr>
        <p:spPr>
          <a:xfrm>
            <a:off x="8747458" y="2886074"/>
            <a:ext cx="1845512" cy="1845512"/>
          </a:xfrm>
          <a:prstGeom prst="rect">
            <a:avLst/>
          </a:prstGeom>
        </p:spPr>
        <p:txBody>
          <a:bodyPr lIns="91439" rIns="91439">
            <a:noAutofit/>
          </a:bodyPr>
          <a:lstStyle/>
          <a:p>
            <a:pPr/>
          </a:p>
        </p:txBody>
      </p:sp>
      <p:sp>
        <p:nvSpPr>
          <p:cNvPr id="91" name="Text Placeholder 2"/>
          <p:cNvSpPr/>
          <p:nvPr>
            <p:ph type="body" sz="quarter" idx="30" hasCustomPrompt="1"/>
          </p:nvPr>
        </p:nvSpPr>
        <p:spPr>
          <a:xfrm>
            <a:off x="8488844" y="5084524"/>
            <a:ext cx="2317707" cy="343062"/>
          </a:xfrm>
          <a:prstGeom prst="rect">
            <a:avLst/>
          </a:prstGeom>
        </p:spPr>
        <p:txBody>
          <a:bodyPr anchor="ctr"/>
          <a:lstStyle>
            <a:lvl1pPr marL="0" indent="0" algn="ctr">
              <a:buSzTx/>
              <a:buFontTx/>
              <a:buNone/>
              <a:defRPr spc="100" sz="1400"/>
            </a:lvl1pPr>
          </a:lstStyle>
          <a:p>
            <a:pPr/>
            <a:r>
              <a:t>CLICK TO EDIT</a:t>
            </a:r>
          </a:p>
        </p:txBody>
      </p:sp>
      <p:sp>
        <p:nvSpPr>
          <p:cNvPr id="92" name="Text Placeholder 2"/>
          <p:cNvSpPr/>
          <p:nvPr>
            <p:ph type="body" sz="quarter" idx="31" hasCustomPrompt="1"/>
          </p:nvPr>
        </p:nvSpPr>
        <p:spPr>
          <a:xfrm>
            <a:off x="8747458" y="5464114"/>
            <a:ext cx="1845511" cy="343062"/>
          </a:xfrm>
          <a:prstGeom prst="rect">
            <a:avLst/>
          </a:prstGeom>
        </p:spPr>
        <p:txBody>
          <a:bodyPr/>
          <a:lstStyle>
            <a:lvl1pPr marL="0" indent="0" algn="ctr">
              <a:buSzTx/>
              <a:buFontTx/>
              <a:buNone/>
              <a:defRPr spc="100" sz="1000"/>
            </a:lvl1pPr>
          </a:lstStyle>
          <a:p>
            <a:pPr/>
            <a:r>
              <a:t>CLICK TO EDIT</a:t>
            </a:r>
          </a:p>
        </p:txBody>
      </p:sp>
      <p:sp>
        <p:nvSpPr>
          <p:cNvPr id="93" name="Slide Number"/>
          <p:cNvSpPr txBox="1"/>
          <p:nvPr>
            <p:ph type="sldNum" sz="quarter" idx="2"/>
          </p:nvPr>
        </p:nvSpPr>
        <p:spPr>
          <a:prstGeom prst="rect">
            <a:avLst/>
          </a:prstGeom>
        </p:spPr>
        <p:txBody>
          <a:bodyPr/>
          <a:lstStyle/>
          <a:p>
            <a:pPr/>
            <a:fld id="{86CB4B4D-7CA3-9044-876B-883B54F8677D}" type="slidenum"/>
          </a:p>
        </p:txBody>
      </p:sp>
      <p:grpSp>
        <p:nvGrpSpPr>
          <p:cNvPr id="96" name="Group 3"/>
          <p:cNvGrpSpPr/>
          <p:nvPr/>
        </p:nvGrpSpPr>
        <p:grpSpPr>
          <a:xfrm>
            <a:off x="7334249" y="-1"/>
            <a:ext cx="4857752" cy="1724027"/>
            <a:chOff x="0" y="0"/>
            <a:chExt cx="4857750" cy="1724025"/>
          </a:xfrm>
        </p:grpSpPr>
        <p:sp>
          <p:nvSpPr>
            <p:cNvPr id="94" name="Straight Connector 9"/>
            <p:cNvSpPr/>
            <p:nvPr/>
          </p:nvSpPr>
          <p:spPr>
            <a:xfrm flipH="1" flipV="1">
              <a:off x="-1" y="-1"/>
              <a:ext cx="4857751" cy="762002"/>
            </a:xfrm>
            <a:prstGeom prst="line">
              <a:avLst/>
            </a:prstGeom>
            <a:noFill/>
            <a:ln w="6350" cap="flat">
              <a:solidFill>
                <a:srgbClr val="000000"/>
              </a:solidFill>
              <a:prstDash val="solid"/>
              <a:miter lim="800000"/>
            </a:ln>
            <a:effectLst/>
          </p:spPr>
          <p:txBody>
            <a:bodyPr wrap="square" lIns="45719" tIns="45719" rIns="45719" bIns="45719" numCol="1" anchor="t">
              <a:noAutofit/>
            </a:bodyPr>
            <a:lstStyle/>
            <a:p>
              <a:pPr/>
            </a:p>
          </p:txBody>
        </p:sp>
        <p:sp>
          <p:nvSpPr>
            <p:cNvPr id="95" name="Straight Connector 14"/>
            <p:cNvSpPr/>
            <p:nvPr/>
          </p:nvSpPr>
          <p:spPr>
            <a:xfrm>
              <a:off x="4152900" y="-1"/>
              <a:ext cx="704851" cy="1724027"/>
            </a:xfrm>
            <a:prstGeom prst="line">
              <a:avLst/>
            </a:prstGeom>
            <a:noFill/>
            <a:ln w="6350" cap="flat">
              <a:solidFill>
                <a:srgbClr val="000000"/>
              </a:solidFill>
              <a:prstDash val="solid"/>
              <a:miter lim="800000"/>
            </a:ln>
            <a:effectLst/>
          </p:spPr>
          <p:txBody>
            <a:bodyPr wrap="square" lIns="45719" tIns="45719" rIns="45719" bIns="45719" numCol="1" anchor="t">
              <a:noAutofit/>
            </a:bodyPr>
            <a:lstStyle/>
            <a:p>
              <a:pPr/>
            </a:p>
          </p:txBody>
        </p:sp>
      </p:gr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eam Slide 8 People">
    <p:bg>
      <p:bgPr>
        <a:solidFill>
          <a:srgbClr val="000000"/>
        </a:solidFill>
      </p:bgPr>
    </p:bg>
    <p:spTree>
      <p:nvGrpSpPr>
        <p:cNvPr id="1" name=""/>
        <p:cNvGrpSpPr/>
        <p:nvPr/>
      </p:nvGrpSpPr>
      <p:grpSpPr>
        <a:xfrm>
          <a:off x="0" y="0"/>
          <a:ext cx="0" cy="0"/>
          <a:chOff x="0" y="0"/>
          <a:chExt cx="0" cy="0"/>
        </a:xfrm>
      </p:grpSpPr>
      <p:grpSp>
        <p:nvGrpSpPr>
          <p:cNvPr id="105" name="Group 3"/>
          <p:cNvGrpSpPr/>
          <p:nvPr/>
        </p:nvGrpSpPr>
        <p:grpSpPr>
          <a:xfrm>
            <a:off x="-1" y="473952"/>
            <a:ext cx="12192001" cy="5621337"/>
            <a:chOff x="0" y="0"/>
            <a:chExt cx="12192000" cy="5621336"/>
          </a:xfrm>
        </p:grpSpPr>
        <p:pic>
          <p:nvPicPr>
            <p:cNvPr id="103" name="Graphic 12" descr="Graphic 12"/>
            <p:cNvPicPr>
              <a:picLocks noChangeAspect="1"/>
            </p:cNvPicPr>
            <p:nvPr/>
          </p:nvPicPr>
          <p:blipFill>
            <a:blip r:embed="rId2">
              <a:extLst/>
            </a:blip>
            <a:stretch>
              <a:fillRect/>
            </a:stretch>
          </p:blipFill>
          <p:spPr>
            <a:xfrm>
              <a:off x="-1" y="-1"/>
              <a:ext cx="2057401" cy="1647826"/>
            </a:xfrm>
            <a:prstGeom prst="rect">
              <a:avLst/>
            </a:prstGeom>
            <a:ln w="12700" cap="flat">
              <a:noFill/>
              <a:miter lim="400000"/>
            </a:ln>
            <a:effectLst/>
          </p:spPr>
        </p:pic>
        <p:pic>
          <p:nvPicPr>
            <p:cNvPr id="104" name="Graphic 13" descr="Graphic 13"/>
            <p:cNvPicPr>
              <a:picLocks noChangeAspect="1"/>
            </p:cNvPicPr>
            <p:nvPr/>
          </p:nvPicPr>
          <p:blipFill>
            <a:blip r:embed="rId3">
              <a:extLst/>
            </a:blip>
            <a:stretch>
              <a:fillRect/>
            </a:stretch>
          </p:blipFill>
          <p:spPr>
            <a:xfrm>
              <a:off x="11049000" y="4706935"/>
              <a:ext cx="1143000" cy="914401"/>
            </a:xfrm>
            <a:prstGeom prst="rect">
              <a:avLst/>
            </a:prstGeom>
            <a:ln w="12700" cap="flat">
              <a:noFill/>
              <a:miter lim="400000"/>
            </a:ln>
            <a:effectLst/>
          </p:spPr>
        </p:pic>
      </p:grpSp>
      <p:sp>
        <p:nvSpPr>
          <p:cNvPr id="106" name="CLICK TO EDIT MASTER TITLE STYLE"/>
          <p:cNvSpPr txBox="1"/>
          <p:nvPr>
            <p:ph type="title" hasCustomPrompt="1"/>
          </p:nvPr>
        </p:nvSpPr>
        <p:spPr>
          <a:xfrm>
            <a:off x="1885156" y="892177"/>
            <a:ext cx="8421689" cy="1325564"/>
          </a:xfrm>
          <a:prstGeom prst="rect">
            <a:avLst/>
          </a:prstGeom>
        </p:spPr>
        <p:txBody>
          <a:bodyPr/>
          <a:lstStyle>
            <a:lvl1pPr>
              <a:defRPr>
                <a:solidFill>
                  <a:srgbClr val="FFFFFF"/>
                </a:solidFill>
              </a:defRPr>
            </a:lvl1pPr>
          </a:lstStyle>
          <a:p>
            <a:pPr/>
            <a:r>
              <a:t>CLICK TO EDIT MASTER TITLE STYLE</a:t>
            </a:r>
          </a:p>
        </p:txBody>
      </p:sp>
      <p:sp>
        <p:nvSpPr>
          <p:cNvPr id="107" name="Picture Placeholder 10"/>
          <p:cNvSpPr/>
          <p:nvPr>
            <p:ph type="pic" sz="quarter" idx="21"/>
          </p:nvPr>
        </p:nvSpPr>
        <p:spPr>
          <a:xfrm>
            <a:off x="1877175" y="2428875"/>
            <a:ext cx="1066801" cy="1066800"/>
          </a:xfrm>
          <a:prstGeom prst="rect">
            <a:avLst/>
          </a:prstGeom>
        </p:spPr>
        <p:txBody>
          <a:bodyPr lIns="91439" rIns="91439">
            <a:noAutofit/>
          </a:bodyPr>
          <a:lstStyle/>
          <a:p>
            <a:pPr/>
          </a:p>
        </p:txBody>
      </p:sp>
      <p:sp>
        <p:nvSpPr>
          <p:cNvPr id="108" name="Body Level One…"/>
          <p:cNvSpPr txBox="1"/>
          <p:nvPr>
            <p:ph type="body" sz="quarter" idx="1" hasCustomPrompt="1"/>
          </p:nvPr>
        </p:nvSpPr>
        <p:spPr>
          <a:xfrm>
            <a:off x="1500168" y="3654378"/>
            <a:ext cx="1828801" cy="343062"/>
          </a:xfrm>
          <a:prstGeom prst="rect">
            <a:avLst/>
          </a:prstGeom>
        </p:spPr>
        <p:txBody>
          <a:bodyPr/>
          <a:lstStyle>
            <a:lvl1pPr marL="0" indent="0" algn="ctr">
              <a:buSzTx/>
              <a:buFontTx/>
              <a:buNone/>
              <a:defRPr spc="150" sz="1000">
                <a:solidFill>
                  <a:srgbClr val="FFFFFF"/>
                </a:solidFill>
              </a:defRPr>
            </a:lvl1pPr>
            <a:lvl2pPr marL="0" indent="457200" algn="ctr">
              <a:buSzTx/>
              <a:buFontTx/>
              <a:buNone/>
              <a:defRPr spc="150" sz="1000">
                <a:solidFill>
                  <a:srgbClr val="FFFFFF"/>
                </a:solidFill>
              </a:defRPr>
            </a:lvl2pPr>
            <a:lvl3pPr marL="0" indent="914400" algn="ctr">
              <a:buSzTx/>
              <a:buFontTx/>
              <a:buNone/>
              <a:defRPr spc="150" sz="1000">
                <a:solidFill>
                  <a:srgbClr val="FFFFFF"/>
                </a:solidFill>
              </a:defRPr>
            </a:lvl3pPr>
            <a:lvl4pPr marL="0" indent="1371600" algn="ctr">
              <a:buSzTx/>
              <a:buFontTx/>
              <a:buNone/>
              <a:defRPr spc="150" sz="1000">
                <a:solidFill>
                  <a:srgbClr val="FFFFFF"/>
                </a:solidFill>
              </a:defRPr>
            </a:lvl4pPr>
            <a:lvl5pPr marL="0" indent="1828800" algn="ctr">
              <a:buSzTx/>
              <a:buFontTx/>
              <a:buNone/>
              <a:defRPr spc="150" sz="1000">
                <a:solidFill>
                  <a:srgbClr val="FFFFFF"/>
                </a:solidFill>
              </a:defRPr>
            </a:lvl5pPr>
          </a:lstStyle>
          <a:p>
            <a:pPr/>
            <a:r>
              <a:t>CLICK TO EDIT</a:t>
            </a:r>
          </a:p>
          <a:p>
            <a:pPr lvl="1"/>
            <a:r>
              <a:t/>
            </a:r>
          </a:p>
          <a:p>
            <a:pPr lvl="2"/>
            <a:r>
              <a:t/>
            </a:r>
          </a:p>
          <a:p>
            <a:pPr lvl="3"/>
            <a:r>
              <a:t/>
            </a:r>
          </a:p>
          <a:p>
            <a:pPr lvl="4"/>
            <a:r>
              <a:t/>
            </a:r>
          </a:p>
        </p:txBody>
      </p:sp>
      <p:sp>
        <p:nvSpPr>
          <p:cNvPr id="109" name="Text Placeholder 2"/>
          <p:cNvSpPr/>
          <p:nvPr>
            <p:ph type="body" sz="quarter" idx="22" hasCustomPrompt="1"/>
          </p:nvPr>
        </p:nvSpPr>
        <p:spPr>
          <a:xfrm>
            <a:off x="1500168" y="3809746"/>
            <a:ext cx="1828801" cy="343062"/>
          </a:xfrm>
          <a:prstGeom prst="rect">
            <a:avLst/>
          </a:prstGeom>
        </p:spPr>
        <p:txBody>
          <a:bodyPr anchor="ctr"/>
          <a:lstStyle>
            <a:lvl1pPr marL="0" indent="0" algn="ctr">
              <a:buSzTx/>
              <a:buFontTx/>
              <a:buNone/>
              <a:defRPr spc="100" sz="900">
                <a:solidFill>
                  <a:schemeClr val="accent1"/>
                </a:solidFill>
              </a:defRPr>
            </a:lvl1pPr>
          </a:lstStyle>
          <a:p>
            <a:pPr/>
            <a:r>
              <a:t>CLICK TO EDIT</a:t>
            </a:r>
          </a:p>
        </p:txBody>
      </p:sp>
      <p:sp>
        <p:nvSpPr>
          <p:cNvPr id="110" name="Picture Placeholder 10"/>
          <p:cNvSpPr/>
          <p:nvPr>
            <p:ph type="pic" sz="quarter" idx="23"/>
          </p:nvPr>
        </p:nvSpPr>
        <p:spPr>
          <a:xfrm>
            <a:off x="4226269" y="2428875"/>
            <a:ext cx="1066801" cy="1066800"/>
          </a:xfrm>
          <a:prstGeom prst="rect">
            <a:avLst/>
          </a:prstGeom>
        </p:spPr>
        <p:txBody>
          <a:bodyPr lIns="91439" rIns="91439">
            <a:noAutofit/>
          </a:bodyPr>
          <a:lstStyle/>
          <a:p>
            <a:pPr/>
          </a:p>
        </p:txBody>
      </p:sp>
      <p:sp>
        <p:nvSpPr>
          <p:cNvPr id="111" name="Text Placeholder 2"/>
          <p:cNvSpPr/>
          <p:nvPr>
            <p:ph type="body" sz="quarter" idx="24" hasCustomPrompt="1"/>
          </p:nvPr>
        </p:nvSpPr>
        <p:spPr>
          <a:xfrm>
            <a:off x="3849261" y="3654378"/>
            <a:ext cx="1828801" cy="343062"/>
          </a:xfrm>
          <a:prstGeom prst="rect">
            <a:avLst/>
          </a:prstGeom>
        </p:spPr>
        <p:txBody>
          <a:bodyPr/>
          <a:lstStyle>
            <a:lvl1pPr marL="0" indent="0" algn="ctr">
              <a:buSzTx/>
              <a:buFontTx/>
              <a:buNone/>
              <a:defRPr spc="100" sz="1000">
                <a:solidFill>
                  <a:srgbClr val="FFFFFF"/>
                </a:solidFill>
              </a:defRPr>
            </a:lvl1pPr>
          </a:lstStyle>
          <a:p>
            <a:pPr/>
            <a:r>
              <a:t>CLICK TO EDIT</a:t>
            </a:r>
          </a:p>
        </p:txBody>
      </p:sp>
      <p:sp>
        <p:nvSpPr>
          <p:cNvPr id="112" name="Text Placeholder 2"/>
          <p:cNvSpPr/>
          <p:nvPr>
            <p:ph type="body" sz="quarter" idx="25" hasCustomPrompt="1"/>
          </p:nvPr>
        </p:nvSpPr>
        <p:spPr>
          <a:xfrm>
            <a:off x="3849261" y="3809746"/>
            <a:ext cx="1828801" cy="343062"/>
          </a:xfrm>
          <a:prstGeom prst="rect">
            <a:avLst/>
          </a:prstGeom>
        </p:spPr>
        <p:txBody>
          <a:bodyPr anchor="ctr"/>
          <a:lstStyle>
            <a:lvl1pPr marL="0" indent="0" algn="ctr">
              <a:buSzTx/>
              <a:buFontTx/>
              <a:buNone/>
              <a:defRPr spc="100" sz="900">
                <a:solidFill>
                  <a:schemeClr val="accent1"/>
                </a:solidFill>
              </a:defRPr>
            </a:lvl1pPr>
          </a:lstStyle>
          <a:p>
            <a:pPr/>
            <a:r>
              <a:t>CLICK TO EDIT</a:t>
            </a:r>
          </a:p>
        </p:txBody>
      </p:sp>
      <p:sp>
        <p:nvSpPr>
          <p:cNvPr id="113" name="Picture Placeholder 10"/>
          <p:cNvSpPr/>
          <p:nvPr>
            <p:ph type="pic" sz="quarter" idx="26"/>
          </p:nvPr>
        </p:nvSpPr>
        <p:spPr>
          <a:xfrm>
            <a:off x="6655583" y="2428875"/>
            <a:ext cx="1066801" cy="1066800"/>
          </a:xfrm>
          <a:prstGeom prst="rect">
            <a:avLst/>
          </a:prstGeom>
        </p:spPr>
        <p:txBody>
          <a:bodyPr lIns="91439" rIns="91439">
            <a:noAutofit/>
          </a:bodyPr>
          <a:lstStyle/>
          <a:p>
            <a:pPr/>
          </a:p>
        </p:txBody>
      </p:sp>
      <p:sp>
        <p:nvSpPr>
          <p:cNvPr id="114" name="Text Placeholder 2"/>
          <p:cNvSpPr/>
          <p:nvPr>
            <p:ph type="body" sz="quarter" idx="27" hasCustomPrompt="1"/>
          </p:nvPr>
        </p:nvSpPr>
        <p:spPr>
          <a:xfrm>
            <a:off x="6198354" y="3654378"/>
            <a:ext cx="2105137" cy="343062"/>
          </a:xfrm>
          <a:prstGeom prst="rect">
            <a:avLst/>
          </a:prstGeom>
        </p:spPr>
        <p:txBody>
          <a:bodyPr/>
          <a:lstStyle>
            <a:lvl1pPr marL="0" indent="0" algn="ctr">
              <a:buSzTx/>
              <a:buFontTx/>
              <a:buNone/>
              <a:defRPr spc="100" sz="1000">
                <a:solidFill>
                  <a:srgbClr val="FFFFFF"/>
                </a:solidFill>
              </a:defRPr>
            </a:lvl1pPr>
          </a:lstStyle>
          <a:p>
            <a:pPr/>
            <a:r>
              <a:t>CLICK TO EDIT</a:t>
            </a:r>
          </a:p>
        </p:txBody>
      </p:sp>
      <p:sp>
        <p:nvSpPr>
          <p:cNvPr id="115" name="Text Placeholder 2"/>
          <p:cNvSpPr/>
          <p:nvPr>
            <p:ph type="body" sz="quarter" idx="28" hasCustomPrompt="1"/>
          </p:nvPr>
        </p:nvSpPr>
        <p:spPr>
          <a:xfrm>
            <a:off x="6095998" y="3809746"/>
            <a:ext cx="2299856" cy="343062"/>
          </a:xfrm>
          <a:prstGeom prst="rect">
            <a:avLst/>
          </a:prstGeom>
        </p:spPr>
        <p:txBody>
          <a:bodyPr anchor="ctr"/>
          <a:lstStyle>
            <a:lvl1pPr marL="0" indent="0" algn="ctr">
              <a:buSzTx/>
              <a:buFontTx/>
              <a:buNone/>
              <a:defRPr spc="100" sz="900">
                <a:solidFill>
                  <a:schemeClr val="accent1"/>
                </a:solidFill>
              </a:defRPr>
            </a:lvl1pPr>
          </a:lstStyle>
          <a:p>
            <a:pPr/>
            <a:r>
              <a:t>CLICK TO EDIT</a:t>
            </a:r>
          </a:p>
        </p:txBody>
      </p:sp>
      <p:sp>
        <p:nvSpPr>
          <p:cNvPr id="116" name="Picture Placeholder 10"/>
          <p:cNvSpPr/>
          <p:nvPr>
            <p:ph type="pic" sz="quarter" idx="29"/>
          </p:nvPr>
        </p:nvSpPr>
        <p:spPr>
          <a:xfrm>
            <a:off x="9136813" y="2428875"/>
            <a:ext cx="1066801" cy="1066800"/>
          </a:xfrm>
          <a:prstGeom prst="rect">
            <a:avLst/>
          </a:prstGeom>
        </p:spPr>
        <p:txBody>
          <a:bodyPr lIns="91439" rIns="91439">
            <a:noAutofit/>
          </a:bodyPr>
          <a:lstStyle/>
          <a:p>
            <a:pPr/>
          </a:p>
        </p:txBody>
      </p:sp>
      <p:sp>
        <p:nvSpPr>
          <p:cNvPr id="117" name="Text Placeholder 2"/>
          <p:cNvSpPr/>
          <p:nvPr>
            <p:ph type="body" sz="quarter" idx="30" hasCustomPrompt="1"/>
          </p:nvPr>
        </p:nvSpPr>
        <p:spPr>
          <a:xfrm>
            <a:off x="8759805" y="3654378"/>
            <a:ext cx="1828801" cy="343062"/>
          </a:xfrm>
          <a:prstGeom prst="rect">
            <a:avLst/>
          </a:prstGeom>
        </p:spPr>
        <p:txBody>
          <a:bodyPr/>
          <a:lstStyle>
            <a:lvl1pPr marL="0" indent="0" algn="ctr">
              <a:buSzTx/>
              <a:buFontTx/>
              <a:buNone/>
              <a:defRPr spc="100" sz="1000">
                <a:solidFill>
                  <a:srgbClr val="FFFFFF"/>
                </a:solidFill>
              </a:defRPr>
            </a:lvl1pPr>
          </a:lstStyle>
          <a:p>
            <a:pPr/>
            <a:r>
              <a:t>CLICK TO EDIT</a:t>
            </a:r>
          </a:p>
        </p:txBody>
      </p:sp>
      <p:sp>
        <p:nvSpPr>
          <p:cNvPr id="118" name="Text Placeholder 2"/>
          <p:cNvSpPr/>
          <p:nvPr>
            <p:ph type="body" sz="quarter" idx="31" hasCustomPrompt="1"/>
          </p:nvPr>
        </p:nvSpPr>
        <p:spPr>
          <a:xfrm>
            <a:off x="8744480" y="3809746"/>
            <a:ext cx="1844127" cy="343062"/>
          </a:xfrm>
          <a:prstGeom prst="rect">
            <a:avLst/>
          </a:prstGeom>
        </p:spPr>
        <p:txBody>
          <a:bodyPr anchor="ctr"/>
          <a:lstStyle>
            <a:lvl1pPr marL="0" indent="0" algn="ctr">
              <a:buSzTx/>
              <a:buFontTx/>
              <a:buNone/>
              <a:defRPr spc="100" sz="900">
                <a:solidFill>
                  <a:schemeClr val="accent1"/>
                </a:solidFill>
              </a:defRPr>
            </a:lvl1pPr>
          </a:lstStyle>
          <a:p>
            <a:pPr/>
            <a:r>
              <a:t>CLICK TO EDIT</a:t>
            </a:r>
          </a:p>
        </p:txBody>
      </p:sp>
      <p:sp>
        <p:nvSpPr>
          <p:cNvPr id="119" name="Picture Placeholder 10"/>
          <p:cNvSpPr/>
          <p:nvPr>
            <p:ph type="pic" sz="quarter" idx="32"/>
          </p:nvPr>
        </p:nvSpPr>
        <p:spPr>
          <a:xfrm>
            <a:off x="1877175" y="4287711"/>
            <a:ext cx="1066801" cy="1066801"/>
          </a:xfrm>
          <a:prstGeom prst="rect">
            <a:avLst/>
          </a:prstGeom>
        </p:spPr>
        <p:txBody>
          <a:bodyPr lIns="91439" rIns="91439">
            <a:noAutofit/>
          </a:bodyPr>
          <a:lstStyle/>
          <a:p>
            <a:pPr/>
          </a:p>
        </p:txBody>
      </p:sp>
      <p:sp>
        <p:nvSpPr>
          <p:cNvPr id="120" name="Text Placeholder 2"/>
          <p:cNvSpPr/>
          <p:nvPr>
            <p:ph type="body" sz="quarter" idx="33" hasCustomPrompt="1"/>
          </p:nvPr>
        </p:nvSpPr>
        <p:spPr>
          <a:xfrm>
            <a:off x="1500168" y="5513213"/>
            <a:ext cx="1828801" cy="343062"/>
          </a:xfrm>
          <a:prstGeom prst="rect">
            <a:avLst/>
          </a:prstGeom>
        </p:spPr>
        <p:txBody>
          <a:bodyPr/>
          <a:lstStyle>
            <a:lvl1pPr marL="0" indent="0" algn="ctr">
              <a:buSzTx/>
              <a:buFontTx/>
              <a:buNone/>
              <a:defRPr spc="100" sz="1000">
                <a:solidFill>
                  <a:srgbClr val="FFFFFF"/>
                </a:solidFill>
              </a:defRPr>
            </a:lvl1pPr>
          </a:lstStyle>
          <a:p>
            <a:pPr/>
            <a:r>
              <a:t>CLICK TO EDIT</a:t>
            </a:r>
          </a:p>
        </p:txBody>
      </p:sp>
      <p:sp>
        <p:nvSpPr>
          <p:cNvPr id="121" name="Text Placeholder 2"/>
          <p:cNvSpPr/>
          <p:nvPr>
            <p:ph type="body" sz="quarter" idx="34" hasCustomPrompt="1"/>
          </p:nvPr>
        </p:nvSpPr>
        <p:spPr>
          <a:xfrm>
            <a:off x="1500168" y="5668583"/>
            <a:ext cx="1828801" cy="343062"/>
          </a:xfrm>
          <a:prstGeom prst="rect">
            <a:avLst/>
          </a:prstGeom>
        </p:spPr>
        <p:txBody>
          <a:bodyPr anchor="ctr"/>
          <a:lstStyle>
            <a:lvl1pPr marL="0" indent="0" algn="ctr">
              <a:buSzTx/>
              <a:buFontTx/>
              <a:buNone/>
              <a:defRPr spc="100" sz="900">
                <a:solidFill>
                  <a:schemeClr val="accent1"/>
                </a:solidFill>
              </a:defRPr>
            </a:lvl1pPr>
          </a:lstStyle>
          <a:p>
            <a:pPr/>
            <a:r>
              <a:t>CLICK TO EDIT</a:t>
            </a:r>
          </a:p>
        </p:txBody>
      </p:sp>
      <p:sp>
        <p:nvSpPr>
          <p:cNvPr id="122" name="Picture Placeholder 10"/>
          <p:cNvSpPr/>
          <p:nvPr>
            <p:ph type="pic" sz="quarter" idx="35"/>
          </p:nvPr>
        </p:nvSpPr>
        <p:spPr>
          <a:xfrm>
            <a:off x="4226269" y="4287711"/>
            <a:ext cx="1066801" cy="1066801"/>
          </a:xfrm>
          <a:prstGeom prst="rect">
            <a:avLst/>
          </a:prstGeom>
        </p:spPr>
        <p:txBody>
          <a:bodyPr lIns="91439" rIns="91439">
            <a:noAutofit/>
          </a:bodyPr>
          <a:lstStyle/>
          <a:p>
            <a:pPr/>
          </a:p>
        </p:txBody>
      </p:sp>
      <p:sp>
        <p:nvSpPr>
          <p:cNvPr id="123" name="Text Placeholder 2"/>
          <p:cNvSpPr/>
          <p:nvPr>
            <p:ph type="body" sz="quarter" idx="36" hasCustomPrompt="1"/>
          </p:nvPr>
        </p:nvSpPr>
        <p:spPr>
          <a:xfrm>
            <a:off x="3849261" y="5513213"/>
            <a:ext cx="1828801" cy="343062"/>
          </a:xfrm>
          <a:prstGeom prst="rect">
            <a:avLst/>
          </a:prstGeom>
        </p:spPr>
        <p:txBody>
          <a:bodyPr/>
          <a:lstStyle>
            <a:lvl1pPr marL="0" indent="0" algn="ctr">
              <a:buSzTx/>
              <a:buFontTx/>
              <a:buNone/>
              <a:defRPr spc="100" sz="1000">
                <a:solidFill>
                  <a:srgbClr val="FFFFFF"/>
                </a:solidFill>
              </a:defRPr>
            </a:lvl1pPr>
          </a:lstStyle>
          <a:p>
            <a:pPr/>
            <a:r>
              <a:t>CLICK TO EDIT</a:t>
            </a:r>
          </a:p>
        </p:txBody>
      </p:sp>
      <p:sp>
        <p:nvSpPr>
          <p:cNvPr id="124" name="Text Placeholder 2"/>
          <p:cNvSpPr/>
          <p:nvPr>
            <p:ph type="body" sz="quarter" idx="37" hasCustomPrompt="1"/>
          </p:nvPr>
        </p:nvSpPr>
        <p:spPr>
          <a:xfrm>
            <a:off x="3849261" y="5668583"/>
            <a:ext cx="1828801" cy="343062"/>
          </a:xfrm>
          <a:prstGeom prst="rect">
            <a:avLst/>
          </a:prstGeom>
        </p:spPr>
        <p:txBody>
          <a:bodyPr anchor="ctr"/>
          <a:lstStyle>
            <a:lvl1pPr marL="0" indent="0" algn="ctr">
              <a:buSzTx/>
              <a:buFontTx/>
              <a:buNone/>
              <a:defRPr spc="100" sz="900">
                <a:solidFill>
                  <a:schemeClr val="accent1"/>
                </a:solidFill>
              </a:defRPr>
            </a:lvl1pPr>
          </a:lstStyle>
          <a:p>
            <a:pPr/>
            <a:r>
              <a:t>CLICK TO EDIT</a:t>
            </a:r>
          </a:p>
        </p:txBody>
      </p:sp>
      <p:sp>
        <p:nvSpPr>
          <p:cNvPr id="125" name="Picture Placeholder 10"/>
          <p:cNvSpPr/>
          <p:nvPr>
            <p:ph type="pic" sz="quarter" idx="38"/>
          </p:nvPr>
        </p:nvSpPr>
        <p:spPr>
          <a:xfrm>
            <a:off x="6655583" y="4287711"/>
            <a:ext cx="1066801" cy="1066801"/>
          </a:xfrm>
          <a:prstGeom prst="rect">
            <a:avLst/>
          </a:prstGeom>
        </p:spPr>
        <p:txBody>
          <a:bodyPr lIns="91439" rIns="91439">
            <a:noAutofit/>
          </a:bodyPr>
          <a:lstStyle/>
          <a:p>
            <a:pPr/>
          </a:p>
        </p:txBody>
      </p:sp>
      <p:sp>
        <p:nvSpPr>
          <p:cNvPr id="126" name="Text Placeholder 2"/>
          <p:cNvSpPr/>
          <p:nvPr>
            <p:ph type="body" sz="quarter" idx="39" hasCustomPrompt="1"/>
          </p:nvPr>
        </p:nvSpPr>
        <p:spPr>
          <a:xfrm>
            <a:off x="6339925" y="5513213"/>
            <a:ext cx="1828801" cy="343062"/>
          </a:xfrm>
          <a:prstGeom prst="rect">
            <a:avLst/>
          </a:prstGeom>
        </p:spPr>
        <p:txBody>
          <a:bodyPr/>
          <a:lstStyle>
            <a:lvl1pPr marL="0" indent="0" algn="ctr">
              <a:buSzTx/>
              <a:buFontTx/>
              <a:buNone/>
              <a:defRPr spc="100" sz="1000">
                <a:solidFill>
                  <a:srgbClr val="FFFFFF"/>
                </a:solidFill>
              </a:defRPr>
            </a:lvl1pPr>
          </a:lstStyle>
          <a:p>
            <a:pPr/>
            <a:r>
              <a:t>CLICK TO EDIT</a:t>
            </a:r>
          </a:p>
        </p:txBody>
      </p:sp>
      <p:sp>
        <p:nvSpPr>
          <p:cNvPr id="127" name="Text Placeholder 2"/>
          <p:cNvSpPr/>
          <p:nvPr>
            <p:ph type="body" sz="quarter" idx="40" hasCustomPrompt="1"/>
          </p:nvPr>
        </p:nvSpPr>
        <p:spPr>
          <a:xfrm>
            <a:off x="6339925" y="5668583"/>
            <a:ext cx="1813475" cy="343062"/>
          </a:xfrm>
          <a:prstGeom prst="rect">
            <a:avLst/>
          </a:prstGeom>
        </p:spPr>
        <p:txBody>
          <a:bodyPr anchor="ctr"/>
          <a:lstStyle>
            <a:lvl1pPr marL="0" indent="0" algn="ctr">
              <a:buSzTx/>
              <a:buFontTx/>
              <a:buNone/>
              <a:defRPr spc="100" sz="900">
                <a:solidFill>
                  <a:schemeClr val="accent1"/>
                </a:solidFill>
              </a:defRPr>
            </a:lvl1pPr>
          </a:lstStyle>
          <a:p>
            <a:pPr/>
            <a:r>
              <a:t>CLICK TO EDIT</a:t>
            </a:r>
          </a:p>
        </p:txBody>
      </p:sp>
      <p:sp>
        <p:nvSpPr>
          <p:cNvPr id="128" name="Picture Placeholder 10"/>
          <p:cNvSpPr/>
          <p:nvPr>
            <p:ph type="pic" sz="quarter" idx="41"/>
          </p:nvPr>
        </p:nvSpPr>
        <p:spPr>
          <a:xfrm>
            <a:off x="9136813" y="4287711"/>
            <a:ext cx="1066801" cy="1066801"/>
          </a:xfrm>
          <a:prstGeom prst="rect">
            <a:avLst/>
          </a:prstGeom>
        </p:spPr>
        <p:txBody>
          <a:bodyPr lIns="91439" rIns="91439">
            <a:noAutofit/>
          </a:bodyPr>
          <a:lstStyle/>
          <a:p>
            <a:pPr/>
          </a:p>
        </p:txBody>
      </p:sp>
      <p:sp>
        <p:nvSpPr>
          <p:cNvPr id="129" name="Text Placeholder 2"/>
          <p:cNvSpPr/>
          <p:nvPr>
            <p:ph type="body" sz="quarter" idx="42" hasCustomPrompt="1"/>
          </p:nvPr>
        </p:nvSpPr>
        <p:spPr>
          <a:xfrm>
            <a:off x="8759805" y="5513213"/>
            <a:ext cx="1828801" cy="343062"/>
          </a:xfrm>
          <a:prstGeom prst="rect">
            <a:avLst/>
          </a:prstGeom>
        </p:spPr>
        <p:txBody>
          <a:bodyPr/>
          <a:lstStyle>
            <a:lvl1pPr marL="0" indent="0" algn="ctr">
              <a:buSzTx/>
              <a:buFontTx/>
              <a:buNone/>
              <a:defRPr spc="100" sz="1000">
                <a:solidFill>
                  <a:srgbClr val="FFFFFF"/>
                </a:solidFill>
              </a:defRPr>
            </a:lvl1pPr>
          </a:lstStyle>
          <a:p>
            <a:pPr/>
            <a:r>
              <a:t>CLICK TO EDIT</a:t>
            </a:r>
          </a:p>
        </p:txBody>
      </p:sp>
      <p:sp>
        <p:nvSpPr>
          <p:cNvPr id="130" name="Text Placeholder 2"/>
          <p:cNvSpPr/>
          <p:nvPr>
            <p:ph type="body" sz="quarter" idx="43" hasCustomPrompt="1"/>
          </p:nvPr>
        </p:nvSpPr>
        <p:spPr>
          <a:xfrm>
            <a:off x="8744480" y="5668583"/>
            <a:ext cx="1844127" cy="343062"/>
          </a:xfrm>
          <a:prstGeom prst="rect">
            <a:avLst/>
          </a:prstGeom>
        </p:spPr>
        <p:txBody>
          <a:bodyPr anchor="ctr"/>
          <a:lstStyle>
            <a:lvl1pPr marL="0" indent="0" algn="ctr">
              <a:buSzTx/>
              <a:buFontTx/>
              <a:buNone/>
              <a:defRPr spc="100" sz="900">
                <a:solidFill>
                  <a:schemeClr val="accent1"/>
                </a:solidFill>
              </a:defRPr>
            </a:lvl1pPr>
          </a:lstStyle>
          <a:p>
            <a:pPr/>
            <a:r>
              <a:t>CLICK TO EDIT</a:t>
            </a:r>
          </a:p>
        </p:txBody>
      </p:sp>
      <p:sp>
        <p:nvSpPr>
          <p:cNvPr id="131" name="Slide Number"/>
          <p:cNvSpPr txBox="1"/>
          <p:nvPr>
            <p:ph type="sldNum" sz="quarter" idx="2"/>
          </p:nvPr>
        </p:nvSpPr>
        <p:spPr>
          <a:prstGeom prst="rect">
            <a:avLst/>
          </a:prstGeom>
        </p:spPr>
        <p:txBody>
          <a:bodyPr/>
          <a:lstStyle>
            <a:lvl1pPr>
              <a:defRPr>
                <a:solidFill>
                  <a:srgbClr val="898989"/>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1"/>
        </a:solidFill>
      </p:bgPr>
    </p:bg>
    <p:spTree>
      <p:nvGrpSpPr>
        <p:cNvPr id="1" name=""/>
        <p:cNvGrpSpPr/>
        <p:nvPr/>
      </p:nvGrpSpPr>
      <p:grpSpPr>
        <a:xfrm>
          <a:off x="0" y="0"/>
          <a:ext cx="0" cy="0"/>
          <a:chOff x="0" y="0"/>
          <a:chExt cx="0" cy="0"/>
        </a:xfrm>
      </p:grpSpPr>
      <p:sp>
        <p:nvSpPr>
          <p:cNvPr id="2" name="CLICK TO EDIT MASTER TITLE STYLE"/>
          <p:cNvSpPr txBox="1"/>
          <p:nvPr>
            <p:ph type="title" hasCustomPrompt="1"/>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CLICK TO EDIT MASTER TITLE STYLE</a:t>
            </a:r>
          </a:p>
        </p:txBody>
      </p:sp>
      <p:sp>
        <p:nvSpPr>
          <p:cNvPr id="3" name="Slide Number"/>
          <p:cNvSpPr txBox="1"/>
          <p:nvPr>
            <p:ph type="sldNum" sz="quarter" idx="2"/>
          </p:nvPr>
        </p:nvSpPr>
        <p:spPr>
          <a:xfrm>
            <a:off x="11122523" y="6423342"/>
            <a:ext cx="231278" cy="231141"/>
          </a:xfrm>
          <a:prstGeom prst="rect">
            <a:avLst/>
          </a:prstGeom>
          <a:ln w="12700">
            <a:miter lim="400000"/>
          </a:ln>
        </p:spPr>
        <p:txBody>
          <a:bodyPr wrap="none" lIns="45719" rIns="45719" anchor="ctr">
            <a:spAutoFit/>
          </a:bodyPr>
          <a:lstStyle>
            <a:lvl1pPr algn="r">
              <a:defRPr sz="900">
                <a:solidFill>
                  <a:srgbClr val="888888"/>
                </a:solidFill>
              </a:defRPr>
            </a:lvl1pPr>
          </a:lstStyle>
          <a:p>
            <a:pPr/>
            <a:fld id="{86CB4B4D-7CA3-9044-876B-883B54F8677D}" type="slidenum"/>
          </a:p>
        </p:txBody>
      </p:sp>
      <p:sp>
        <p:nvSpPr>
          <p:cNvPr id="4" name="Body Level One…"/>
          <p:cNvSpPr txBox="1"/>
          <p:nvPr>
            <p:ph type="body" idx="1"/>
          </p:nvPr>
        </p:nvSpPr>
        <p:spPr>
          <a:xfrm>
            <a:off x="609600" y="1600200"/>
            <a:ext cx="10972800" cy="45259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ctr" defTabSz="914400" rtl="0" latinLnBrk="0">
        <a:lnSpc>
          <a:spcPct val="90000"/>
        </a:lnSpc>
        <a:spcBef>
          <a:spcPts val="0"/>
        </a:spcBef>
        <a:spcAft>
          <a:spcPts val="0"/>
        </a:spcAft>
        <a:buClrTx/>
        <a:buSzTx/>
        <a:buFontTx/>
        <a:buNone/>
        <a:tabLst/>
        <a:defRPr b="0" baseline="0" cap="all" i="0" spc="150" strike="noStrike" sz="2800" u="none">
          <a:solidFill>
            <a:srgbClr val="000000"/>
          </a:solidFill>
          <a:uFillTx/>
          <a:latin typeface="Tenorite"/>
          <a:ea typeface="Tenorite"/>
          <a:cs typeface="Tenorite"/>
          <a:sym typeface="Tenorite"/>
        </a:defRPr>
      </a:lvl1pPr>
      <a:lvl2pPr marL="0" marR="0" indent="0" algn="ctr" defTabSz="914400" rtl="0" latinLnBrk="0">
        <a:lnSpc>
          <a:spcPct val="90000"/>
        </a:lnSpc>
        <a:spcBef>
          <a:spcPts val="0"/>
        </a:spcBef>
        <a:spcAft>
          <a:spcPts val="0"/>
        </a:spcAft>
        <a:buClrTx/>
        <a:buSzTx/>
        <a:buFontTx/>
        <a:buNone/>
        <a:tabLst/>
        <a:defRPr b="0" baseline="0" cap="all" i="0" spc="150" strike="noStrike" sz="2800" u="none">
          <a:solidFill>
            <a:srgbClr val="000000"/>
          </a:solidFill>
          <a:uFillTx/>
          <a:latin typeface="Tenorite"/>
          <a:ea typeface="Tenorite"/>
          <a:cs typeface="Tenorite"/>
          <a:sym typeface="Tenorite"/>
        </a:defRPr>
      </a:lvl2pPr>
      <a:lvl3pPr marL="0" marR="0" indent="0" algn="ctr" defTabSz="914400" rtl="0" latinLnBrk="0">
        <a:lnSpc>
          <a:spcPct val="90000"/>
        </a:lnSpc>
        <a:spcBef>
          <a:spcPts val="0"/>
        </a:spcBef>
        <a:spcAft>
          <a:spcPts val="0"/>
        </a:spcAft>
        <a:buClrTx/>
        <a:buSzTx/>
        <a:buFontTx/>
        <a:buNone/>
        <a:tabLst/>
        <a:defRPr b="0" baseline="0" cap="all" i="0" spc="150" strike="noStrike" sz="2800" u="none">
          <a:solidFill>
            <a:srgbClr val="000000"/>
          </a:solidFill>
          <a:uFillTx/>
          <a:latin typeface="Tenorite"/>
          <a:ea typeface="Tenorite"/>
          <a:cs typeface="Tenorite"/>
          <a:sym typeface="Tenorite"/>
        </a:defRPr>
      </a:lvl3pPr>
      <a:lvl4pPr marL="0" marR="0" indent="0" algn="ctr" defTabSz="914400" rtl="0" latinLnBrk="0">
        <a:lnSpc>
          <a:spcPct val="90000"/>
        </a:lnSpc>
        <a:spcBef>
          <a:spcPts val="0"/>
        </a:spcBef>
        <a:spcAft>
          <a:spcPts val="0"/>
        </a:spcAft>
        <a:buClrTx/>
        <a:buSzTx/>
        <a:buFontTx/>
        <a:buNone/>
        <a:tabLst/>
        <a:defRPr b="0" baseline="0" cap="all" i="0" spc="150" strike="noStrike" sz="2800" u="none">
          <a:solidFill>
            <a:srgbClr val="000000"/>
          </a:solidFill>
          <a:uFillTx/>
          <a:latin typeface="Tenorite"/>
          <a:ea typeface="Tenorite"/>
          <a:cs typeface="Tenorite"/>
          <a:sym typeface="Tenorite"/>
        </a:defRPr>
      </a:lvl4pPr>
      <a:lvl5pPr marL="0" marR="0" indent="0" algn="ctr" defTabSz="914400" rtl="0" latinLnBrk="0">
        <a:lnSpc>
          <a:spcPct val="90000"/>
        </a:lnSpc>
        <a:spcBef>
          <a:spcPts val="0"/>
        </a:spcBef>
        <a:spcAft>
          <a:spcPts val="0"/>
        </a:spcAft>
        <a:buClrTx/>
        <a:buSzTx/>
        <a:buFontTx/>
        <a:buNone/>
        <a:tabLst/>
        <a:defRPr b="0" baseline="0" cap="all" i="0" spc="150" strike="noStrike" sz="2800" u="none">
          <a:solidFill>
            <a:srgbClr val="000000"/>
          </a:solidFill>
          <a:uFillTx/>
          <a:latin typeface="Tenorite"/>
          <a:ea typeface="Tenorite"/>
          <a:cs typeface="Tenorite"/>
          <a:sym typeface="Tenorite"/>
        </a:defRPr>
      </a:lvl5pPr>
      <a:lvl6pPr marL="0" marR="0" indent="0" algn="ctr" defTabSz="914400" rtl="0" latinLnBrk="0">
        <a:lnSpc>
          <a:spcPct val="90000"/>
        </a:lnSpc>
        <a:spcBef>
          <a:spcPts val="0"/>
        </a:spcBef>
        <a:spcAft>
          <a:spcPts val="0"/>
        </a:spcAft>
        <a:buClrTx/>
        <a:buSzTx/>
        <a:buFontTx/>
        <a:buNone/>
        <a:tabLst/>
        <a:defRPr b="0" baseline="0" cap="all" i="0" spc="150" strike="noStrike" sz="2800" u="none">
          <a:solidFill>
            <a:srgbClr val="000000"/>
          </a:solidFill>
          <a:uFillTx/>
          <a:latin typeface="Tenorite"/>
          <a:ea typeface="Tenorite"/>
          <a:cs typeface="Tenorite"/>
          <a:sym typeface="Tenorite"/>
        </a:defRPr>
      </a:lvl6pPr>
      <a:lvl7pPr marL="0" marR="0" indent="0" algn="ctr" defTabSz="914400" rtl="0" latinLnBrk="0">
        <a:lnSpc>
          <a:spcPct val="90000"/>
        </a:lnSpc>
        <a:spcBef>
          <a:spcPts val="0"/>
        </a:spcBef>
        <a:spcAft>
          <a:spcPts val="0"/>
        </a:spcAft>
        <a:buClrTx/>
        <a:buSzTx/>
        <a:buFontTx/>
        <a:buNone/>
        <a:tabLst/>
        <a:defRPr b="0" baseline="0" cap="all" i="0" spc="150" strike="noStrike" sz="2800" u="none">
          <a:solidFill>
            <a:srgbClr val="000000"/>
          </a:solidFill>
          <a:uFillTx/>
          <a:latin typeface="Tenorite"/>
          <a:ea typeface="Tenorite"/>
          <a:cs typeface="Tenorite"/>
          <a:sym typeface="Tenorite"/>
        </a:defRPr>
      </a:lvl7pPr>
      <a:lvl8pPr marL="0" marR="0" indent="0" algn="ctr" defTabSz="914400" rtl="0" latinLnBrk="0">
        <a:lnSpc>
          <a:spcPct val="90000"/>
        </a:lnSpc>
        <a:spcBef>
          <a:spcPts val="0"/>
        </a:spcBef>
        <a:spcAft>
          <a:spcPts val="0"/>
        </a:spcAft>
        <a:buClrTx/>
        <a:buSzTx/>
        <a:buFontTx/>
        <a:buNone/>
        <a:tabLst/>
        <a:defRPr b="0" baseline="0" cap="all" i="0" spc="150" strike="noStrike" sz="2800" u="none">
          <a:solidFill>
            <a:srgbClr val="000000"/>
          </a:solidFill>
          <a:uFillTx/>
          <a:latin typeface="Tenorite"/>
          <a:ea typeface="Tenorite"/>
          <a:cs typeface="Tenorite"/>
          <a:sym typeface="Tenorite"/>
        </a:defRPr>
      </a:lvl8pPr>
      <a:lvl9pPr marL="0" marR="0" indent="0" algn="ctr" defTabSz="914400" rtl="0" latinLnBrk="0">
        <a:lnSpc>
          <a:spcPct val="90000"/>
        </a:lnSpc>
        <a:spcBef>
          <a:spcPts val="0"/>
        </a:spcBef>
        <a:spcAft>
          <a:spcPts val="0"/>
        </a:spcAft>
        <a:buClrTx/>
        <a:buSzTx/>
        <a:buFontTx/>
        <a:buNone/>
        <a:tabLst/>
        <a:defRPr b="0" baseline="0" cap="all" i="0" spc="150" strike="noStrike" sz="2800" u="none">
          <a:solidFill>
            <a:srgbClr val="000000"/>
          </a:solidFill>
          <a:uFillTx/>
          <a:latin typeface="Tenorite"/>
          <a:ea typeface="Tenorite"/>
          <a:cs typeface="Tenorite"/>
          <a:sym typeface="Tenorite"/>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Tenorite"/>
          <a:ea typeface="Tenorite"/>
          <a:cs typeface="Tenorite"/>
          <a:sym typeface="Tenorite"/>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Tenorite"/>
          <a:ea typeface="Tenorite"/>
          <a:cs typeface="Tenorite"/>
          <a:sym typeface="Tenorite"/>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Tenorite"/>
          <a:ea typeface="Tenorite"/>
          <a:cs typeface="Tenorite"/>
          <a:sym typeface="Tenorite"/>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Tenorite"/>
          <a:ea typeface="Tenorite"/>
          <a:cs typeface="Tenorite"/>
          <a:sym typeface="Tenorite"/>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Tenorite"/>
          <a:ea typeface="Tenorite"/>
          <a:cs typeface="Tenorite"/>
          <a:sym typeface="Tenorite"/>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Tenorite"/>
          <a:ea typeface="Tenorite"/>
          <a:cs typeface="Tenorite"/>
          <a:sym typeface="Tenorite"/>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Tenorite"/>
          <a:ea typeface="Tenorite"/>
          <a:cs typeface="Tenorite"/>
          <a:sym typeface="Tenorite"/>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Tenorite"/>
          <a:ea typeface="Tenorite"/>
          <a:cs typeface="Tenorite"/>
          <a:sym typeface="Tenorite"/>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Tenorite"/>
          <a:ea typeface="Tenorite"/>
          <a:cs typeface="Tenorite"/>
          <a:sym typeface="Tenorite"/>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enorite"/>
        </a:defRPr>
      </a:lvl1pPr>
      <a:lvl2pPr marL="0" marR="0" indent="4572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enorite"/>
        </a:defRPr>
      </a:lvl2pPr>
      <a:lvl3pPr marL="0" marR="0" indent="9144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enorite"/>
        </a:defRPr>
      </a:lvl3pPr>
      <a:lvl4pPr marL="0" marR="0" indent="13716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enorite"/>
        </a:defRPr>
      </a:lvl4pPr>
      <a:lvl5pPr marL="0" marR="0" indent="18288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enorite"/>
        </a:defRPr>
      </a:lvl5pPr>
      <a:lvl6pPr marL="0" marR="0" indent="22860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enorite"/>
        </a:defRPr>
      </a:lvl6pPr>
      <a:lvl7pPr marL="0" marR="0" indent="27432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enorite"/>
        </a:defRPr>
      </a:lvl7pPr>
      <a:lvl8pPr marL="0" marR="0" indent="32004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enorite"/>
        </a:defRPr>
      </a:lvl8pPr>
      <a:lvl9pPr marL="0" marR="0" indent="36576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enorit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www.kaggle.com/datasets/samuelcortinhas/credit-card-classification-clean-data" TargetMode="External"/><Relationship Id="rId3" Type="http://schemas.openxmlformats.org/officeDocument/2006/relationships/image" Target="../media/image1.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eg"/></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public.tableau.com/views/AIFINALPROJECT/Dashboard1?:language=en-US&amp;publish=yes&amp;:display_count=n&amp;:origin=viz_share_link" TargetMode="Externa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21" name="Image Gallery"/>
          <p:cNvGrpSpPr/>
          <p:nvPr/>
        </p:nvGrpSpPr>
        <p:grpSpPr>
          <a:xfrm>
            <a:off x="7455311" y="-626310"/>
            <a:ext cx="9821334" cy="7382194"/>
            <a:chOff x="0" y="0"/>
            <a:chExt cx="9821333" cy="7382193"/>
          </a:xfrm>
        </p:grpSpPr>
        <p:pic>
          <p:nvPicPr>
            <p:cNvPr id="219" name="Credit-card.jpg" descr="Credit-card.jpg"/>
            <p:cNvPicPr>
              <a:picLocks noChangeAspect="1"/>
            </p:cNvPicPr>
            <p:nvPr/>
          </p:nvPicPr>
          <p:blipFill>
            <a:blip r:embed="rId2">
              <a:extLst/>
            </a:blip>
            <a:srcRect l="0" t="6227" r="0" b="6227"/>
            <a:stretch>
              <a:fillRect/>
            </a:stretch>
          </p:blipFill>
          <p:spPr>
            <a:xfrm>
              <a:off x="0" y="0"/>
              <a:ext cx="9821334" cy="6874194"/>
            </a:xfrm>
            <a:prstGeom prst="rect">
              <a:avLst/>
            </a:prstGeom>
            <a:ln w="12700" cap="flat">
              <a:noFill/>
              <a:miter lim="400000"/>
            </a:ln>
            <a:effectLst/>
          </p:spPr>
        </p:pic>
        <p:sp>
          <p:nvSpPr>
            <p:cNvPr id="220" name="Rectangle"/>
            <p:cNvSpPr/>
            <p:nvPr/>
          </p:nvSpPr>
          <p:spPr>
            <a:xfrm>
              <a:off x="0" y="6950393"/>
              <a:ext cx="9821334" cy="431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p>
              <a:pPr/>
              <a:r>
                <a:t>   </a:t>
              </a:r>
            </a:p>
          </p:txBody>
        </p:sp>
      </p:grpSp>
      <p:sp>
        <p:nvSpPr>
          <p:cNvPr id="222" name="Title 1"/>
          <p:cNvSpPr txBox="1"/>
          <p:nvPr>
            <p:ph type="ctrTitle"/>
          </p:nvPr>
        </p:nvSpPr>
        <p:spPr>
          <a:xfrm>
            <a:off x="6416040" y="4434840"/>
            <a:ext cx="4941771" cy="1122203"/>
          </a:xfrm>
          <a:prstGeom prst="rect">
            <a:avLst/>
          </a:prstGeom>
        </p:spPr>
        <p:txBody>
          <a:bodyPr/>
          <a:lstStyle/>
          <a:p>
            <a:pPr defTabSz="448055">
              <a:defRPr b="1" spc="68" sz="2450"/>
            </a:pPr>
            <a:r>
              <a:t>Credit Card Approval Prediction</a:t>
            </a:r>
          </a:p>
          <a:p>
            <a:pPr defTabSz="448055">
              <a:defRPr spc="48" sz="1764"/>
            </a:pPr>
            <a:r>
              <a:t>(Intro to AI Final Project Proposal)</a:t>
            </a:r>
          </a:p>
        </p:txBody>
      </p:sp>
      <p:sp>
        <p:nvSpPr>
          <p:cNvPr id="223" name="Subtitle 2"/>
          <p:cNvSpPr txBox="1"/>
          <p:nvPr>
            <p:ph type="subTitle" sz="quarter" idx="1"/>
          </p:nvPr>
        </p:nvSpPr>
        <p:spPr>
          <a:prstGeom prst="rect">
            <a:avLst/>
          </a:prstGeom>
        </p:spPr>
        <p:txBody>
          <a:bodyPr/>
          <a:lstStyle/>
          <a:p>
            <a:pPr/>
            <a:r>
              <a:t>Sanjeevani Sutrave (00765930)</a:t>
            </a:r>
          </a:p>
        </p:txBody>
      </p:sp>
      <p:sp>
        <p:nvSpPr>
          <p:cNvPr id="224" name="Jignesh Vanam (00760100)"/>
          <p:cNvSpPr txBox="1"/>
          <p:nvPr/>
        </p:nvSpPr>
        <p:spPr>
          <a:xfrm>
            <a:off x="6424503" y="5903881"/>
            <a:ext cx="4758012" cy="332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90000"/>
              </a:lnSpc>
              <a:spcBef>
                <a:spcPts val="1000"/>
              </a:spcBef>
              <a:defRPr sz="1600"/>
            </a:lvl1pPr>
          </a:lstStyle>
          <a:p>
            <a:pPr/>
            <a:r>
              <a:t>Jignesh Vanam (00760100)</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1" name="Title 1"/>
          <p:cNvSpPr txBox="1"/>
          <p:nvPr>
            <p:ph type="title"/>
          </p:nvPr>
        </p:nvSpPr>
        <p:spPr>
          <a:xfrm>
            <a:off x="6823112" y="1816373"/>
            <a:ext cx="4855675" cy="2144308"/>
          </a:xfrm>
          <a:prstGeom prst="rect">
            <a:avLst/>
          </a:prstGeom>
        </p:spPr>
        <p:txBody>
          <a:bodyPr/>
          <a:lstStyle>
            <a:lvl1pPr>
              <a:defRPr spc="100"/>
            </a:lvl1pPr>
          </a:lstStyle>
          <a:p>
            <a:pPr/>
            <a:r>
              <a:t>Model Evaluation Metrics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3" name="Slide Number Placeholder 8"/>
          <p:cNvSpPr txBox="1"/>
          <p:nvPr>
            <p:ph type="sldNum" sz="quarter" idx="2"/>
          </p:nvPr>
        </p:nvSpPr>
        <p:spPr>
          <a:xfrm>
            <a:off x="11130950" y="6423342"/>
            <a:ext cx="222850" cy="2311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64" name="Metrics We are using:…"/>
          <p:cNvSpPr txBox="1"/>
          <p:nvPr/>
        </p:nvSpPr>
        <p:spPr>
          <a:xfrm>
            <a:off x="501689" y="1389473"/>
            <a:ext cx="10802392" cy="4561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u="sng"/>
            </a:pPr>
            <a:r>
              <a:t>Metrics We are using:</a:t>
            </a:r>
          </a:p>
          <a:p>
            <a:pPr>
              <a:defRPr u="sng"/>
            </a:pPr>
          </a:p>
          <a:p>
            <a:pPr marL="240631" indent="-240631">
              <a:buSzPct val="100000"/>
              <a:buAutoNum type="arabicPeriod" startAt="1"/>
            </a:pPr>
            <a:r>
              <a:t>Accuracy of the model prediction.</a:t>
            </a:r>
          </a:p>
          <a:p>
            <a:pPr marL="240631" indent="-240631">
              <a:buSzPct val="100000"/>
              <a:buAutoNum type="arabicPeriod" startAt="1"/>
            </a:pPr>
            <a:r>
              <a:t>Precision.</a:t>
            </a:r>
          </a:p>
          <a:p>
            <a:pPr marL="240631" indent="-240631">
              <a:buSzPct val="100000"/>
              <a:buAutoNum type="arabicPeriod" startAt="1"/>
            </a:pPr>
            <a:r>
              <a:t>Recall.</a:t>
            </a:r>
          </a:p>
          <a:p>
            <a:pPr marL="240631" indent="-240631">
              <a:buSzPct val="100000"/>
              <a:buAutoNum type="arabicPeriod" startAt="1"/>
            </a:pPr>
            <a:r>
              <a:t>Misclassification Rate.</a:t>
            </a:r>
          </a:p>
          <a:p>
            <a:pPr marL="240631" indent="-240631">
              <a:buSzPct val="100000"/>
              <a:buAutoNum type="arabicPeriod" startAt="1"/>
            </a:pPr>
            <a:r>
              <a:t>F1 Score.</a:t>
            </a:r>
          </a:p>
          <a:p>
            <a:pPr>
              <a:defRPr u="sng"/>
            </a:pPr>
          </a:p>
          <a:p>
            <a:pPr>
              <a:defRPr u="sng"/>
            </a:pPr>
          </a:p>
          <a:p>
            <a:pPr>
              <a:defRPr u="sng"/>
            </a:pPr>
          </a:p>
          <a:p>
            <a:pPr marL="240631" indent="-240631">
              <a:buSzPct val="100000"/>
              <a:buAutoNum type="arabicPeriod" startAt="1"/>
              <a:defRPr u="sng"/>
            </a:pPr>
          </a:p>
          <a:p>
            <a:pPr>
              <a:defRPr u="sng"/>
            </a:pPr>
          </a:p>
          <a:p>
            <a:pPr marL="240631" indent="-240631">
              <a:buSzPct val="100000"/>
              <a:buAutoNum type="arabicPeriod" startAt="2"/>
              <a:defRPr u="sng"/>
            </a:pPr>
            <a:endParaRPr u="none"/>
          </a:p>
          <a:p>
            <a:pPr marL="240631" indent="-240631">
              <a:buSzPct val="100000"/>
              <a:buAutoNum type="arabicPeriod" startAt="3"/>
              <a:defRPr u="sng"/>
            </a:pPr>
          </a:p>
          <a:p>
            <a:pPr marL="240631" indent="-240631">
              <a:buSzPct val="100000"/>
              <a:buAutoNum type="arabicPeriod" startAt="1"/>
              <a:defRPr u="sng"/>
            </a:pPr>
          </a:p>
          <a:p>
            <a:pPr>
              <a:lnSpc>
                <a:spcPct val="130000"/>
              </a:lnSpc>
            </a:pPr>
            <a:r>
              <a:rPr u="sng"/>
              <a:t> </a:t>
            </a:r>
          </a:p>
        </p:txBody>
      </p:sp>
      <p:sp>
        <p:nvSpPr>
          <p:cNvPr id="265" name="The Metrics are techniques through which we compare and contrast between our models"/>
          <p:cNvSpPr txBox="1"/>
          <p:nvPr/>
        </p:nvSpPr>
        <p:spPr>
          <a:xfrm>
            <a:off x="517203" y="706208"/>
            <a:ext cx="10878382"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The Metrics are techniques through which we compare and contrast between our models </a:t>
            </a:r>
          </a:p>
        </p:txBody>
      </p:sp>
      <p:grpSp>
        <p:nvGrpSpPr>
          <p:cNvPr id="268" name="Image Gallery"/>
          <p:cNvGrpSpPr/>
          <p:nvPr/>
        </p:nvGrpSpPr>
        <p:grpSpPr>
          <a:xfrm>
            <a:off x="4364591" y="2687736"/>
            <a:ext cx="6642076" cy="3357464"/>
            <a:chOff x="0" y="0"/>
            <a:chExt cx="6642075" cy="3357463"/>
          </a:xfrm>
        </p:grpSpPr>
        <p:pic>
          <p:nvPicPr>
            <p:cNvPr id="266" name="Screen Shot 2022-05-11 at 7.12.13 AM.png" descr="Screen Shot 2022-05-11 at 7.12.13 AM.png"/>
            <p:cNvPicPr>
              <a:picLocks noChangeAspect="1"/>
            </p:cNvPicPr>
            <p:nvPr/>
          </p:nvPicPr>
          <p:blipFill>
            <a:blip r:embed="rId2">
              <a:extLst/>
            </a:blip>
            <a:srcRect l="0" t="5623" r="0" b="5623"/>
            <a:stretch>
              <a:fillRect/>
            </a:stretch>
          </p:blipFill>
          <p:spPr>
            <a:xfrm>
              <a:off x="0" y="0"/>
              <a:ext cx="6642076" cy="2849464"/>
            </a:xfrm>
            <a:prstGeom prst="rect">
              <a:avLst/>
            </a:prstGeom>
            <a:ln w="12700" cap="flat">
              <a:noFill/>
              <a:miter lim="400000"/>
            </a:ln>
            <a:effectLst/>
          </p:spPr>
        </p:pic>
        <p:sp>
          <p:nvSpPr>
            <p:cNvPr id="267" name="Rectangle"/>
            <p:cNvSpPr/>
            <p:nvPr/>
          </p:nvSpPr>
          <p:spPr>
            <a:xfrm>
              <a:off x="0" y="2925663"/>
              <a:ext cx="6642076" cy="431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p>
              <a:pPr/>
              <a:r>
                <a:t>  </a:t>
              </a:r>
            </a:p>
          </p:txBody>
        </p:sp>
      </p:gr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0" name="Title 1"/>
          <p:cNvSpPr txBox="1"/>
          <p:nvPr>
            <p:ph type="title"/>
          </p:nvPr>
        </p:nvSpPr>
        <p:spPr>
          <a:xfrm>
            <a:off x="4898042" y="2156458"/>
            <a:ext cx="4179571" cy="1524736"/>
          </a:xfrm>
          <a:prstGeom prst="rect">
            <a:avLst/>
          </a:prstGeom>
        </p:spPr>
        <p:txBody>
          <a:bodyPr/>
          <a:lstStyle>
            <a:lvl1pPr>
              <a:defRPr spc="100"/>
            </a:lvl1pPr>
          </a:lstStyle>
          <a:p>
            <a:pPr/>
            <a:r>
              <a:t>THANK YOU</a:t>
            </a:r>
          </a:p>
        </p:txBody>
      </p:sp>
      <p:sp>
        <p:nvSpPr>
          <p:cNvPr id="271" name="Slide Number Placeholder 5"/>
          <p:cNvSpPr txBox="1"/>
          <p:nvPr>
            <p:ph type="sldNum" sz="quarter" idx="2"/>
          </p:nvPr>
        </p:nvSpPr>
        <p:spPr>
          <a:xfrm>
            <a:off x="11122522" y="6423342"/>
            <a:ext cx="231277" cy="2311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Title 1"/>
          <p:cNvSpPr txBox="1"/>
          <p:nvPr>
            <p:ph type="title"/>
          </p:nvPr>
        </p:nvSpPr>
        <p:spPr>
          <a:prstGeom prst="rect">
            <a:avLst/>
          </a:prstGeom>
        </p:spPr>
        <p:txBody>
          <a:bodyPr/>
          <a:lstStyle>
            <a:lvl1pPr>
              <a:defRPr spc="100"/>
            </a:lvl1pPr>
          </a:lstStyle>
          <a:p>
            <a:pPr/>
            <a:r>
              <a:t>AGENDA</a:t>
            </a:r>
          </a:p>
        </p:txBody>
      </p:sp>
      <p:sp>
        <p:nvSpPr>
          <p:cNvPr id="227" name="Content Placeholder 2"/>
          <p:cNvSpPr txBox="1"/>
          <p:nvPr>
            <p:ph type="body" sz="quarter" idx="1"/>
          </p:nvPr>
        </p:nvSpPr>
        <p:spPr>
          <a:prstGeom prst="rect">
            <a:avLst/>
          </a:prstGeom>
        </p:spPr>
        <p:txBody>
          <a:bodyPr/>
          <a:lstStyle/>
          <a:p>
            <a:pPr/>
            <a:r>
              <a:t>Objectives</a:t>
            </a:r>
          </a:p>
          <a:p>
            <a:pPr/>
            <a:r>
              <a:t>Dataset Description</a:t>
            </a:r>
          </a:p>
          <a:p>
            <a:pPr/>
            <a:r>
              <a:t>Approach</a:t>
            </a:r>
          </a:p>
          <a:p>
            <a:pPr/>
            <a:r>
              <a:t>Deliverables</a:t>
            </a:r>
          </a:p>
          <a:p>
            <a:pPr/>
            <a:r>
              <a:t>Evaluation Metrics</a:t>
            </a:r>
          </a:p>
        </p:txBody>
      </p:sp>
      <p:sp>
        <p:nvSpPr>
          <p:cNvPr id="228" name="Slide Number Placeholder 5"/>
          <p:cNvSpPr txBox="1"/>
          <p:nvPr>
            <p:ph type="sldNum" sz="quarter" idx="2"/>
          </p:nvPr>
        </p:nvSpPr>
        <p:spPr>
          <a:xfrm>
            <a:off x="6356148" y="6423342"/>
            <a:ext cx="167709" cy="2311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Title 1"/>
          <p:cNvSpPr txBox="1"/>
          <p:nvPr>
            <p:ph type="title"/>
          </p:nvPr>
        </p:nvSpPr>
        <p:spPr>
          <a:prstGeom prst="rect">
            <a:avLst/>
          </a:prstGeom>
        </p:spPr>
        <p:txBody>
          <a:bodyPr/>
          <a:lstStyle>
            <a:lvl1pPr>
              <a:defRPr spc="100"/>
            </a:lvl1pPr>
          </a:lstStyle>
          <a:p>
            <a:pPr/>
            <a:r>
              <a:t>Objectives</a:t>
            </a:r>
          </a:p>
        </p:txBody>
      </p:sp>
      <p:sp>
        <p:nvSpPr>
          <p:cNvPr id="231" name="Text Placeholder 2"/>
          <p:cNvSpPr txBox="1"/>
          <p:nvPr>
            <p:ph type="body" sz="quarter" idx="1"/>
          </p:nvPr>
        </p:nvSpPr>
        <p:spPr>
          <a:xfrm>
            <a:off x="1362075" y="3660773"/>
            <a:ext cx="5412085" cy="1978347"/>
          </a:xfrm>
          <a:prstGeom prst="rect">
            <a:avLst/>
          </a:prstGeom>
        </p:spPr>
        <p:txBody>
          <a:bodyPr/>
          <a:lstStyle>
            <a:lvl1pPr defTabSz="740663">
              <a:spcBef>
                <a:spcPts val="800"/>
              </a:spcBef>
              <a:defRPr spc="0" sz="1458"/>
            </a:lvl1pPr>
          </a:lstStyle>
          <a:p>
            <a:pPr/>
            <a:r>
              <a:t>Not everyone can obtain a credit card with ease. The bank decides whether or not to issue a credit card based on multiple factors that demonstrate how trustworthy the person is. And credit scores objectively quantify this trust factor and amount of risk. So this project aims to create and compare different ML models that can find out if an applicant is ‘good’ or ‘bad’ client for obtaining a credit card and to pick the best model out of all these models and we try to boost the accuracy of the prediction as well</a:t>
            </a:r>
          </a:p>
        </p:txBody>
      </p:sp>
      <p:sp>
        <p:nvSpPr>
          <p:cNvPr id="232" name="Slide Number Placeholder 5"/>
          <p:cNvSpPr txBox="1"/>
          <p:nvPr>
            <p:ph type="sldNum" sz="quarter" idx="2"/>
          </p:nvPr>
        </p:nvSpPr>
        <p:spPr>
          <a:xfrm>
            <a:off x="11186091" y="6423342"/>
            <a:ext cx="167709" cy="2311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235" name="Image Gallery"/>
          <p:cNvGrpSpPr/>
          <p:nvPr/>
        </p:nvGrpSpPr>
        <p:grpSpPr>
          <a:xfrm>
            <a:off x="7944536" y="185018"/>
            <a:ext cx="9821334" cy="7382194"/>
            <a:chOff x="0" y="0"/>
            <a:chExt cx="9821333" cy="7382193"/>
          </a:xfrm>
        </p:grpSpPr>
        <p:pic>
          <p:nvPicPr>
            <p:cNvPr id="233" name="Credit-card.jpg" descr="Credit-card.jpg"/>
            <p:cNvPicPr>
              <a:picLocks noChangeAspect="1"/>
            </p:cNvPicPr>
            <p:nvPr/>
          </p:nvPicPr>
          <p:blipFill>
            <a:blip r:embed="rId2">
              <a:extLst/>
            </a:blip>
            <a:srcRect l="0" t="6227" r="0" b="6227"/>
            <a:stretch>
              <a:fillRect/>
            </a:stretch>
          </p:blipFill>
          <p:spPr>
            <a:xfrm>
              <a:off x="0" y="0"/>
              <a:ext cx="9821334" cy="6874194"/>
            </a:xfrm>
            <a:prstGeom prst="rect">
              <a:avLst/>
            </a:prstGeom>
            <a:ln w="12700" cap="flat">
              <a:noFill/>
              <a:miter lim="400000"/>
            </a:ln>
            <a:effectLst/>
          </p:spPr>
        </p:pic>
        <p:sp>
          <p:nvSpPr>
            <p:cNvPr id="234" name="Rectangle"/>
            <p:cNvSpPr/>
            <p:nvPr/>
          </p:nvSpPr>
          <p:spPr>
            <a:xfrm>
              <a:off x="0" y="6950393"/>
              <a:ext cx="9821334" cy="431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p>
              <a:pPr/>
              <a:r>
                <a:t>   </a:t>
              </a:r>
            </a:p>
          </p:txBody>
        </p:sp>
      </p:gr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7" name="Title 1"/>
          <p:cNvSpPr txBox="1"/>
          <p:nvPr>
            <p:ph type="title"/>
          </p:nvPr>
        </p:nvSpPr>
        <p:spPr>
          <a:xfrm>
            <a:off x="6991350" y="2148839"/>
            <a:ext cx="4179571" cy="1786291"/>
          </a:xfrm>
          <a:prstGeom prst="rect">
            <a:avLst/>
          </a:prstGeom>
        </p:spPr>
        <p:txBody>
          <a:bodyPr/>
          <a:lstStyle>
            <a:lvl1pPr>
              <a:defRPr spc="100"/>
            </a:lvl1pPr>
          </a:lstStyle>
          <a:p>
            <a:pPr/>
            <a:r>
              <a:t>DataSet Description</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39" name="Slide Number Placeholder 10"/>
          <p:cNvSpPr txBox="1"/>
          <p:nvPr>
            <p:ph type="sldNum" sz="quarter" idx="2"/>
          </p:nvPr>
        </p:nvSpPr>
        <p:spPr>
          <a:xfrm>
            <a:off x="11186091" y="6423342"/>
            <a:ext cx="167709" cy="2311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40" name="Dataset Source:  https://www.kaggle.com/datasets/samuelcortinhas/credit-card-classification-clean-data"/>
          <p:cNvSpPr txBox="1"/>
          <p:nvPr/>
        </p:nvSpPr>
        <p:spPr>
          <a:xfrm>
            <a:off x="694804" y="288355"/>
            <a:ext cx="1064999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rPr u="sng"/>
              <a:t>Dataset Source:</a:t>
            </a:r>
            <a:r>
              <a:t>  </a:t>
            </a:r>
            <a:r>
              <a:rPr u="sng">
                <a:solidFill>
                  <a:srgbClr val="0563C1"/>
                </a:solidFill>
                <a:uFill>
                  <a:solidFill>
                    <a:srgbClr val="0563C1"/>
                  </a:solidFill>
                </a:uFill>
                <a:hlinkClick r:id="rId2" invalidUrl="" action="" tgtFrame="" tooltip="" history="1" highlightClick="0" endSnd="0"/>
              </a:rPr>
              <a:t>https://www.kaggle.com/datasets/samuelcortinhas/credit-card-classification-clean-data</a:t>
            </a:r>
            <a:r>
              <a:t> </a:t>
            </a:r>
          </a:p>
        </p:txBody>
      </p:sp>
      <p:sp>
        <p:nvSpPr>
          <p:cNvPr id="241" name="Dataset Attributes Description:…"/>
          <p:cNvSpPr txBox="1"/>
          <p:nvPr/>
        </p:nvSpPr>
        <p:spPr>
          <a:xfrm>
            <a:off x="694979" y="696595"/>
            <a:ext cx="10624241" cy="582422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20000"/>
              </a:lnSpc>
              <a:defRPr u="sng"/>
            </a:pPr>
            <a:r>
              <a:t>Dataset Attributes Description: </a:t>
            </a:r>
          </a:p>
          <a:p>
            <a:pPr>
              <a:lnSpc>
                <a:spcPct val="120000"/>
              </a:lnSpc>
              <a:defRPr sz="1400"/>
            </a:pPr>
            <a:r>
              <a:t>‘ID’ : Customer ID</a:t>
            </a:r>
          </a:p>
          <a:p>
            <a:pPr>
              <a:lnSpc>
                <a:spcPct val="120000"/>
              </a:lnSpc>
              <a:defRPr sz="1400"/>
            </a:pPr>
            <a:r>
              <a:t>‘Gender’ : Male/Female</a:t>
            </a:r>
          </a:p>
          <a:p>
            <a:pPr>
              <a:lnSpc>
                <a:spcPct val="120000"/>
              </a:lnSpc>
              <a:defRPr sz="1400"/>
            </a:pPr>
            <a:r>
              <a:t>‘Own_car’ : Whether customer has his/her own car ?</a:t>
            </a:r>
          </a:p>
          <a:p>
            <a:pPr>
              <a:lnSpc>
                <a:spcPct val="120000"/>
              </a:lnSpc>
              <a:defRPr sz="1400"/>
            </a:pPr>
            <a:r>
              <a:t>‘Own_property’ : Whether customer has his/her own property ? </a:t>
            </a:r>
          </a:p>
          <a:p>
            <a:pPr>
              <a:lnSpc>
                <a:spcPct val="120000"/>
              </a:lnSpc>
              <a:defRPr sz="1400"/>
            </a:pPr>
            <a:r>
              <a:t>‘Work_phone’ : Phone number at work</a:t>
            </a:r>
          </a:p>
          <a:p>
            <a:pPr>
              <a:lnSpc>
                <a:spcPct val="120000"/>
              </a:lnSpc>
              <a:defRPr sz="1400"/>
            </a:pPr>
            <a:r>
              <a:t>‘Phone’ : Personal Phone number</a:t>
            </a:r>
          </a:p>
          <a:p>
            <a:pPr>
              <a:lnSpc>
                <a:spcPct val="120000"/>
              </a:lnSpc>
              <a:defRPr sz="1400"/>
            </a:pPr>
            <a:r>
              <a:t>‘Email' : Customer’s Email address</a:t>
            </a:r>
          </a:p>
          <a:p>
            <a:pPr>
              <a:lnSpc>
                <a:spcPct val="120000"/>
              </a:lnSpc>
              <a:defRPr sz="1400"/>
            </a:pPr>
            <a:r>
              <a:t>‘Unemployed’ : Employment status of the customer</a:t>
            </a:r>
          </a:p>
          <a:p>
            <a:pPr>
              <a:lnSpc>
                <a:spcPct val="120000"/>
              </a:lnSpc>
              <a:defRPr sz="1400"/>
            </a:pPr>
            <a:r>
              <a:t>‘Num_children’ :  How Many Children does customer have?</a:t>
            </a:r>
          </a:p>
          <a:p>
            <a:pPr>
              <a:lnSpc>
                <a:spcPct val="120000"/>
              </a:lnSpc>
              <a:defRPr sz="1400"/>
            </a:pPr>
            <a:r>
              <a:t>‘Num_family’ : How many families does the customer have?</a:t>
            </a:r>
          </a:p>
          <a:p>
            <a:pPr>
              <a:lnSpc>
                <a:spcPct val="120000"/>
              </a:lnSpc>
              <a:defRPr sz="1400"/>
            </a:pPr>
            <a:r>
              <a:t>‘Account_length’ : Number of months credit card has been owned if he/she has one?</a:t>
            </a:r>
          </a:p>
          <a:p>
            <a:pPr>
              <a:lnSpc>
                <a:spcPct val="120000"/>
              </a:lnSpc>
              <a:defRPr sz="1400"/>
            </a:pPr>
            <a:r>
              <a:t>‘Total_income’ : Total income of the customer</a:t>
            </a:r>
          </a:p>
          <a:p>
            <a:pPr>
              <a:lnSpc>
                <a:spcPct val="120000"/>
              </a:lnSpc>
              <a:defRPr sz="1400"/>
            </a:pPr>
            <a:r>
              <a:t>‘Age’ :  Age of the customer</a:t>
            </a:r>
          </a:p>
          <a:p>
            <a:pPr>
              <a:lnSpc>
                <a:spcPct val="120000"/>
              </a:lnSpc>
              <a:defRPr sz="1400"/>
            </a:pPr>
            <a:r>
              <a:t>‘Years_employed’  :  Number of employment years</a:t>
            </a:r>
          </a:p>
          <a:p>
            <a:pPr>
              <a:lnSpc>
                <a:spcPct val="120000"/>
              </a:lnSpc>
              <a:defRPr sz="1400"/>
            </a:pPr>
            <a:r>
              <a:t>‘Income_type’:  Which type of income customer gets?</a:t>
            </a:r>
          </a:p>
          <a:p>
            <a:pPr>
              <a:lnSpc>
                <a:spcPct val="120000"/>
              </a:lnSpc>
              <a:defRPr sz="1400"/>
            </a:pPr>
            <a:r>
              <a:t>‘Education_type’ :  Highest level of Education</a:t>
            </a:r>
          </a:p>
          <a:p>
            <a:pPr>
              <a:lnSpc>
                <a:spcPct val="120000"/>
              </a:lnSpc>
              <a:defRPr sz="1400"/>
            </a:pPr>
            <a:r>
              <a:t>‘Family_status’ : Married/. Unmarried</a:t>
            </a:r>
          </a:p>
          <a:p>
            <a:pPr>
              <a:lnSpc>
                <a:spcPct val="120000"/>
              </a:lnSpc>
              <a:defRPr sz="1400"/>
            </a:pPr>
            <a:r>
              <a:t>‘Housing_type’ :  Which property he owns house/ apartment ?</a:t>
            </a:r>
          </a:p>
          <a:p>
            <a:pPr>
              <a:lnSpc>
                <a:spcPct val="120000"/>
              </a:lnSpc>
              <a:defRPr sz="1400"/>
            </a:pPr>
            <a:r>
              <a:t>‘Occupation_type’ :  Job role of the customer</a:t>
            </a:r>
          </a:p>
          <a:p>
            <a:pPr>
              <a:lnSpc>
                <a:spcPct val="120000"/>
              </a:lnSpc>
              <a:defRPr sz="1400"/>
            </a:pPr>
            <a:r>
              <a:t>‘Target' :  1 : High risk to approve credit card (rejection of credit card)</a:t>
            </a:r>
          </a:p>
          <a:p>
            <a:pPr>
              <a:lnSpc>
                <a:spcPct val="120000"/>
              </a:lnSpc>
              <a:defRPr sz="1400"/>
            </a:pPr>
            <a:r>
              <a:t>               0 : Low risk to approve credit card (credit card approved)</a:t>
            </a:r>
          </a:p>
        </p:txBody>
      </p:sp>
      <p:grpSp>
        <p:nvGrpSpPr>
          <p:cNvPr id="244" name="Image Gallery"/>
          <p:cNvGrpSpPr/>
          <p:nvPr/>
        </p:nvGrpSpPr>
        <p:grpSpPr>
          <a:xfrm>
            <a:off x="7506809" y="764118"/>
            <a:ext cx="9821334" cy="7382195"/>
            <a:chOff x="0" y="0"/>
            <a:chExt cx="9821333" cy="7382193"/>
          </a:xfrm>
        </p:grpSpPr>
        <p:pic>
          <p:nvPicPr>
            <p:cNvPr id="242" name="Credit-card.jpg" descr="Credit-card.jpg"/>
            <p:cNvPicPr>
              <a:picLocks noChangeAspect="1"/>
            </p:cNvPicPr>
            <p:nvPr/>
          </p:nvPicPr>
          <p:blipFill>
            <a:blip r:embed="rId3">
              <a:extLst/>
            </a:blip>
            <a:srcRect l="0" t="6227" r="0" b="6227"/>
            <a:stretch>
              <a:fillRect/>
            </a:stretch>
          </p:blipFill>
          <p:spPr>
            <a:xfrm>
              <a:off x="0" y="0"/>
              <a:ext cx="9821334" cy="6874194"/>
            </a:xfrm>
            <a:prstGeom prst="rect">
              <a:avLst/>
            </a:prstGeom>
            <a:ln w="12700" cap="flat">
              <a:noFill/>
              <a:miter lim="400000"/>
            </a:ln>
            <a:effectLst/>
          </p:spPr>
        </p:pic>
        <p:sp>
          <p:nvSpPr>
            <p:cNvPr id="243" name="Rectangle"/>
            <p:cNvSpPr/>
            <p:nvPr/>
          </p:nvSpPr>
          <p:spPr>
            <a:xfrm>
              <a:off x="0" y="6950393"/>
              <a:ext cx="9821334" cy="431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p>
              <a:pPr/>
              <a:r>
                <a:t>   </a:t>
              </a:r>
            </a:p>
          </p:txBody>
        </p:sp>
      </p:gr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6" name="Title 1"/>
          <p:cNvSpPr txBox="1"/>
          <p:nvPr>
            <p:ph type="title"/>
          </p:nvPr>
        </p:nvSpPr>
        <p:spPr>
          <a:xfrm>
            <a:off x="7067724" y="1455892"/>
            <a:ext cx="4855675" cy="2144307"/>
          </a:xfrm>
          <a:prstGeom prst="rect">
            <a:avLst/>
          </a:prstGeom>
        </p:spPr>
        <p:txBody>
          <a:bodyPr/>
          <a:lstStyle>
            <a:lvl1pPr>
              <a:defRPr spc="100"/>
            </a:lvl1pPr>
          </a:lstStyle>
          <a:p>
            <a:pPr/>
            <a:r>
              <a:t>Approach</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8" name="Slide Number Placeholder 8"/>
          <p:cNvSpPr txBox="1"/>
          <p:nvPr>
            <p:ph type="sldNum" sz="quarter" idx="2"/>
          </p:nvPr>
        </p:nvSpPr>
        <p:spPr>
          <a:xfrm>
            <a:off x="11186091" y="6423342"/>
            <a:ext cx="167709" cy="2311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49" name="Prediction Approach Steps:…"/>
          <p:cNvSpPr txBox="1"/>
          <p:nvPr/>
        </p:nvSpPr>
        <p:spPr>
          <a:xfrm>
            <a:off x="694804" y="288355"/>
            <a:ext cx="10802392" cy="4003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u="sng"/>
            </a:pPr>
            <a:r>
              <a:t>Prediction Approach Steps:</a:t>
            </a:r>
          </a:p>
          <a:p>
            <a:pPr>
              <a:defRPr u="sng"/>
            </a:pPr>
          </a:p>
          <a:p>
            <a:pPr marL="240631" indent="-240631">
              <a:buSzPct val="100000"/>
              <a:buAutoNum type="arabicPeriod" startAt="1"/>
              <a:defRPr u="sng"/>
            </a:pPr>
            <a:r>
              <a:rPr u="none"/>
              <a:t>Importing Dataset.</a:t>
            </a:r>
            <a:endParaRPr u="none"/>
          </a:p>
          <a:p>
            <a:pPr marL="240631" indent="-240631">
              <a:buSzPct val="100000"/>
              <a:buAutoNum type="arabicPeriod" startAt="1"/>
              <a:defRPr u="sng"/>
            </a:pPr>
            <a:r>
              <a:rPr u="none"/>
              <a:t>Data Cleaning (Null Values &amp; Outlier Detection &amp; Treatment).</a:t>
            </a:r>
            <a:endParaRPr u="none"/>
          </a:p>
          <a:p>
            <a:pPr marL="240631" indent="-240631">
              <a:buSzPct val="100000"/>
              <a:buAutoNum type="arabicPeriod" startAt="1"/>
              <a:defRPr u="sng"/>
            </a:pPr>
            <a:r>
              <a:rPr u="none"/>
              <a:t>Feature Selection (Will use Correlation between features and target to get important features).</a:t>
            </a:r>
            <a:endParaRPr u="none"/>
          </a:p>
          <a:p>
            <a:pPr marL="240631" indent="-240631">
              <a:buSzPct val="100000"/>
              <a:buAutoNum type="arabicPeriod" startAt="1"/>
              <a:defRPr u="sng"/>
            </a:pPr>
            <a:r>
              <a:rPr u="none"/>
              <a:t>Splitting Features and labels.</a:t>
            </a:r>
            <a:endParaRPr u="none"/>
          </a:p>
          <a:p>
            <a:pPr marL="240631" indent="-240631">
              <a:buSzPct val="100000"/>
              <a:buAutoNum type="arabicPeriod" startAt="1"/>
              <a:defRPr u="sng"/>
            </a:pPr>
            <a:r>
              <a:rPr u="none"/>
              <a:t>Splitting entire dataset into training and testing datasets.</a:t>
            </a:r>
            <a:endParaRPr u="none"/>
          </a:p>
          <a:p>
            <a:pPr marL="240631" indent="-240631">
              <a:buSzPct val="100000"/>
              <a:buAutoNum type="arabicPeriod" startAt="1"/>
              <a:defRPr u="sng"/>
            </a:pPr>
            <a:r>
              <a:rPr u="none"/>
              <a:t>Model Building.</a:t>
            </a:r>
            <a:endParaRPr u="none"/>
          </a:p>
          <a:p>
            <a:pPr marL="240631" indent="-240631">
              <a:buSzPct val="100000"/>
              <a:buAutoNum type="arabicPeriod" startAt="1"/>
              <a:defRPr u="sng"/>
            </a:pPr>
            <a:r>
              <a:rPr u="none"/>
              <a:t>Model Performance Evaluation.</a:t>
            </a:r>
            <a:endParaRPr u="none"/>
          </a:p>
          <a:p>
            <a:pPr marL="240631" indent="-240631">
              <a:buSzPct val="100000"/>
              <a:buAutoNum type="arabicPeriod" startAt="1"/>
              <a:defRPr u="sng"/>
            </a:pPr>
            <a:r>
              <a:rPr u="none"/>
              <a:t>Applying boosting technique to boost the accuracy of the best model.</a:t>
            </a:r>
            <a:endParaRPr u="none"/>
          </a:p>
          <a:p>
            <a:pPr marL="240631" indent="-240631">
              <a:buSzPct val="100000"/>
              <a:buAutoNum type="arabicPeriod" startAt="1"/>
              <a:defRPr u="sng"/>
            </a:pPr>
            <a:endParaRPr u="none"/>
          </a:p>
          <a:p>
            <a:pPr marL="240631" indent="-240631">
              <a:buSzPct val="100000"/>
              <a:buAutoNum type="arabicPeriod" startAt="10"/>
              <a:defRPr u="sng"/>
            </a:pPr>
          </a:p>
          <a:p>
            <a:pPr marL="240631" indent="-240631">
              <a:buSzPct val="100000"/>
              <a:buAutoNum type="arabicPeriod" startAt="1"/>
              <a:defRPr u="sng"/>
            </a:pPr>
          </a:p>
          <a:p>
            <a:pPr>
              <a:lnSpc>
                <a:spcPct val="130000"/>
              </a:lnSpc>
            </a:pPr>
            <a:r>
              <a:rPr u="sng"/>
              <a:t> </a:t>
            </a:r>
          </a:p>
        </p:txBody>
      </p:sp>
      <p:sp>
        <p:nvSpPr>
          <p:cNvPr id="250" name="Models That We are Using:…"/>
          <p:cNvSpPr txBox="1"/>
          <p:nvPr/>
        </p:nvSpPr>
        <p:spPr>
          <a:xfrm>
            <a:off x="694995" y="3552161"/>
            <a:ext cx="2923666" cy="2047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u="sng"/>
            </a:pPr>
            <a:r>
              <a:t>Models That We are Using:</a:t>
            </a:r>
          </a:p>
          <a:p>
            <a:pPr>
              <a:defRPr u="sng"/>
            </a:pPr>
          </a:p>
          <a:p>
            <a:pPr marL="240631" indent="-240631">
              <a:buSzPct val="100000"/>
              <a:buAutoNum type="arabicPeriod" startAt="1"/>
            </a:pPr>
            <a:r>
              <a:t>Random Forest Classifier</a:t>
            </a:r>
          </a:p>
          <a:p>
            <a:pPr marL="240631" indent="-240631">
              <a:buSzPct val="100000"/>
              <a:buAutoNum type="arabicPeriod" startAt="1"/>
            </a:pPr>
            <a:r>
              <a:t>Logistic regression</a:t>
            </a:r>
          </a:p>
          <a:p>
            <a:pPr marL="240631" indent="-240631">
              <a:buSzPct val="100000"/>
              <a:buAutoNum type="arabicPeriod" startAt="1"/>
            </a:pPr>
            <a:r>
              <a:t>KNeighbors Classifier</a:t>
            </a:r>
          </a:p>
          <a:p>
            <a:pPr marL="240631" indent="-240631">
              <a:buSzPct val="100000"/>
              <a:buAutoNum type="arabicPeriod" startAt="1"/>
            </a:pPr>
            <a:r>
              <a:t>Decision Tree Classifier</a:t>
            </a:r>
          </a:p>
          <a:p>
            <a:pPr marL="240631" indent="-240631">
              <a:buSzPct val="100000"/>
              <a:buAutoNum type="arabicPeriod" startAt="1"/>
            </a:pPr>
            <a:r>
              <a:t>Support Vector Machines</a:t>
            </a:r>
          </a:p>
        </p:txBody>
      </p:sp>
      <p:sp>
        <p:nvSpPr>
          <p:cNvPr id="251" name="Boosting Technique That We are Using:…"/>
          <p:cNvSpPr txBox="1"/>
          <p:nvPr/>
        </p:nvSpPr>
        <p:spPr>
          <a:xfrm>
            <a:off x="5291134" y="3564861"/>
            <a:ext cx="4120157" cy="929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u="sng"/>
            </a:pPr>
            <a:r>
              <a:t>Boosting Technique That We are Using:</a:t>
            </a:r>
          </a:p>
          <a:p>
            <a:pPr>
              <a:defRPr u="sng"/>
            </a:pPr>
          </a:p>
          <a:p>
            <a:pPr/>
            <a:r>
              <a:t>Gradient Boosting</a:t>
            </a:r>
          </a:p>
        </p:txBody>
      </p:sp>
      <p:grpSp>
        <p:nvGrpSpPr>
          <p:cNvPr id="254" name="Image Gallery"/>
          <p:cNvGrpSpPr/>
          <p:nvPr/>
        </p:nvGrpSpPr>
        <p:grpSpPr>
          <a:xfrm>
            <a:off x="9489457" y="2231793"/>
            <a:ext cx="9821334" cy="7382195"/>
            <a:chOff x="0" y="0"/>
            <a:chExt cx="9821333" cy="7382193"/>
          </a:xfrm>
        </p:grpSpPr>
        <p:pic>
          <p:nvPicPr>
            <p:cNvPr id="252" name="Credit-card.jpg" descr="Credit-card.jpg"/>
            <p:cNvPicPr>
              <a:picLocks noChangeAspect="1"/>
            </p:cNvPicPr>
            <p:nvPr/>
          </p:nvPicPr>
          <p:blipFill>
            <a:blip r:embed="rId2">
              <a:extLst/>
            </a:blip>
            <a:srcRect l="0" t="6227" r="0" b="6227"/>
            <a:stretch>
              <a:fillRect/>
            </a:stretch>
          </p:blipFill>
          <p:spPr>
            <a:xfrm>
              <a:off x="0" y="0"/>
              <a:ext cx="9821334" cy="6874194"/>
            </a:xfrm>
            <a:prstGeom prst="rect">
              <a:avLst/>
            </a:prstGeom>
            <a:ln w="12700" cap="flat">
              <a:noFill/>
              <a:miter lim="400000"/>
            </a:ln>
            <a:effectLst/>
          </p:spPr>
        </p:pic>
        <p:sp>
          <p:nvSpPr>
            <p:cNvPr id="253" name="Rectangle"/>
            <p:cNvSpPr/>
            <p:nvPr/>
          </p:nvSpPr>
          <p:spPr>
            <a:xfrm>
              <a:off x="0" y="6950393"/>
              <a:ext cx="9821334" cy="431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p>
              <a:pPr/>
              <a:r>
                <a:t>   </a:t>
              </a:r>
            </a:p>
          </p:txBody>
        </p:sp>
      </p:gr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6" name="Title 1"/>
          <p:cNvSpPr txBox="1"/>
          <p:nvPr>
            <p:ph type="title"/>
          </p:nvPr>
        </p:nvSpPr>
        <p:spPr>
          <a:xfrm>
            <a:off x="7067724" y="1455892"/>
            <a:ext cx="4855675" cy="2144307"/>
          </a:xfrm>
          <a:prstGeom prst="rect">
            <a:avLst/>
          </a:prstGeom>
        </p:spPr>
        <p:txBody>
          <a:bodyPr/>
          <a:lstStyle>
            <a:lvl1pPr>
              <a:defRPr spc="100"/>
            </a:lvl1pPr>
          </a:lstStyle>
          <a:p>
            <a:pPr/>
            <a:r>
              <a:t>Deliverables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8" name="Title 1"/>
          <p:cNvSpPr txBox="1"/>
          <p:nvPr>
            <p:ph type="title"/>
          </p:nvPr>
        </p:nvSpPr>
        <p:spPr>
          <a:prstGeom prst="rect">
            <a:avLst/>
          </a:prstGeom>
        </p:spPr>
        <p:txBody>
          <a:bodyPr/>
          <a:lstStyle/>
          <a:p>
            <a:pPr defTabSz="521208">
              <a:defRPr spc="57" sz="1596"/>
            </a:pPr>
            <a:r>
              <a:t>A python code file that predict the target and a tableau dashboard link to visualize the customers who got credit card approval/Rejection</a:t>
            </a:r>
          </a:p>
          <a:p>
            <a:pPr defTabSz="521208">
              <a:defRPr spc="57" sz="1596"/>
            </a:pPr>
          </a:p>
          <a:p>
            <a:pPr defTabSz="521208">
              <a:defRPr spc="57" sz="1596"/>
            </a:pPr>
            <a:r>
              <a:t>Tableau Link:</a:t>
            </a:r>
            <a:r>
              <a:rPr u="sng">
                <a:solidFill>
                  <a:srgbClr val="0563C1"/>
                </a:solidFill>
                <a:uFill>
                  <a:solidFill>
                    <a:srgbClr val="0563C1"/>
                  </a:solidFill>
                </a:uFill>
                <a:hlinkClick r:id="rId2" invalidUrl="" action="" tgtFrame="" tooltip="" history="1" highlightClick="0" endSnd="0"/>
              </a:rPr>
              <a:t> https://public.tableau.com/views/AIFINALPROJECT/Dashboard1?:language=en-US&amp;publish=yes&amp;:display_count=n&amp;:origin=viz_share_link</a:t>
            </a:r>
          </a:p>
        </p:txBody>
      </p:sp>
      <p:sp>
        <p:nvSpPr>
          <p:cNvPr id="259" name="Slide Number Placeholder 5"/>
          <p:cNvSpPr txBox="1"/>
          <p:nvPr>
            <p:ph type="sldNum" sz="quarter" idx="2"/>
          </p:nvPr>
        </p:nvSpPr>
        <p:spPr>
          <a:xfrm>
            <a:off x="11186091" y="6423342"/>
            <a:ext cx="167710" cy="2311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000000"/>
      </a:lt1>
      <a:dk2>
        <a:srgbClr val="A7A7A7"/>
      </a:dk2>
      <a:lt2>
        <a:srgbClr val="535353"/>
      </a:lt2>
      <a:accent1>
        <a:srgbClr val="E9E6DF"/>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enorite"/>
            <a:ea typeface="Tenorite"/>
            <a:cs typeface="Tenorite"/>
            <a:sym typeface="Tenorit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enorite"/>
            <a:ea typeface="Tenorite"/>
            <a:cs typeface="Tenorite"/>
            <a:sym typeface="Tenorit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E9E6DF"/>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enorite"/>
            <a:ea typeface="Tenorite"/>
            <a:cs typeface="Tenorite"/>
            <a:sym typeface="Tenorit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enorite"/>
            <a:ea typeface="Tenorite"/>
            <a:cs typeface="Tenorite"/>
            <a:sym typeface="Tenorit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