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obster"/>
      <p:regular r:id="rId31"/>
    </p:embeddedFont>
    <p:embeddedFont>
      <p:font typeface="Fjalla One"/>
      <p:regular r:id="rId32"/>
    </p:embeddedFont>
    <p:embeddedFont>
      <p:font typeface="Roboto Condensed"/>
      <p:regular r:id="rId33"/>
      <p:bold r:id="rId34"/>
      <p:italic r:id="rId35"/>
      <p:boldItalic r:id="rId36"/>
    </p:embeddedFont>
    <p:embeddedFont>
      <p:font typeface="Merriweather"/>
      <p:regular r:id="rId37"/>
      <p:bold r:id="rId38"/>
      <p:italic r:id="rId39"/>
      <p:boldItalic r:id="rId40"/>
    </p:embeddedFont>
    <p:embeddedFont>
      <p:font typeface="Open Sans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5.xml"/><Relationship Id="rId42" Type="http://schemas.openxmlformats.org/officeDocument/2006/relationships/font" Target="fonts/OpenSansLight-bold.fntdata"/><Relationship Id="rId41" Type="http://schemas.openxmlformats.org/officeDocument/2006/relationships/font" Target="fonts/OpenSansLight-regular.fntdata"/><Relationship Id="rId22" Type="http://schemas.openxmlformats.org/officeDocument/2006/relationships/slide" Target="slides/slide17.xml"/><Relationship Id="rId44" Type="http://schemas.openxmlformats.org/officeDocument/2006/relationships/font" Target="fonts/OpenSansLight-boldItalic.fntdata"/><Relationship Id="rId21" Type="http://schemas.openxmlformats.org/officeDocument/2006/relationships/slide" Target="slides/slide16.xml"/><Relationship Id="rId43" Type="http://schemas.openxmlformats.org/officeDocument/2006/relationships/font" Target="fonts/OpenSansLight-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bst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Condensed-regular.fntdata"/><Relationship Id="rId10" Type="http://schemas.openxmlformats.org/officeDocument/2006/relationships/slide" Target="slides/slide5.xml"/><Relationship Id="rId32" Type="http://schemas.openxmlformats.org/officeDocument/2006/relationships/font" Target="fonts/FjallaOne-regular.fntdata"/><Relationship Id="rId13" Type="http://schemas.openxmlformats.org/officeDocument/2006/relationships/slide" Target="slides/slide8.xml"/><Relationship Id="rId35" Type="http://schemas.openxmlformats.org/officeDocument/2006/relationships/font" Target="fonts/RobotoCondensed-italic.fntdata"/><Relationship Id="rId12" Type="http://schemas.openxmlformats.org/officeDocument/2006/relationships/slide" Target="slides/slide7.xml"/><Relationship Id="rId34" Type="http://schemas.openxmlformats.org/officeDocument/2006/relationships/font" Target="fonts/RobotoCondensed-bold.fntdata"/><Relationship Id="rId15" Type="http://schemas.openxmlformats.org/officeDocument/2006/relationships/slide" Target="slides/slide10.xml"/><Relationship Id="rId37" Type="http://schemas.openxmlformats.org/officeDocument/2006/relationships/font" Target="fonts/Merriweather-regular.fntdata"/><Relationship Id="rId14" Type="http://schemas.openxmlformats.org/officeDocument/2006/relationships/slide" Target="slides/slide9.xml"/><Relationship Id="rId36" Type="http://schemas.openxmlformats.org/officeDocument/2006/relationships/font" Target="fonts/RobotoCondensed-boldItalic.fntdata"/><Relationship Id="rId17" Type="http://schemas.openxmlformats.org/officeDocument/2006/relationships/slide" Target="slides/slide12.xml"/><Relationship Id="rId39" Type="http://schemas.openxmlformats.org/officeDocument/2006/relationships/font" Target="fonts/Merriweather-italic.fntdata"/><Relationship Id="rId16" Type="http://schemas.openxmlformats.org/officeDocument/2006/relationships/slide" Target="slides/slide11.xml"/><Relationship Id="rId38" Type="http://schemas.openxmlformats.org/officeDocument/2006/relationships/font" Target="fonts/Merriweath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a726efbeb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a726efbeb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9f6e0842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9f6e0842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994d958042_1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994d958042_1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994d958042_1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994d958042_1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a726efbeb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a726efbeb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994d958042_1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994d958042_1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994d958042_1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994d958042_1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994d958042_1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994d958042_1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a726efbeb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a726efbeb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994d958042_1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994d958042_1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94d958042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94d958042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994d958042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994d958042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994d958042_1_1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994d958042_1_1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94d958042_1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994d958042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994d958042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994d958042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94d958042_1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94d958042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994d958042_1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994d958042_1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9fd101c160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9fd101c160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a726efbe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a726efbe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ac4d44e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ac4d44e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772800" y="3577075"/>
            <a:ext cx="8520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 name="Google Shape;10;p2"/>
          <p:cNvSpPr txBox="1"/>
          <p:nvPr>
            <p:ph type="ctrTitle"/>
          </p:nvPr>
        </p:nvSpPr>
        <p:spPr>
          <a:xfrm>
            <a:off x="772796" y="1487525"/>
            <a:ext cx="8520600" cy="2052600"/>
          </a:xfrm>
          <a:prstGeom prst="rect">
            <a:avLst/>
          </a:prstGeom>
        </p:spPr>
        <p:txBody>
          <a:bodyPr anchorCtr="0" anchor="b" bIns="91425" lIns="91425" spcFirstLastPara="1" rIns="91425" wrap="square" tIns="91425">
            <a:noAutofit/>
          </a:bodyPr>
          <a:lstStyle>
            <a:lvl1pPr lvl="0" rtl="0">
              <a:lnSpc>
                <a:spcPct val="85000"/>
              </a:lnSpc>
              <a:spcBef>
                <a:spcPts val="0"/>
              </a:spcBef>
              <a:spcAft>
                <a:spcPts val="0"/>
              </a:spcAft>
              <a:buSzPts val="7000"/>
              <a:buNone/>
              <a:defRPr sz="7000"/>
            </a:lvl1pPr>
            <a:lvl2pPr lvl="1" rtl="0" algn="ctr">
              <a:lnSpc>
                <a:spcPct val="80000"/>
              </a:lnSpc>
              <a:spcBef>
                <a:spcPts val="0"/>
              </a:spcBef>
              <a:spcAft>
                <a:spcPts val="0"/>
              </a:spcAft>
              <a:buSzPts val="5800"/>
              <a:buNone/>
              <a:defRPr sz="5800"/>
            </a:lvl2pPr>
            <a:lvl3pPr lvl="2" rtl="0" algn="ctr">
              <a:lnSpc>
                <a:spcPct val="80000"/>
              </a:lnSpc>
              <a:spcBef>
                <a:spcPts val="0"/>
              </a:spcBef>
              <a:spcAft>
                <a:spcPts val="0"/>
              </a:spcAft>
              <a:buSzPts val="5800"/>
              <a:buNone/>
              <a:defRPr sz="5800"/>
            </a:lvl3pPr>
            <a:lvl4pPr lvl="3" rtl="0" algn="ctr">
              <a:lnSpc>
                <a:spcPct val="80000"/>
              </a:lnSpc>
              <a:spcBef>
                <a:spcPts val="0"/>
              </a:spcBef>
              <a:spcAft>
                <a:spcPts val="0"/>
              </a:spcAft>
              <a:buSzPts val="5800"/>
              <a:buNone/>
              <a:defRPr sz="5800"/>
            </a:lvl4pPr>
            <a:lvl5pPr lvl="4" rtl="0" algn="ctr">
              <a:lnSpc>
                <a:spcPct val="80000"/>
              </a:lnSpc>
              <a:spcBef>
                <a:spcPts val="0"/>
              </a:spcBef>
              <a:spcAft>
                <a:spcPts val="0"/>
              </a:spcAft>
              <a:buSzPts val="5800"/>
              <a:buNone/>
              <a:defRPr sz="5800"/>
            </a:lvl5pPr>
            <a:lvl6pPr lvl="5" rtl="0" algn="ctr">
              <a:lnSpc>
                <a:spcPct val="80000"/>
              </a:lnSpc>
              <a:spcBef>
                <a:spcPts val="0"/>
              </a:spcBef>
              <a:spcAft>
                <a:spcPts val="0"/>
              </a:spcAft>
              <a:buSzPts val="5800"/>
              <a:buNone/>
              <a:defRPr sz="5800"/>
            </a:lvl6pPr>
            <a:lvl7pPr lvl="6" rtl="0" algn="ctr">
              <a:lnSpc>
                <a:spcPct val="80000"/>
              </a:lnSpc>
              <a:spcBef>
                <a:spcPts val="0"/>
              </a:spcBef>
              <a:spcAft>
                <a:spcPts val="0"/>
              </a:spcAft>
              <a:buSzPts val="5800"/>
              <a:buNone/>
              <a:defRPr sz="5800"/>
            </a:lvl7pPr>
            <a:lvl8pPr lvl="7" rtl="0" algn="ctr">
              <a:lnSpc>
                <a:spcPct val="80000"/>
              </a:lnSpc>
              <a:spcBef>
                <a:spcPts val="0"/>
              </a:spcBef>
              <a:spcAft>
                <a:spcPts val="0"/>
              </a:spcAft>
              <a:buSzPts val="5800"/>
              <a:buNone/>
              <a:defRPr sz="5800"/>
            </a:lvl8pPr>
            <a:lvl9pPr lvl="8" rtl="0" algn="ctr">
              <a:lnSpc>
                <a:spcPct val="80000"/>
              </a:lnSpc>
              <a:spcBef>
                <a:spcPts val="0"/>
              </a:spcBef>
              <a:spcAft>
                <a:spcPts val="0"/>
              </a:spcAft>
              <a:buSzPts val="5800"/>
              <a:buNone/>
              <a:defRPr sz="5800"/>
            </a:lvl9pPr>
          </a:lstStyle>
          <a:p/>
        </p:txBody>
      </p:sp>
      <p:sp>
        <p:nvSpPr>
          <p:cNvPr id="11" name="Google Shape;11;p2"/>
          <p:cNvSpPr/>
          <p:nvPr/>
        </p:nvSpPr>
        <p:spPr>
          <a:xfrm>
            <a:off x="5557533" y="1763"/>
            <a:ext cx="3597408" cy="5143520"/>
          </a:xfrm>
          <a:custGeom>
            <a:rect b="b" l="l" r="r" t="t"/>
            <a:pathLst>
              <a:path extrusionOk="0" h="160735" w="112419">
                <a:moveTo>
                  <a:pt x="31147" y="0"/>
                </a:moveTo>
                <a:lnTo>
                  <a:pt x="31147" y="12"/>
                </a:lnTo>
                <a:lnTo>
                  <a:pt x="0" y="160734"/>
                </a:lnTo>
                <a:lnTo>
                  <a:pt x="112419" y="160734"/>
                </a:lnTo>
                <a:lnTo>
                  <a:pt x="112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 name="Google Shape;12;p2"/>
          <p:cNvSpPr/>
          <p:nvPr/>
        </p:nvSpPr>
        <p:spPr>
          <a:xfrm>
            <a:off x="815975" y="2315882"/>
            <a:ext cx="8338976" cy="1885600"/>
          </a:xfrm>
          <a:custGeom>
            <a:rect b="b" l="l" r="r" t="t"/>
            <a:pathLst>
              <a:path extrusionOk="0" h="58925" w="260593">
                <a:moveTo>
                  <a:pt x="193965" y="0"/>
                </a:moveTo>
                <a:lnTo>
                  <a:pt x="183535" y="53840"/>
                </a:lnTo>
                <a:cubicBezTo>
                  <a:pt x="182226" y="49352"/>
                  <a:pt x="180630" y="44363"/>
                  <a:pt x="179499" y="42041"/>
                </a:cubicBezTo>
                <a:lnTo>
                  <a:pt x="179201" y="41434"/>
                </a:lnTo>
                <a:cubicBezTo>
                  <a:pt x="177106" y="37136"/>
                  <a:pt x="176201" y="35767"/>
                  <a:pt x="171129" y="35767"/>
                </a:cubicBezTo>
                <a:lnTo>
                  <a:pt x="0" y="35767"/>
                </a:lnTo>
                <a:lnTo>
                  <a:pt x="0" y="36957"/>
                </a:lnTo>
                <a:lnTo>
                  <a:pt x="171129" y="36957"/>
                </a:lnTo>
                <a:cubicBezTo>
                  <a:pt x="175534" y="36957"/>
                  <a:pt x="176118" y="37838"/>
                  <a:pt x="178130" y="41958"/>
                </a:cubicBezTo>
                <a:lnTo>
                  <a:pt x="178427" y="42565"/>
                </a:lnTo>
                <a:cubicBezTo>
                  <a:pt x="179737" y="45232"/>
                  <a:pt x="181678" y="51638"/>
                  <a:pt x="183083" y="56531"/>
                </a:cubicBezTo>
                <a:lnTo>
                  <a:pt x="183761" y="58924"/>
                </a:lnTo>
                <a:lnTo>
                  <a:pt x="194096" y="5632"/>
                </a:lnTo>
                <a:lnTo>
                  <a:pt x="200371" y="31909"/>
                </a:lnTo>
                <a:lnTo>
                  <a:pt x="200406" y="32064"/>
                </a:lnTo>
                <a:cubicBezTo>
                  <a:pt x="201002" y="34457"/>
                  <a:pt x="201383" y="36040"/>
                  <a:pt x="204478" y="36040"/>
                </a:cubicBezTo>
                <a:lnTo>
                  <a:pt x="260592" y="36040"/>
                </a:lnTo>
                <a:lnTo>
                  <a:pt x="260592" y="34850"/>
                </a:lnTo>
                <a:lnTo>
                  <a:pt x="204478" y="34850"/>
                </a:lnTo>
                <a:cubicBezTo>
                  <a:pt x="202323" y="34850"/>
                  <a:pt x="202145" y="34135"/>
                  <a:pt x="201561" y="31778"/>
                </a:cubicBezTo>
                <a:lnTo>
                  <a:pt x="1939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6608956" y="4201469"/>
            <a:ext cx="556431" cy="726797"/>
            <a:chOff x="10066761" y="48900"/>
            <a:chExt cx="1270099" cy="1658974"/>
          </a:xfrm>
        </p:grpSpPr>
        <p:sp>
          <p:nvSpPr>
            <p:cNvPr id="14" name="Google Shape;14;p2"/>
            <p:cNvSpPr/>
            <p:nvPr/>
          </p:nvSpPr>
          <p:spPr>
            <a:xfrm>
              <a:off x="10066761" y="216341"/>
              <a:ext cx="1270099" cy="1491534"/>
            </a:xfrm>
            <a:custGeom>
              <a:rect b="b" l="l" r="r" t="t"/>
              <a:pathLst>
                <a:path extrusionOk="0" h="15856" w="13502">
                  <a:moveTo>
                    <a:pt x="7406" y="1"/>
                  </a:moveTo>
                  <a:lnTo>
                    <a:pt x="6918" y="1203"/>
                  </a:lnTo>
                  <a:lnTo>
                    <a:pt x="6906" y="1203"/>
                  </a:lnTo>
                  <a:cubicBezTo>
                    <a:pt x="6627" y="1103"/>
                    <a:pt x="6341" y="1055"/>
                    <a:pt x="6059" y="1055"/>
                  </a:cubicBezTo>
                  <a:cubicBezTo>
                    <a:pt x="5067" y="1055"/>
                    <a:pt x="4128" y="1646"/>
                    <a:pt x="3739" y="2620"/>
                  </a:cubicBezTo>
                  <a:cubicBezTo>
                    <a:pt x="2691" y="5251"/>
                    <a:pt x="1012" y="9502"/>
                    <a:pt x="238" y="11454"/>
                  </a:cubicBezTo>
                  <a:cubicBezTo>
                    <a:pt x="0" y="12038"/>
                    <a:pt x="286" y="12681"/>
                    <a:pt x="857" y="12919"/>
                  </a:cubicBezTo>
                  <a:lnTo>
                    <a:pt x="8049" y="15776"/>
                  </a:lnTo>
                  <a:cubicBezTo>
                    <a:pt x="8185" y="15830"/>
                    <a:pt x="8325" y="15856"/>
                    <a:pt x="8463" y="15856"/>
                  </a:cubicBezTo>
                  <a:cubicBezTo>
                    <a:pt x="8907" y="15856"/>
                    <a:pt x="9329" y="15593"/>
                    <a:pt x="9501" y="15157"/>
                  </a:cubicBezTo>
                  <a:cubicBezTo>
                    <a:pt x="9513" y="15145"/>
                    <a:pt x="9513" y="15145"/>
                    <a:pt x="9513" y="15145"/>
                  </a:cubicBezTo>
                  <a:lnTo>
                    <a:pt x="12990" y="6382"/>
                  </a:lnTo>
                  <a:cubicBezTo>
                    <a:pt x="13502" y="5108"/>
                    <a:pt x="12883" y="3656"/>
                    <a:pt x="11609" y="3144"/>
                  </a:cubicBezTo>
                  <a:lnTo>
                    <a:pt x="11597" y="3144"/>
                  </a:lnTo>
                  <a:lnTo>
                    <a:pt x="12109" y="1870"/>
                  </a:lnTo>
                  <a:lnTo>
                    <a:pt x="7406" y="1"/>
                  </a:lnTo>
                  <a:close/>
                </a:path>
              </a:pathLst>
            </a:custGeom>
            <a:solidFill>
              <a:srgbClr val="EBEBEB">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0735393" y="230921"/>
              <a:ext cx="464882" cy="247586"/>
            </a:xfrm>
            <a:custGeom>
              <a:rect b="b" l="l" r="r" t="t"/>
              <a:pathLst>
                <a:path extrusionOk="0" h="2632" w="4942">
                  <a:moveTo>
                    <a:pt x="238" y="0"/>
                  </a:moveTo>
                  <a:lnTo>
                    <a:pt x="0" y="584"/>
                  </a:lnTo>
                  <a:lnTo>
                    <a:pt x="4644" y="2632"/>
                  </a:lnTo>
                  <a:lnTo>
                    <a:pt x="4941" y="1870"/>
                  </a:lnTo>
                  <a:lnTo>
                    <a:pt x="238" y="0"/>
                  </a:ln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699553" y="48900"/>
              <a:ext cx="613790" cy="401762"/>
            </a:xfrm>
            <a:custGeom>
              <a:rect b="b" l="l" r="r" t="t"/>
              <a:pathLst>
                <a:path extrusionOk="0" h="4271" w="6525">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699553" y="48900"/>
              <a:ext cx="613790" cy="401762"/>
            </a:xfrm>
            <a:custGeom>
              <a:rect b="b" l="l" r="r" t="t"/>
              <a:pathLst>
                <a:path extrusionOk="0" h="4271" w="6525">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rgbClr val="EBEBEB">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762202" y="56144"/>
              <a:ext cx="87483" cy="218519"/>
            </a:xfrm>
            <a:custGeom>
              <a:rect b="b" l="l" r="r" t="t"/>
              <a:pathLst>
                <a:path extrusionOk="0" h="2323" w="930">
                  <a:moveTo>
                    <a:pt x="930" y="1"/>
                  </a:moveTo>
                  <a:lnTo>
                    <a:pt x="930" y="1"/>
                  </a:lnTo>
                  <a:cubicBezTo>
                    <a:pt x="715" y="358"/>
                    <a:pt x="537" y="739"/>
                    <a:pt x="394" y="1132"/>
                  </a:cubicBezTo>
                  <a:cubicBezTo>
                    <a:pt x="227" y="1513"/>
                    <a:pt x="96" y="1918"/>
                    <a:pt x="1" y="2323"/>
                  </a:cubicBezTo>
                  <a:cubicBezTo>
                    <a:pt x="215" y="1966"/>
                    <a:pt x="394" y="1585"/>
                    <a:pt x="525" y="1192"/>
                  </a:cubicBezTo>
                  <a:cubicBezTo>
                    <a:pt x="703" y="811"/>
                    <a:pt x="834" y="406"/>
                    <a:pt x="930"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0820524" y="79755"/>
              <a:ext cx="87389" cy="218425"/>
            </a:xfrm>
            <a:custGeom>
              <a:rect b="b" l="l" r="r" t="t"/>
              <a:pathLst>
                <a:path extrusionOk="0" h="2322" w="929">
                  <a:moveTo>
                    <a:pt x="929" y="0"/>
                  </a:moveTo>
                  <a:cubicBezTo>
                    <a:pt x="714" y="357"/>
                    <a:pt x="536" y="738"/>
                    <a:pt x="405" y="1131"/>
                  </a:cubicBezTo>
                  <a:cubicBezTo>
                    <a:pt x="226" y="1512"/>
                    <a:pt x="95" y="1905"/>
                    <a:pt x="0" y="2322"/>
                  </a:cubicBezTo>
                  <a:cubicBezTo>
                    <a:pt x="214" y="1965"/>
                    <a:pt x="393" y="1584"/>
                    <a:pt x="524" y="1179"/>
                  </a:cubicBezTo>
                  <a:cubicBezTo>
                    <a:pt x="703" y="798"/>
                    <a:pt x="833" y="405"/>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878752" y="102143"/>
              <a:ext cx="87389" cy="219554"/>
            </a:xfrm>
            <a:custGeom>
              <a:rect b="b" l="l" r="r" t="t"/>
              <a:pathLst>
                <a:path extrusionOk="0" h="2334" w="929">
                  <a:moveTo>
                    <a:pt x="929" y="0"/>
                  </a:moveTo>
                  <a:lnTo>
                    <a:pt x="929" y="0"/>
                  </a:lnTo>
                  <a:cubicBezTo>
                    <a:pt x="715" y="357"/>
                    <a:pt x="536" y="738"/>
                    <a:pt x="405" y="1143"/>
                  </a:cubicBezTo>
                  <a:cubicBezTo>
                    <a:pt x="226" y="1524"/>
                    <a:pt x="95" y="1917"/>
                    <a:pt x="0" y="2334"/>
                  </a:cubicBezTo>
                  <a:cubicBezTo>
                    <a:pt x="214" y="1965"/>
                    <a:pt x="393" y="1584"/>
                    <a:pt x="524" y="1191"/>
                  </a:cubicBezTo>
                  <a:cubicBezTo>
                    <a:pt x="703" y="810"/>
                    <a:pt x="834" y="417"/>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0936979" y="125660"/>
              <a:ext cx="87389" cy="218425"/>
            </a:xfrm>
            <a:custGeom>
              <a:rect b="b" l="l" r="r" t="t"/>
              <a:pathLst>
                <a:path extrusionOk="0" h="2322" w="929">
                  <a:moveTo>
                    <a:pt x="929" y="0"/>
                  </a:moveTo>
                  <a:lnTo>
                    <a:pt x="929" y="0"/>
                  </a:lnTo>
                  <a:cubicBezTo>
                    <a:pt x="715" y="357"/>
                    <a:pt x="536" y="738"/>
                    <a:pt x="405" y="1143"/>
                  </a:cubicBezTo>
                  <a:cubicBezTo>
                    <a:pt x="227" y="1524"/>
                    <a:pt x="96" y="1917"/>
                    <a:pt x="0" y="2322"/>
                  </a:cubicBezTo>
                  <a:cubicBezTo>
                    <a:pt x="215" y="1965"/>
                    <a:pt x="393" y="1584"/>
                    <a:pt x="524" y="1191"/>
                  </a:cubicBezTo>
                  <a:cubicBezTo>
                    <a:pt x="703" y="810"/>
                    <a:pt x="834" y="405"/>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0995207" y="149176"/>
              <a:ext cx="86354" cy="218425"/>
            </a:xfrm>
            <a:custGeom>
              <a:rect b="b" l="l" r="r" t="t"/>
              <a:pathLst>
                <a:path extrusionOk="0" h="2322" w="918">
                  <a:moveTo>
                    <a:pt x="917" y="0"/>
                  </a:moveTo>
                  <a:lnTo>
                    <a:pt x="917" y="0"/>
                  </a:lnTo>
                  <a:cubicBezTo>
                    <a:pt x="703" y="357"/>
                    <a:pt x="536" y="738"/>
                    <a:pt x="405" y="1131"/>
                  </a:cubicBezTo>
                  <a:cubicBezTo>
                    <a:pt x="227" y="1512"/>
                    <a:pt x="96" y="1917"/>
                    <a:pt x="0" y="2322"/>
                  </a:cubicBezTo>
                  <a:cubicBezTo>
                    <a:pt x="215" y="1965"/>
                    <a:pt x="381" y="1584"/>
                    <a:pt x="512" y="1191"/>
                  </a:cubicBezTo>
                  <a:cubicBezTo>
                    <a:pt x="691" y="810"/>
                    <a:pt x="822" y="405"/>
                    <a:pt x="917"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054564" y="171564"/>
              <a:ext cx="86354" cy="219554"/>
            </a:xfrm>
            <a:custGeom>
              <a:rect b="b" l="l" r="r" t="t"/>
              <a:pathLst>
                <a:path extrusionOk="0" h="2334" w="918">
                  <a:moveTo>
                    <a:pt x="917" y="0"/>
                  </a:moveTo>
                  <a:lnTo>
                    <a:pt x="917" y="0"/>
                  </a:lnTo>
                  <a:cubicBezTo>
                    <a:pt x="715" y="369"/>
                    <a:pt x="536" y="750"/>
                    <a:pt x="393" y="1143"/>
                  </a:cubicBezTo>
                  <a:cubicBezTo>
                    <a:pt x="227" y="1524"/>
                    <a:pt x="84" y="1917"/>
                    <a:pt x="0" y="2334"/>
                  </a:cubicBezTo>
                  <a:cubicBezTo>
                    <a:pt x="215" y="1977"/>
                    <a:pt x="393" y="1596"/>
                    <a:pt x="524" y="1191"/>
                  </a:cubicBezTo>
                  <a:cubicBezTo>
                    <a:pt x="703" y="810"/>
                    <a:pt x="834" y="417"/>
                    <a:pt x="917"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1111663" y="195081"/>
              <a:ext cx="87483" cy="219554"/>
            </a:xfrm>
            <a:custGeom>
              <a:rect b="b" l="l" r="r" t="t"/>
              <a:pathLst>
                <a:path extrusionOk="0" h="2334" w="930">
                  <a:moveTo>
                    <a:pt x="929" y="0"/>
                  </a:moveTo>
                  <a:lnTo>
                    <a:pt x="929" y="0"/>
                  </a:lnTo>
                  <a:cubicBezTo>
                    <a:pt x="715" y="358"/>
                    <a:pt x="536" y="750"/>
                    <a:pt x="405" y="1143"/>
                  </a:cubicBezTo>
                  <a:cubicBezTo>
                    <a:pt x="227" y="1524"/>
                    <a:pt x="96" y="1917"/>
                    <a:pt x="1" y="2334"/>
                  </a:cubicBezTo>
                  <a:cubicBezTo>
                    <a:pt x="215" y="1965"/>
                    <a:pt x="394" y="1584"/>
                    <a:pt x="525" y="1191"/>
                  </a:cubicBezTo>
                  <a:cubicBezTo>
                    <a:pt x="703" y="810"/>
                    <a:pt x="834" y="417"/>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1169890" y="218598"/>
              <a:ext cx="87483" cy="218519"/>
            </a:xfrm>
            <a:custGeom>
              <a:rect b="b" l="l" r="r" t="t"/>
              <a:pathLst>
                <a:path extrusionOk="0" h="2323" w="930">
                  <a:moveTo>
                    <a:pt x="929" y="0"/>
                  </a:moveTo>
                  <a:lnTo>
                    <a:pt x="929" y="0"/>
                  </a:lnTo>
                  <a:cubicBezTo>
                    <a:pt x="715" y="358"/>
                    <a:pt x="537" y="739"/>
                    <a:pt x="406" y="1143"/>
                  </a:cubicBezTo>
                  <a:cubicBezTo>
                    <a:pt x="227" y="1524"/>
                    <a:pt x="96" y="1917"/>
                    <a:pt x="1" y="2322"/>
                  </a:cubicBezTo>
                  <a:cubicBezTo>
                    <a:pt x="227" y="1965"/>
                    <a:pt x="394" y="1584"/>
                    <a:pt x="537" y="1191"/>
                  </a:cubicBezTo>
                  <a:cubicBezTo>
                    <a:pt x="703" y="810"/>
                    <a:pt x="846" y="405"/>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332125" y="642466"/>
              <a:ext cx="790825" cy="651417"/>
            </a:xfrm>
            <a:custGeom>
              <a:rect b="b" l="l" r="r" t="t"/>
              <a:pathLst>
                <a:path extrusionOk="0" h="6925" w="8407">
                  <a:moveTo>
                    <a:pt x="1929" y="1"/>
                  </a:moveTo>
                  <a:cubicBezTo>
                    <a:pt x="1780" y="1"/>
                    <a:pt x="1638" y="92"/>
                    <a:pt x="1584" y="245"/>
                  </a:cubicBezTo>
                  <a:lnTo>
                    <a:pt x="84" y="3995"/>
                  </a:lnTo>
                  <a:cubicBezTo>
                    <a:pt x="1" y="4198"/>
                    <a:pt x="96" y="4412"/>
                    <a:pt x="299" y="4496"/>
                  </a:cubicBezTo>
                  <a:lnTo>
                    <a:pt x="6335" y="6901"/>
                  </a:lnTo>
                  <a:cubicBezTo>
                    <a:pt x="6378" y="6917"/>
                    <a:pt x="6423" y="6924"/>
                    <a:pt x="6467" y="6924"/>
                  </a:cubicBezTo>
                  <a:cubicBezTo>
                    <a:pt x="6620" y="6924"/>
                    <a:pt x="6768" y="6834"/>
                    <a:pt x="6823" y="6686"/>
                  </a:cubicBezTo>
                  <a:lnTo>
                    <a:pt x="8323" y="2924"/>
                  </a:lnTo>
                  <a:cubicBezTo>
                    <a:pt x="8407" y="2733"/>
                    <a:pt x="8311" y="2519"/>
                    <a:pt x="8109" y="2436"/>
                  </a:cubicBezTo>
                  <a:lnTo>
                    <a:pt x="2073" y="31"/>
                  </a:lnTo>
                  <a:cubicBezTo>
                    <a:pt x="2026" y="10"/>
                    <a:pt x="1977" y="1"/>
                    <a:pt x="1929" y="1"/>
                  </a:cubicBezTo>
                  <a:close/>
                </a:path>
              </a:pathLst>
            </a:custGeom>
            <a:solidFill>
              <a:srgbClr val="EBEBEB">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0367965" y="667676"/>
              <a:ext cx="714725" cy="590368"/>
            </a:xfrm>
            <a:custGeom>
              <a:rect b="b" l="l" r="r" t="t"/>
              <a:pathLst>
                <a:path extrusionOk="0" h="6276" w="7598">
                  <a:moveTo>
                    <a:pt x="1658" y="149"/>
                  </a:moveTo>
                  <a:lnTo>
                    <a:pt x="7461" y="2437"/>
                  </a:lnTo>
                  <a:lnTo>
                    <a:pt x="7461" y="2437"/>
                  </a:lnTo>
                  <a:cubicBezTo>
                    <a:pt x="7016" y="3573"/>
                    <a:pt x="6630" y="4522"/>
                    <a:pt x="6383" y="5204"/>
                  </a:cubicBezTo>
                  <a:lnTo>
                    <a:pt x="6085" y="5990"/>
                  </a:lnTo>
                  <a:lnTo>
                    <a:pt x="6002" y="6192"/>
                  </a:lnTo>
                  <a:cubicBezTo>
                    <a:pt x="6002" y="6226"/>
                    <a:pt x="5991" y="6249"/>
                    <a:pt x="5980" y="6272"/>
                  </a:cubicBezTo>
                  <a:lnTo>
                    <a:pt x="5980" y="6272"/>
                  </a:lnTo>
                  <a:cubicBezTo>
                    <a:pt x="5947" y="6259"/>
                    <a:pt x="5915" y="6239"/>
                    <a:pt x="5883" y="6228"/>
                  </a:cubicBezTo>
                  <a:lnTo>
                    <a:pt x="5549" y="6085"/>
                  </a:lnTo>
                  <a:lnTo>
                    <a:pt x="4335" y="5573"/>
                  </a:lnTo>
                  <a:lnTo>
                    <a:pt x="167" y="3882"/>
                  </a:lnTo>
                  <a:lnTo>
                    <a:pt x="167" y="3882"/>
                  </a:lnTo>
                  <a:lnTo>
                    <a:pt x="882" y="2072"/>
                  </a:lnTo>
                  <a:cubicBezTo>
                    <a:pt x="1025" y="1751"/>
                    <a:pt x="1144" y="1418"/>
                    <a:pt x="1287" y="1084"/>
                  </a:cubicBezTo>
                  <a:cubicBezTo>
                    <a:pt x="1346" y="918"/>
                    <a:pt x="1418" y="751"/>
                    <a:pt x="1489" y="572"/>
                  </a:cubicBezTo>
                  <a:lnTo>
                    <a:pt x="1584" y="322"/>
                  </a:lnTo>
                  <a:lnTo>
                    <a:pt x="1632" y="191"/>
                  </a:lnTo>
                  <a:lnTo>
                    <a:pt x="1658" y="149"/>
                  </a:lnTo>
                  <a:close/>
                  <a:moveTo>
                    <a:pt x="1644" y="1"/>
                  </a:moveTo>
                  <a:lnTo>
                    <a:pt x="1549" y="37"/>
                  </a:lnTo>
                  <a:lnTo>
                    <a:pt x="1549" y="60"/>
                  </a:lnTo>
                  <a:lnTo>
                    <a:pt x="1537" y="84"/>
                  </a:lnTo>
                  <a:lnTo>
                    <a:pt x="1513" y="156"/>
                  </a:lnTo>
                  <a:lnTo>
                    <a:pt x="1465" y="275"/>
                  </a:lnTo>
                  <a:lnTo>
                    <a:pt x="1358" y="537"/>
                  </a:lnTo>
                  <a:cubicBezTo>
                    <a:pt x="1299" y="715"/>
                    <a:pt x="1227" y="882"/>
                    <a:pt x="1156" y="1049"/>
                  </a:cubicBezTo>
                  <a:cubicBezTo>
                    <a:pt x="1025" y="1382"/>
                    <a:pt x="894" y="1715"/>
                    <a:pt x="763" y="2037"/>
                  </a:cubicBezTo>
                  <a:cubicBezTo>
                    <a:pt x="513" y="2680"/>
                    <a:pt x="263" y="3311"/>
                    <a:pt x="25" y="3894"/>
                  </a:cubicBezTo>
                  <a:lnTo>
                    <a:pt x="1" y="3954"/>
                  </a:lnTo>
                  <a:lnTo>
                    <a:pt x="60" y="3977"/>
                  </a:lnTo>
                  <a:lnTo>
                    <a:pt x="4347" y="5656"/>
                  </a:lnTo>
                  <a:lnTo>
                    <a:pt x="5573" y="6121"/>
                  </a:lnTo>
                  <a:lnTo>
                    <a:pt x="5883" y="6240"/>
                  </a:lnTo>
                  <a:lnTo>
                    <a:pt x="5980" y="6272"/>
                  </a:lnTo>
                  <a:lnTo>
                    <a:pt x="5980" y="6272"/>
                  </a:lnTo>
                  <a:cubicBezTo>
                    <a:pt x="5979" y="6273"/>
                    <a:pt x="5978" y="6274"/>
                    <a:pt x="5978" y="6275"/>
                  </a:cubicBezTo>
                  <a:cubicBezTo>
                    <a:pt x="5980" y="6275"/>
                    <a:pt x="5982" y="6275"/>
                    <a:pt x="5984" y="6273"/>
                  </a:cubicBezTo>
                  <a:lnTo>
                    <a:pt x="5984" y="6273"/>
                  </a:lnTo>
                  <a:lnTo>
                    <a:pt x="5990" y="6275"/>
                  </a:lnTo>
                  <a:cubicBezTo>
                    <a:pt x="5988" y="6275"/>
                    <a:pt x="5986" y="6274"/>
                    <a:pt x="5984" y="6273"/>
                  </a:cubicBezTo>
                  <a:lnTo>
                    <a:pt x="5984" y="6273"/>
                  </a:lnTo>
                  <a:cubicBezTo>
                    <a:pt x="5994" y="6267"/>
                    <a:pt x="6004" y="6245"/>
                    <a:pt x="6014" y="6216"/>
                  </a:cubicBezTo>
                  <a:lnTo>
                    <a:pt x="6097" y="6013"/>
                  </a:lnTo>
                  <a:lnTo>
                    <a:pt x="6418" y="5251"/>
                  </a:lnTo>
                  <a:cubicBezTo>
                    <a:pt x="6704" y="4561"/>
                    <a:pt x="7097" y="3596"/>
                    <a:pt x="7573" y="2418"/>
                  </a:cubicBezTo>
                  <a:lnTo>
                    <a:pt x="7597" y="2370"/>
                  </a:lnTo>
                  <a:lnTo>
                    <a:pt x="7549" y="2346"/>
                  </a:lnTo>
                  <a:lnTo>
                    <a:pt x="1644" y="1"/>
                  </a:ln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564002" y="826745"/>
              <a:ext cx="378622" cy="150132"/>
            </a:xfrm>
            <a:custGeom>
              <a:rect b="b" l="l" r="r" t="t"/>
              <a:pathLst>
                <a:path extrusionOk="0" h="1596" w="4025">
                  <a:moveTo>
                    <a:pt x="1" y="0"/>
                  </a:moveTo>
                  <a:cubicBezTo>
                    <a:pt x="643" y="334"/>
                    <a:pt x="1298" y="620"/>
                    <a:pt x="1977" y="858"/>
                  </a:cubicBezTo>
                  <a:cubicBezTo>
                    <a:pt x="2644" y="1155"/>
                    <a:pt x="3334" y="1394"/>
                    <a:pt x="4025" y="1596"/>
                  </a:cubicBezTo>
                  <a:cubicBezTo>
                    <a:pt x="3382" y="1274"/>
                    <a:pt x="2715" y="989"/>
                    <a:pt x="2036" y="739"/>
                  </a:cubicBezTo>
                  <a:cubicBezTo>
                    <a:pt x="1382" y="453"/>
                    <a:pt x="691" y="203"/>
                    <a:pt x="1"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0538227" y="890616"/>
              <a:ext cx="378622" cy="151261"/>
            </a:xfrm>
            <a:custGeom>
              <a:rect b="b" l="l" r="r" t="t"/>
              <a:pathLst>
                <a:path extrusionOk="0" h="1608" w="4025">
                  <a:moveTo>
                    <a:pt x="1" y="0"/>
                  </a:moveTo>
                  <a:lnTo>
                    <a:pt x="1" y="0"/>
                  </a:lnTo>
                  <a:cubicBezTo>
                    <a:pt x="644" y="334"/>
                    <a:pt x="1310" y="619"/>
                    <a:pt x="1989" y="869"/>
                  </a:cubicBezTo>
                  <a:cubicBezTo>
                    <a:pt x="2656" y="1155"/>
                    <a:pt x="3334" y="1405"/>
                    <a:pt x="4025" y="1607"/>
                  </a:cubicBezTo>
                  <a:cubicBezTo>
                    <a:pt x="3382" y="1274"/>
                    <a:pt x="2727" y="988"/>
                    <a:pt x="2049" y="738"/>
                  </a:cubicBezTo>
                  <a:cubicBezTo>
                    <a:pt x="1382" y="453"/>
                    <a:pt x="691" y="203"/>
                    <a:pt x="1"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0513582" y="952137"/>
              <a:ext cx="378716" cy="151355"/>
            </a:xfrm>
            <a:custGeom>
              <a:rect b="b" l="l" r="r" t="t"/>
              <a:pathLst>
                <a:path extrusionOk="0" h="1609" w="4026">
                  <a:moveTo>
                    <a:pt x="1" y="1"/>
                  </a:moveTo>
                  <a:lnTo>
                    <a:pt x="1" y="1"/>
                  </a:lnTo>
                  <a:cubicBezTo>
                    <a:pt x="644" y="334"/>
                    <a:pt x="1310" y="620"/>
                    <a:pt x="1989" y="870"/>
                  </a:cubicBezTo>
                  <a:cubicBezTo>
                    <a:pt x="2656" y="1156"/>
                    <a:pt x="3334" y="1406"/>
                    <a:pt x="4025" y="1608"/>
                  </a:cubicBezTo>
                  <a:cubicBezTo>
                    <a:pt x="3382" y="1275"/>
                    <a:pt x="2727" y="989"/>
                    <a:pt x="2049" y="751"/>
                  </a:cubicBezTo>
                  <a:cubicBezTo>
                    <a:pt x="1382" y="453"/>
                    <a:pt x="703" y="215"/>
                    <a:pt x="1"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0721941" y="335054"/>
              <a:ext cx="412204" cy="163583"/>
            </a:xfrm>
            <a:custGeom>
              <a:rect b="b" l="l" r="r" t="t"/>
              <a:pathLst>
                <a:path extrusionOk="0" h="1739" w="4382">
                  <a:moveTo>
                    <a:pt x="0" y="1"/>
                  </a:moveTo>
                  <a:lnTo>
                    <a:pt x="0" y="1"/>
                  </a:lnTo>
                  <a:cubicBezTo>
                    <a:pt x="703" y="346"/>
                    <a:pt x="1429" y="667"/>
                    <a:pt x="2167" y="929"/>
                  </a:cubicBezTo>
                  <a:cubicBezTo>
                    <a:pt x="2894" y="1239"/>
                    <a:pt x="3632" y="1513"/>
                    <a:pt x="4382" y="1739"/>
                  </a:cubicBezTo>
                  <a:cubicBezTo>
                    <a:pt x="3679" y="1394"/>
                    <a:pt x="2953" y="1084"/>
                    <a:pt x="2215" y="810"/>
                  </a:cubicBezTo>
                  <a:cubicBezTo>
                    <a:pt x="1489" y="501"/>
                    <a:pt x="750" y="227"/>
                    <a:pt x="0"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0143990" y="372305"/>
              <a:ext cx="502979" cy="889126"/>
            </a:xfrm>
            <a:custGeom>
              <a:rect b="b" l="l" r="r" t="t"/>
              <a:pathLst>
                <a:path extrusionOk="0" h="9452" w="5347">
                  <a:moveTo>
                    <a:pt x="5068" y="1"/>
                  </a:moveTo>
                  <a:cubicBezTo>
                    <a:pt x="5013" y="1"/>
                    <a:pt x="4960" y="4"/>
                    <a:pt x="4906" y="9"/>
                  </a:cubicBezTo>
                  <a:cubicBezTo>
                    <a:pt x="4489" y="69"/>
                    <a:pt x="4108" y="271"/>
                    <a:pt x="3823" y="557"/>
                  </a:cubicBezTo>
                  <a:cubicBezTo>
                    <a:pt x="3406" y="1010"/>
                    <a:pt x="3084" y="1533"/>
                    <a:pt x="2882" y="2117"/>
                  </a:cubicBezTo>
                  <a:cubicBezTo>
                    <a:pt x="2632" y="2736"/>
                    <a:pt x="2346" y="3438"/>
                    <a:pt x="2060" y="4153"/>
                  </a:cubicBezTo>
                  <a:cubicBezTo>
                    <a:pt x="1465" y="5617"/>
                    <a:pt x="953" y="6927"/>
                    <a:pt x="584" y="7891"/>
                  </a:cubicBezTo>
                  <a:cubicBezTo>
                    <a:pt x="405" y="8356"/>
                    <a:pt x="251" y="8737"/>
                    <a:pt x="144" y="9022"/>
                  </a:cubicBezTo>
                  <a:cubicBezTo>
                    <a:pt x="84" y="9165"/>
                    <a:pt x="36" y="9308"/>
                    <a:pt x="1" y="9451"/>
                  </a:cubicBezTo>
                  <a:cubicBezTo>
                    <a:pt x="84" y="9320"/>
                    <a:pt x="144" y="9177"/>
                    <a:pt x="203" y="9046"/>
                  </a:cubicBezTo>
                  <a:lnTo>
                    <a:pt x="667" y="7927"/>
                  </a:lnTo>
                  <a:cubicBezTo>
                    <a:pt x="1060" y="6975"/>
                    <a:pt x="1596" y="5665"/>
                    <a:pt x="2180" y="4212"/>
                  </a:cubicBezTo>
                  <a:cubicBezTo>
                    <a:pt x="2477" y="3486"/>
                    <a:pt x="2751" y="2796"/>
                    <a:pt x="3001" y="2164"/>
                  </a:cubicBezTo>
                  <a:cubicBezTo>
                    <a:pt x="3192" y="1593"/>
                    <a:pt x="3489" y="1081"/>
                    <a:pt x="3894" y="629"/>
                  </a:cubicBezTo>
                  <a:cubicBezTo>
                    <a:pt x="4168" y="343"/>
                    <a:pt x="4525" y="140"/>
                    <a:pt x="4906" y="57"/>
                  </a:cubicBezTo>
                  <a:cubicBezTo>
                    <a:pt x="5061" y="45"/>
                    <a:pt x="5204" y="33"/>
                    <a:pt x="5347" y="33"/>
                  </a:cubicBezTo>
                  <a:cubicBezTo>
                    <a:pt x="5311" y="21"/>
                    <a:pt x="5275" y="9"/>
                    <a:pt x="5239" y="9"/>
                  </a:cubicBezTo>
                  <a:cubicBezTo>
                    <a:pt x="5180" y="4"/>
                    <a:pt x="5123" y="1"/>
                    <a:pt x="5068" y="1"/>
                  </a:cubicBez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0117087" y="1380708"/>
              <a:ext cx="786404" cy="315220"/>
            </a:xfrm>
            <a:custGeom>
              <a:rect b="b" l="l" r="r" t="t"/>
              <a:pathLst>
                <a:path extrusionOk="0" h="3351" w="8360">
                  <a:moveTo>
                    <a:pt x="262" y="0"/>
                  </a:moveTo>
                  <a:cubicBezTo>
                    <a:pt x="175" y="0"/>
                    <a:pt x="88" y="11"/>
                    <a:pt x="1" y="29"/>
                  </a:cubicBezTo>
                  <a:cubicBezTo>
                    <a:pt x="120" y="53"/>
                    <a:pt x="239" y="53"/>
                    <a:pt x="358" y="53"/>
                  </a:cubicBezTo>
                  <a:cubicBezTo>
                    <a:pt x="477" y="53"/>
                    <a:pt x="620" y="65"/>
                    <a:pt x="787" y="76"/>
                  </a:cubicBezTo>
                  <a:cubicBezTo>
                    <a:pt x="953" y="88"/>
                    <a:pt x="1144" y="100"/>
                    <a:pt x="1346" y="136"/>
                  </a:cubicBezTo>
                  <a:cubicBezTo>
                    <a:pt x="1834" y="184"/>
                    <a:pt x="2311" y="279"/>
                    <a:pt x="2787" y="386"/>
                  </a:cubicBezTo>
                  <a:cubicBezTo>
                    <a:pt x="3358" y="529"/>
                    <a:pt x="3930" y="708"/>
                    <a:pt x="4490" y="922"/>
                  </a:cubicBezTo>
                  <a:cubicBezTo>
                    <a:pt x="5037" y="1148"/>
                    <a:pt x="5573" y="1398"/>
                    <a:pt x="6097" y="1696"/>
                  </a:cubicBezTo>
                  <a:cubicBezTo>
                    <a:pt x="6514" y="1934"/>
                    <a:pt x="6918" y="2208"/>
                    <a:pt x="7311" y="2505"/>
                  </a:cubicBezTo>
                  <a:cubicBezTo>
                    <a:pt x="7490" y="2624"/>
                    <a:pt x="7621" y="2743"/>
                    <a:pt x="7752" y="2851"/>
                  </a:cubicBezTo>
                  <a:cubicBezTo>
                    <a:pt x="7883" y="2946"/>
                    <a:pt x="7990" y="3041"/>
                    <a:pt x="8085" y="3124"/>
                  </a:cubicBezTo>
                  <a:cubicBezTo>
                    <a:pt x="8169" y="3208"/>
                    <a:pt x="8264" y="3279"/>
                    <a:pt x="8359" y="3351"/>
                  </a:cubicBezTo>
                  <a:cubicBezTo>
                    <a:pt x="8288" y="3255"/>
                    <a:pt x="8204" y="3160"/>
                    <a:pt x="8109" y="3089"/>
                  </a:cubicBezTo>
                  <a:cubicBezTo>
                    <a:pt x="8014" y="2982"/>
                    <a:pt x="7907" y="2886"/>
                    <a:pt x="7800" y="2791"/>
                  </a:cubicBezTo>
                  <a:cubicBezTo>
                    <a:pt x="7680" y="2684"/>
                    <a:pt x="7538" y="2553"/>
                    <a:pt x="7371" y="2434"/>
                  </a:cubicBezTo>
                  <a:cubicBezTo>
                    <a:pt x="6990" y="2124"/>
                    <a:pt x="6585" y="1851"/>
                    <a:pt x="6156" y="1589"/>
                  </a:cubicBezTo>
                  <a:cubicBezTo>
                    <a:pt x="5644" y="1291"/>
                    <a:pt x="5097" y="1017"/>
                    <a:pt x="4537" y="791"/>
                  </a:cubicBezTo>
                  <a:cubicBezTo>
                    <a:pt x="3978" y="577"/>
                    <a:pt x="3406" y="398"/>
                    <a:pt x="2811" y="255"/>
                  </a:cubicBezTo>
                  <a:cubicBezTo>
                    <a:pt x="2335" y="148"/>
                    <a:pt x="1846" y="76"/>
                    <a:pt x="1358" y="41"/>
                  </a:cubicBezTo>
                  <a:cubicBezTo>
                    <a:pt x="1144" y="5"/>
                    <a:pt x="965" y="5"/>
                    <a:pt x="787" y="5"/>
                  </a:cubicBezTo>
                  <a:lnTo>
                    <a:pt x="358" y="5"/>
                  </a:lnTo>
                  <a:cubicBezTo>
                    <a:pt x="326" y="2"/>
                    <a:pt x="294" y="0"/>
                    <a:pt x="262" y="0"/>
                  </a:cubicBez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rot="560431">
            <a:off x="8280857" y="651633"/>
            <a:ext cx="531034" cy="453506"/>
            <a:chOff x="4375225" y="1706650"/>
            <a:chExt cx="385800" cy="329475"/>
          </a:xfrm>
        </p:grpSpPr>
        <p:sp>
          <p:nvSpPr>
            <p:cNvPr id="35" name="Google Shape;35;p2"/>
            <p:cNvSpPr/>
            <p:nvPr/>
          </p:nvSpPr>
          <p:spPr>
            <a:xfrm>
              <a:off x="4375225" y="1706650"/>
              <a:ext cx="385800" cy="329475"/>
            </a:xfrm>
            <a:custGeom>
              <a:rect b="b" l="l" r="r" t="t"/>
              <a:pathLst>
                <a:path extrusionOk="0" h="13179" w="15432">
                  <a:moveTo>
                    <a:pt x="4415" y="1"/>
                  </a:moveTo>
                  <a:cubicBezTo>
                    <a:pt x="2868" y="1"/>
                    <a:pt x="1353" y="1111"/>
                    <a:pt x="739" y="2570"/>
                  </a:cubicBezTo>
                  <a:cubicBezTo>
                    <a:pt x="1" y="4296"/>
                    <a:pt x="334" y="6320"/>
                    <a:pt x="1180" y="7999"/>
                  </a:cubicBezTo>
                  <a:cubicBezTo>
                    <a:pt x="2025" y="9678"/>
                    <a:pt x="3537" y="11892"/>
                    <a:pt x="6526" y="13178"/>
                  </a:cubicBezTo>
                  <a:cubicBezTo>
                    <a:pt x="8669" y="13071"/>
                    <a:pt x="11669" y="11416"/>
                    <a:pt x="13038" y="10142"/>
                  </a:cubicBezTo>
                  <a:cubicBezTo>
                    <a:pt x="14419" y="8868"/>
                    <a:pt x="15431" y="7082"/>
                    <a:pt x="15360" y="5213"/>
                  </a:cubicBezTo>
                  <a:cubicBezTo>
                    <a:pt x="15277" y="3332"/>
                    <a:pt x="13848" y="1474"/>
                    <a:pt x="11979" y="1332"/>
                  </a:cubicBezTo>
                  <a:cubicBezTo>
                    <a:pt x="11896" y="1325"/>
                    <a:pt x="11814" y="1322"/>
                    <a:pt x="11732" y="1322"/>
                  </a:cubicBezTo>
                  <a:cubicBezTo>
                    <a:pt x="10710" y="1322"/>
                    <a:pt x="9716" y="1792"/>
                    <a:pt x="8966" y="2486"/>
                  </a:cubicBezTo>
                  <a:cubicBezTo>
                    <a:pt x="8669" y="2737"/>
                    <a:pt x="8407" y="3010"/>
                    <a:pt x="8157" y="3296"/>
                  </a:cubicBezTo>
                  <a:cubicBezTo>
                    <a:pt x="8026" y="2939"/>
                    <a:pt x="7871" y="2582"/>
                    <a:pt x="7681" y="2248"/>
                  </a:cubicBezTo>
                  <a:cubicBezTo>
                    <a:pt x="7180" y="1272"/>
                    <a:pt x="6323" y="427"/>
                    <a:pt x="5264" y="117"/>
                  </a:cubicBezTo>
                  <a:cubicBezTo>
                    <a:pt x="4983" y="38"/>
                    <a:pt x="4699" y="1"/>
                    <a:pt x="4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386850" y="1816725"/>
              <a:ext cx="348875" cy="157775"/>
            </a:xfrm>
            <a:custGeom>
              <a:rect b="b" l="l" r="r" t="t"/>
              <a:pathLst>
                <a:path extrusionOk="0" h="6311" w="13955">
                  <a:moveTo>
                    <a:pt x="8323" y="0"/>
                  </a:moveTo>
                  <a:lnTo>
                    <a:pt x="8239" y="108"/>
                  </a:lnTo>
                  <a:lnTo>
                    <a:pt x="6111" y="2602"/>
                  </a:lnTo>
                  <a:lnTo>
                    <a:pt x="6111" y="2602"/>
                  </a:lnTo>
                  <a:lnTo>
                    <a:pt x="1703" y="1822"/>
                  </a:lnTo>
                  <a:lnTo>
                    <a:pt x="441" y="1620"/>
                  </a:lnTo>
                  <a:lnTo>
                    <a:pt x="107" y="1572"/>
                  </a:lnTo>
                  <a:cubicBezTo>
                    <a:pt x="72" y="1560"/>
                    <a:pt x="36" y="1560"/>
                    <a:pt x="0" y="1560"/>
                  </a:cubicBezTo>
                  <a:cubicBezTo>
                    <a:pt x="36" y="1572"/>
                    <a:pt x="72" y="1584"/>
                    <a:pt x="107" y="1584"/>
                  </a:cubicBezTo>
                  <a:lnTo>
                    <a:pt x="441" y="1655"/>
                  </a:lnTo>
                  <a:lnTo>
                    <a:pt x="1703" y="1893"/>
                  </a:lnTo>
                  <a:lnTo>
                    <a:pt x="6132" y="2715"/>
                  </a:lnTo>
                  <a:lnTo>
                    <a:pt x="6156" y="2727"/>
                  </a:lnTo>
                  <a:lnTo>
                    <a:pt x="6180" y="2691"/>
                  </a:lnTo>
                  <a:lnTo>
                    <a:pt x="8247" y="282"/>
                  </a:lnTo>
                  <a:lnTo>
                    <a:pt x="8247" y="282"/>
                  </a:lnTo>
                  <a:cubicBezTo>
                    <a:pt x="8314" y="718"/>
                    <a:pt x="8389" y="1164"/>
                    <a:pt x="8454" y="1620"/>
                  </a:cubicBezTo>
                  <a:cubicBezTo>
                    <a:pt x="8704" y="3239"/>
                    <a:pt x="8942" y="4763"/>
                    <a:pt x="9168" y="6132"/>
                  </a:cubicBezTo>
                  <a:lnTo>
                    <a:pt x="9192" y="6311"/>
                  </a:lnTo>
                  <a:lnTo>
                    <a:pt x="9263" y="6144"/>
                  </a:lnTo>
                  <a:cubicBezTo>
                    <a:pt x="9734" y="5168"/>
                    <a:pt x="10169" y="4274"/>
                    <a:pt x="10535" y="3507"/>
                  </a:cubicBezTo>
                  <a:lnTo>
                    <a:pt x="10535" y="3507"/>
                  </a:lnTo>
                  <a:lnTo>
                    <a:pt x="13026" y="3929"/>
                  </a:lnTo>
                  <a:lnTo>
                    <a:pt x="13704" y="4049"/>
                  </a:lnTo>
                  <a:lnTo>
                    <a:pt x="13883" y="4072"/>
                  </a:lnTo>
                  <a:cubicBezTo>
                    <a:pt x="13907" y="4072"/>
                    <a:pt x="13931" y="4084"/>
                    <a:pt x="13954" y="4084"/>
                  </a:cubicBezTo>
                  <a:cubicBezTo>
                    <a:pt x="13931" y="4072"/>
                    <a:pt x="13919" y="4060"/>
                    <a:pt x="13895" y="4049"/>
                  </a:cubicBezTo>
                  <a:lnTo>
                    <a:pt x="13716" y="4013"/>
                  </a:lnTo>
                  <a:lnTo>
                    <a:pt x="13038" y="3882"/>
                  </a:lnTo>
                  <a:lnTo>
                    <a:pt x="10514" y="3406"/>
                  </a:lnTo>
                  <a:lnTo>
                    <a:pt x="10490" y="3406"/>
                  </a:lnTo>
                  <a:lnTo>
                    <a:pt x="10478" y="3441"/>
                  </a:lnTo>
                  <a:cubicBezTo>
                    <a:pt x="10118" y="4161"/>
                    <a:pt x="9705" y="5008"/>
                    <a:pt x="9249" y="5942"/>
                  </a:cubicBezTo>
                  <a:lnTo>
                    <a:pt x="9249" y="5942"/>
                  </a:lnTo>
                  <a:lnTo>
                    <a:pt x="8573" y="1608"/>
                  </a:lnTo>
                  <a:cubicBezTo>
                    <a:pt x="8489" y="1108"/>
                    <a:pt x="8418" y="608"/>
                    <a:pt x="8335" y="131"/>
                  </a:cubicBezTo>
                  <a:lnTo>
                    <a:pt x="83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7010576" y="968544"/>
            <a:ext cx="1270102" cy="1413017"/>
            <a:chOff x="7001150" y="922163"/>
            <a:chExt cx="1064450" cy="1184225"/>
          </a:xfrm>
        </p:grpSpPr>
        <p:sp>
          <p:nvSpPr>
            <p:cNvPr id="38" name="Google Shape;38;p2"/>
            <p:cNvSpPr/>
            <p:nvPr/>
          </p:nvSpPr>
          <p:spPr>
            <a:xfrm>
              <a:off x="7001150" y="922163"/>
              <a:ext cx="1064450" cy="1184225"/>
            </a:xfrm>
            <a:custGeom>
              <a:rect b="b" l="l" r="r" t="t"/>
              <a:pathLst>
                <a:path extrusionOk="0" h="47369" w="42578">
                  <a:moveTo>
                    <a:pt x="25309" y="0"/>
                  </a:moveTo>
                  <a:cubicBezTo>
                    <a:pt x="25199" y="0"/>
                    <a:pt x="25086" y="24"/>
                    <a:pt x="24980" y="74"/>
                  </a:cubicBezTo>
                  <a:lnTo>
                    <a:pt x="536" y="11838"/>
                  </a:lnTo>
                  <a:cubicBezTo>
                    <a:pt x="155" y="12016"/>
                    <a:pt x="0" y="12469"/>
                    <a:pt x="179" y="12850"/>
                  </a:cubicBezTo>
                  <a:lnTo>
                    <a:pt x="16586" y="46937"/>
                  </a:lnTo>
                  <a:cubicBezTo>
                    <a:pt x="16714" y="47211"/>
                    <a:pt x="16991" y="47368"/>
                    <a:pt x="17273" y="47368"/>
                  </a:cubicBezTo>
                  <a:cubicBezTo>
                    <a:pt x="17383" y="47368"/>
                    <a:pt x="17494" y="47344"/>
                    <a:pt x="17598" y="47294"/>
                  </a:cubicBezTo>
                  <a:lnTo>
                    <a:pt x="42041" y="35531"/>
                  </a:lnTo>
                  <a:cubicBezTo>
                    <a:pt x="42422" y="35352"/>
                    <a:pt x="42577" y="34900"/>
                    <a:pt x="42398" y="34519"/>
                  </a:cubicBezTo>
                  <a:lnTo>
                    <a:pt x="25992" y="431"/>
                  </a:lnTo>
                  <a:cubicBezTo>
                    <a:pt x="25863" y="157"/>
                    <a:pt x="25593" y="0"/>
                    <a:pt x="25309" y="0"/>
                  </a:cubicBezTo>
                  <a:close/>
                </a:path>
              </a:pathLst>
            </a:custGeom>
            <a:solidFill>
              <a:srgbClr val="2C272A">
                <a:alpha val="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042525" y="951988"/>
              <a:ext cx="970375" cy="1101050"/>
            </a:xfrm>
            <a:custGeom>
              <a:rect b="b" l="l" r="r" t="t"/>
              <a:pathLst>
                <a:path extrusionOk="0" h="44042" w="38815">
                  <a:moveTo>
                    <a:pt x="22932" y="0"/>
                  </a:moveTo>
                  <a:lnTo>
                    <a:pt x="0" y="11037"/>
                  </a:lnTo>
                  <a:lnTo>
                    <a:pt x="15883" y="44042"/>
                  </a:lnTo>
                  <a:lnTo>
                    <a:pt x="38815" y="33004"/>
                  </a:lnTo>
                  <a:lnTo>
                    <a:pt x="2293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219025" y="972913"/>
              <a:ext cx="249750" cy="206200"/>
            </a:xfrm>
            <a:custGeom>
              <a:rect b="b" l="l" r="r" t="t"/>
              <a:pathLst>
                <a:path extrusionOk="0" h="8248" w="999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154725" y="1242438"/>
              <a:ext cx="157200" cy="75125"/>
            </a:xfrm>
            <a:custGeom>
              <a:rect b="b" l="l" r="r" t="t"/>
              <a:pathLst>
                <a:path extrusionOk="0" h="3005" w="6288">
                  <a:moveTo>
                    <a:pt x="6257" y="0"/>
                  </a:moveTo>
                  <a:cubicBezTo>
                    <a:pt x="6150" y="0"/>
                    <a:pt x="4762" y="616"/>
                    <a:pt x="3108" y="1420"/>
                  </a:cubicBezTo>
                  <a:cubicBezTo>
                    <a:pt x="1394" y="2253"/>
                    <a:pt x="1" y="2956"/>
                    <a:pt x="37" y="3003"/>
                  </a:cubicBezTo>
                  <a:cubicBezTo>
                    <a:pt x="38" y="3004"/>
                    <a:pt x="40" y="3005"/>
                    <a:pt x="43" y="3005"/>
                  </a:cubicBezTo>
                  <a:cubicBezTo>
                    <a:pt x="149" y="3005"/>
                    <a:pt x="1524" y="2385"/>
                    <a:pt x="3192" y="1574"/>
                  </a:cubicBezTo>
                  <a:cubicBezTo>
                    <a:pt x="4906" y="741"/>
                    <a:pt x="6287" y="39"/>
                    <a:pt x="6264" y="3"/>
                  </a:cubicBezTo>
                  <a:cubicBezTo>
                    <a:pt x="6263" y="1"/>
                    <a:pt x="6261" y="0"/>
                    <a:pt x="6257"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168725" y="1307388"/>
              <a:ext cx="74725" cy="35750"/>
            </a:xfrm>
            <a:custGeom>
              <a:rect b="b" l="l" r="r" t="t"/>
              <a:pathLst>
                <a:path extrusionOk="0" h="1430" w="2989">
                  <a:moveTo>
                    <a:pt x="2989" y="0"/>
                  </a:moveTo>
                  <a:cubicBezTo>
                    <a:pt x="2465" y="167"/>
                    <a:pt x="1953" y="381"/>
                    <a:pt x="1465" y="643"/>
                  </a:cubicBezTo>
                  <a:cubicBezTo>
                    <a:pt x="953" y="858"/>
                    <a:pt x="453" y="1120"/>
                    <a:pt x="1" y="1429"/>
                  </a:cubicBezTo>
                  <a:cubicBezTo>
                    <a:pt x="524" y="1262"/>
                    <a:pt x="1036" y="1060"/>
                    <a:pt x="1525" y="798"/>
                  </a:cubicBezTo>
                  <a:cubicBezTo>
                    <a:pt x="2036" y="584"/>
                    <a:pt x="2537" y="310"/>
                    <a:pt x="298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210700" y="1204688"/>
              <a:ext cx="433700" cy="208400"/>
            </a:xfrm>
            <a:custGeom>
              <a:rect b="b" l="l" r="r" t="t"/>
              <a:pathLst>
                <a:path extrusionOk="0" h="8336" w="17348">
                  <a:moveTo>
                    <a:pt x="17322" y="0"/>
                  </a:moveTo>
                  <a:cubicBezTo>
                    <a:pt x="17225" y="0"/>
                    <a:pt x="13349" y="1809"/>
                    <a:pt x="8620" y="4085"/>
                  </a:cubicBezTo>
                  <a:cubicBezTo>
                    <a:pt x="3858" y="6394"/>
                    <a:pt x="0" y="8311"/>
                    <a:pt x="24" y="8335"/>
                  </a:cubicBezTo>
                  <a:cubicBezTo>
                    <a:pt x="24" y="8335"/>
                    <a:pt x="25" y="8336"/>
                    <a:pt x="26" y="8336"/>
                  </a:cubicBezTo>
                  <a:cubicBezTo>
                    <a:pt x="111" y="8336"/>
                    <a:pt x="3975" y="6515"/>
                    <a:pt x="8704" y="4239"/>
                  </a:cubicBezTo>
                  <a:cubicBezTo>
                    <a:pt x="13490" y="1941"/>
                    <a:pt x="17348" y="36"/>
                    <a:pt x="17324" y="1"/>
                  </a:cubicBezTo>
                  <a:cubicBezTo>
                    <a:pt x="17324" y="0"/>
                    <a:pt x="17323" y="0"/>
                    <a:pt x="17322"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230650" y="1245763"/>
              <a:ext cx="433400" cy="208700"/>
            </a:xfrm>
            <a:custGeom>
              <a:rect b="b" l="l" r="r" t="t"/>
              <a:pathLst>
                <a:path extrusionOk="0" h="8348" w="17336">
                  <a:moveTo>
                    <a:pt x="17322" y="0"/>
                  </a:moveTo>
                  <a:cubicBezTo>
                    <a:pt x="17226" y="0"/>
                    <a:pt x="13373" y="1832"/>
                    <a:pt x="8632" y="4108"/>
                  </a:cubicBezTo>
                  <a:cubicBezTo>
                    <a:pt x="3858" y="6406"/>
                    <a:pt x="0" y="8323"/>
                    <a:pt x="24" y="8347"/>
                  </a:cubicBezTo>
                  <a:cubicBezTo>
                    <a:pt x="24" y="8347"/>
                    <a:pt x="24" y="8347"/>
                    <a:pt x="25" y="8347"/>
                  </a:cubicBezTo>
                  <a:cubicBezTo>
                    <a:pt x="86" y="8347"/>
                    <a:pt x="3960" y="6534"/>
                    <a:pt x="8703" y="4239"/>
                  </a:cubicBezTo>
                  <a:cubicBezTo>
                    <a:pt x="13490" y="1942"/>
                    <a:pt x="17336" y="48"/>
                    <a:pt x="17324" y="1"/>
                  </a:cubicBezTo>
                  <a:cubicBezTo>
                    <a:pt x="17323" y="0"/>
                    <a:pt x="17323" y="0"/>
                    <a:pt x="17322"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250275" y="1287138"/>
              <a:ext cx="433725" cy="208700"/>
            </a:xfrm>
            <a:custGeom>
              <a:rect b="b" l="l" r="r" t="t"/>
              <a:pathLst>
                <a:path extrusionOk="0" h="8348" w="17349">
                  <a:moveTo>
                    <a:pt x="17323" y="0"/>
                  </a:moveTo>
                  <a:cubicBezTo>
                    <a:pt x="17238" y="0"/>
                    <a:pt x="13373" y="1821"/>
                    <a:pt x="8645" y="4108"/>
                  </a:cubicBezTo>
                  <a:cubicBezTo>
                    <a:pt x="3858" y="6406"/>
                    <a:pt x="1" y="8311"/>
                    <a:pt x="25" y="8347"/>
                  </a:cubicBezTo>
                  <a:cubicBezTo>
                    <a:pt x="25" y="8347"/>
                    <a:pt x="25" y="8347"/>
                    <a:pt x="26" y="8347"/>
                  </a:cubicBezTo>
                  <a:cubicBezTo>
                    <a:pt x="99" y="8347"/>
                    <a:pt x="3972" y="6523"/>
                    <a:pt x="8716" y="4239"/>
                  </a:cubicBezTo>
                  <a:cubicBezTo>
                    <a:pt x="13491" y="1941"/>
                    <a:pt x="17348" y="37"/>
                    <a:pt x="17324" y="1"/>
                  </a:cubicBezTo>
                  <a:cubicBezTo>
                    <a:pt x="17324" y="0"/>
                    <a:pt x="17324" y="0"/>
                    <a:pt x="17323"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270225" y="1328488"/>
              <a:ext cx="433700" cy="208425"/>
            </a:xfrm>
            <a:custGeom>
              <a:rect b="b" l="l" r="r" t="t"/>
              <a:pathLst>
                <a:path extrusionOk="0" h="8337" w="17348">
                  <a:moveTo>
                    <a:pt x="17322" y="1"/>
                  </a:moveTo>
                  <a:cubicBezTo>
                    <a:pt x="17214" y="1"/>
                    <a:pt x="13359" y="1840"/>
                    <a:pt x="8644" y="4109"/>
                  </a:cubicBezTo>
                  <a:cubicBezTo>
                    <a:pt x="3858" y="6407"/>
                    <a:pt x="1" y="8312"/>
                    <a:pt x="24" y="8336"/>
                  </a:cubicBezTo>
                  <a:cubicBezTo>
                    <a:pt x="24" y="8336"/>
                    <a:pt x="25" y="8337"/>
                    <a:pt x="26" y="8337"/>
                  </a:cubicBezTo>
                  <a:cubicBezTo>
                    <a:pt x="111" y="8337"/>
                    <a:pt x="3975" y="6516"/>
                    <a:pt x="8704" y="4240"/>
                  </a:cubicBezTo>
                  <a:cubicBezTo>
                    <a:pt x="13490" y="1931"/>
                    <a:pt x="17348" y="37"/>
                    <a:pt x="17324" y="2"/>
                  </a:cubicBezTo>
                  <a:cubicBezTo>
                    <a:pt x="17324" y="1"/>
                    <a:pt x="17323" y="1"/>
                    <a:pt x="17322"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290175" y="1369588"/>
              <a:ext cx="433700" cy="208700"/>
            </a:xfrm>
            <a:custGeom>
              <a:rect b="b" l="l" r="r" t="t"/>
              <a:pathLst>
                <a:path extrusionOk="0" h="8348" w="17348">
                  <a:moveTo>
                    <a:pt x="17322" y="0"/>
                  </a:moveTo>
                  <a:cubicBezTo>
                    <a:pt x="17225" y="0"/>
                    <a:pt x="13349" y="1809"/>
                    <a:pt x="8632" y="4097"/>
                  </a:cubicBezTo>
                  <a:cubicBezTo>
                    <a:pt x="3870" y="6394"/>
                    <a:pt x="0" y="8311"/>
                    <a:pt x="24" y="8347"/>
                  </a:cubicBezTo>
                  <a:cubicBezTo>
                    <a:pt x="24" y="8347"/>
                    <a:pt x="24" y="8347"/>
                    <a:pt x="25" y="8347"/>
                  </a:cubicBezTo>
                  <a:cubicBezTo>
                    <a:pt x="86" y="8347"/>
                    <a:pt x="3960" y="6523"/>
                    <a:pt x="8704" y="4239"/>
                  </a:cubicBezTo>
                  <a:cubicBezTo>
                    <a:pt x="13490" y="1942"/>
                    <a:pt x="17348" y="48"/>
                    <a:pt x="17324" y="1"/>
                  </a:cubicBezTo>
                  <a:cubicBezTo>
                    <a:pt x="17324" y="0"/>
                    <a:pt x="17323" y="0"/>
                    <a:pt x="17322"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310100" y="1410938"/>
              <a:ext cx="433425" cy="208425"/>
            </a:xfrm>
            <a:custGeom>
              <a:rect b="b" l="l" r="r" t="t"/>
              <a:pathLst>
                <a:path extrusionOk="0" h="8337" w="17337">
                  <a:moveTo>
                    <a:pt x="17322" y="1"/>
                  </a:moveTo>
                  <a:cubicBezTo>
                    <a:pt x="17202" y="1"/>
                    <a:pt x="13347" y="1829"/>
                    <a:pt x="8633" y="4098"/>
                  </a:cubicBezTo>
                  <a:cubicBezTo>
                    <a:pt x="3859" y="6407"/>
                    <a:pt x="1" y="8312"/>
                    <a:pt x="13" y="8336"/>
                  </a:cubicBezTo>
                  <a:cubicBezTo>
                    <a:pt x="13" y="8336"/>
                    <a:pt x="14" y="8337"/>
                    <a:pt x="15" y="8337"/>
                  </a:cubicBezTo>
                  <a:cubicBezTo>
                    <a:pt x="111" y="8337"/>
                    <a:pt x="3976" y="6516"/>
                    <a:pt x="8704" y="4240"/>
                  </a:cubicBezTo>
                  <a:cubicBezTo>
                    <a:pt x="13479" y="1942"/>
                    <a:pt x="17336" y="37"/>
                    <a:pt x="17325" y="2"/>
                  </a:cubicBezTo>
                  <a:cubicBezTo>
                    <a:pt x="17324" y="1"/>
                    <a:pt x="17323" y="1"/>
                    <a:pt x="17322"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328275" y="1552363"/>
              <a:ext cx="216425" cy="103900"/>
            </a:xfrm>
            <a:custGeom>
              <a:rect b="b" l="l" r="r" t="t"/>
              <a:pathLst>
                <a:path extrusionOk="0" h="4156" w="8657">
                  <a:moveTo>
                    <a:pt x="8656" y="0"/>
                  </a:moveTo>
                  <a:lnTo>
                    <a:pt x="8656" y="0"/>
                  </a:lnTo>
                  <a:cubicBezTo>
                    <a:pt x="8537" y="24"/>
                    <a:pt x="8418" y="72"/>
                    <a:pt x="8299" y="131"/>
                  </a:cubicBezTo>
                  <a:lnTo>
                    <a:pt x="7358" y="548"/>
                  </a:lnTo>
                  <a:cubicBezTo>
                    <a:pt x="6573" y="917"/>
                    <a:pt x="5477" y="1429"/>
                    <a:pt x="4287" y="2000"/>
                  </a:cubicBezTo>
                  <a:cubicBezTo>
                    <a:pt x="3096" y="2572"/>
                    <a:pt x="2012" y="3108"/>
                    <a:pt x="1239" y="3501"/>
                  </a:cubicBezTo>
                  <a:lnTo>
                    <a:pt x="322" y="3965"/>
                  </a:lnTo>
                  <a:cubicBezTo>
                    <a:pt x="215" y="4025"/>
                    <a:pt x="107" y="4084"/>
                    <a:pt x="0" y="4156"/>
                  </a:cubicBezTo>
                  <a:cubicBezTo>
                    <a:pt x="131" y="4132"/>
                    <a:pt x="250" y="4084"/>
                    <a:pt x="357" y="4025"/>
                  </a:cubicBezTo>
                  <a:lnTo>
                    <a:pt x="1310" y="3608"/>
                  </a:lnTo>
                  <a:cubicBezTo>
                    <a:pt x="2096" y="3239"/>
                    <a:pt x="3179" y="2727"/>
                    <a:pt x="4382" y="2155"/>
                  </a:cubicBezTo>
                  <a:cubicBezTo>
                    <a:pt x="5572" y="1572"/>
                    <a:pt x="6644" y="1048"/>
                    <a:pt x="7430" y="655"/>
                  </a:cubicBezTo>
                  <a:lnTo>
                    <a:pt x="8347" y="191"/>
                  </a:lnTo>
                  <a:cubicBezTo>
                    <a:pt x="8454" y="131"/>
                    <a:pt x="8561" y="72"/>
                    <a:pt x="8656"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543775" y="1092788"/>
              <a:ext cx="69075" cy="33350"/>
            </a:xfrm>
            <a:custGeom>
              <a:rect b="b" l="l" r="r" t="t"/>
              <a:pathLst>
                <a:path extrusionOk="0" h="1334" w="2763">
                  <a:moveTo>
                    <a:pt x="2763" y="0"/>
                  </a:moveTo>
                  <a:lnTo>
                    <a:pt x="2763" y="0"/>
                  </a:lnTo>
                  <a:cubicBezTo>
                    <a:pt x="2274" y="143"/>
                    <a:pt x="1798" y="345"/>
                    <a:pt x="1346" y="583"/>
                  </a:cubicBezTo>
                  <a:cubicBezTo>
                    <a:pt x="870" y="786"/>
                    <a:pt x="417" y="1036"/>
                    <a:pt x="0" y="1334"/>
                  </a:cubicBezTo>
                  <a:cubicBezTo>
                    <a:pt x="489" y="1179"/>
                    <a:pt x="965" y="988"/>
                    <a:pt x="1417" y="738"/>
                  </a:cubicBezTo>
                  <a:cubicBezTo>
                    <a:pt x="1893" y="536"/>
                    <a:pt x="2346" y="286"/>
                    <a:pt x="2763"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377075" y="1689588"/>
              <a:ext cx="112250" cy="54175"/>
            </a:xfrm>
            <a:custGeom>
              <a:rect b="b" l="l" r="r" t="t"/>
              <a:pathLst>
                <a:path extrusionOk="0" h="2167" w="4490">
                  <a:moveTo>
                    <a:pt x="4490" y="0"/>
                  </a:moveTo>
                  <a:lnTo>
                    <a:pt x="4490" y="0"/>
                  </a:lnTo>
                  <a:cubicBezTo>
                    <a:pt x="3716" y="286"/>
                    <a:pt x="2954" y="619"/>
                    <a:pt x="2215" y="1012"/>
                  </a:cubicBezTo>
                  <a:cubicBezTo>
                    <a:pt x="1453" y="1345"/>
                    <a:pt x="715" y="1726"/>
                    <a:pt x="1" y="2167"/>
                  </a:cubicBezTo>
                  <a:cubicBezTo>
                    <a:pt x="787" y="1881"/>
                    <a:pt x="1549" y="1548"/>
                    <a:pt x="2287" y="1155"/>
                  </a:cubicBezTo>
                  <a:cubicBezTo>
                    <a:pt x="3049" y="822"/>
                    <a:pt x="3787" y="441"/>
                    <a:pt x="4490"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397325" y="1724988"/>
              <a:ext cx="114025" cy="55100"/>
            </a:xfrm>
            <a:custGeom>
              <a:rect b="b" l="l" r="r" t="t"/>
              <a:pathLst>
                <a:path extrusionOk="0" h="2204" w="4561">
                  <a:moveTo>
                    <a:pt x="4561" y="1"/>
                  </a:moveTo>
                  <a:cubicBezTo>
                    <a:pt x="3763" y="298"/>
                    <a:pt x="2989" y="644"/>
                    <a:pt x="2239" y="1025"/>
                  </a:cubicBezTo>
                  <a:cubicBezTo>
                    <a:pt x="1465" y="1370"/>
                    <a:pt x="715" y="1763"/>
                    <a:pt x="1" y="2203"/>
                  </a:cubicBezTo>
                  <a:cubicBezTo>
                    <a:pt x="786" y="1918"/>
                    <a:pt x="1560" y="1572"/>
                    <a:pt x="2310" y="1180"/>
                  </a:cubicBezTo>
                  <a:cubicBezTo>
                    <a:pt x="3084" y="834"/>
                    <a:pt x="3846" y="441"/>
                    <a:pt x="4561"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758675" y="1527063"/>
              <a:ext cx="54200" cy="26200"/>
            </a:xfrm>
            <a:custGeom>
              <a:rect b="b" l="l" r="r" t="t"/>
              <a:pathLst>
                <a:path extrusionOk="0" h="1048" w="2168">
                  <a:moveTo>
                    <a:pt x="2168" y="0"/>
                  </a:moveTo>
                  <a:lnTo>
                    <a:pt x="2168" y="0"/>
                  </a:lnTo>
                  <a:cubicBezTo>
                    <a:pt x="1787" y="95"/>
                    <a:pt x="1406" y="250"/>
                    <a:pt x="1048" y="441"/>
                  </a:cubicBezTo>
                  <a:cubicBezTo>
                    <a:pt x="679" y="596"/>
                    <a:pt x="322" y="798"/>
                    <a:pt x="1" y="1048"/>
                  </a:cubicBezTo>
                  <a:cubicBezTo>
                    <a:pt x="394" y="941"/>
                    <a:pt x="775" y="798"/>
                    <a:pt x="1120" y="596"/>
                  </a:cubicBezTo>
                  <a:cubicBezTo>
                    <a:pt x="1501" y="441"/>
                    <a:pt x="1858" y="238"/>
                    <a:pt x="2168"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776550" y="1559788"/>
              <a:ext cx="54475" cy="26225"/>
            </a:xfrm>
            <a:custGeom>
              <a:rect b="b" l="l" r="r" t="t"/>
              <a:pathLst>
                <a:path extrusionOk="0" h="1049" w="2179">
                  <a:moveTo>
                    <a:pt x="2179" y="1"/>
                  </a:moveTo>
                  <a:lnTo>
                    <a:pt x="2179" y="1"/>
                  </a:lnTo>
                  <a:cubicBezTo>
                    <a:pt x="1786" y="96"/>
                    <a:pt x="1405" y="251"/>
                    <a:pt x="1048" y="453"/>
                  </a:cubicBezTo>
                  <a:cubicBezTo>
                    <a:pt x="679" y="596"/>
                    <a:pt x="322" y="799"/>
                    <a:pt x="0" y="1049"/>
                  </a:cubicBezTo>
                  <a:cubicBezTo>
                    <a:pt x="393" y="941"/>
                    <a:pt x="774" y="799"/>
                    <a:pt x="1119" y="596"/>
                  </a:cubicBezTo>
                  <a:cubicBezTo>
                    <a:pt x="1500" y="441"/>
                    <a:pt x="1857" y="251"/>
                    <a:pt x="2179"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425300" y="1789588"/>
              <a:ext cx="52725" cy="25325"/>
            </a:xfrm>
            <a:custGeom>
              <a:rect b="b" l="l" r="r" t="t"/>
              <a:pathLst>
                <a:path extrusionOk="0" h="1013" w="2109">
                  <a:moveTo>
                    <a:pt x="2108" y="0"/>
                  </a:moveTo>
                  <a:lnTo>
                    <a:pt x="2108" y="0"/>
                  </a:lnTo>
                  <a:cubicBezTo>
                    <a:pt x="1727" y="96"/>
                    <a:pt x="1358" y="227"/>
                    <a:pt x="1025" y="417"/>
                  </a:cubicBezTo>
                  <a:cubicBezTo>
                    <a:pt x="656" y="572"/>
                    <a:pt x="310" y="774"/>
                    <a:pt x="1" y="1013"/>
                  </a:cubicBezTo>
                  <a:cubicBezTo>
                    <a:pt x="382" y="917"/>
                    <a:pt x="751" y="774"/>
                    <a:pt x="1096" y="584"/>
                  </a:cubicBezTo>
                  <a:cubicBezTo>
                    <a:pt x="1453" y="441"/>
                    <a:pt x="1799" y="239"/>
                    <a:pt x="2108"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812250" y="1598188"/>
              <a:ext cx="39325" cy="19375"/>
            </a:xfrm>
            <a:custGeom>
              <a:rect b="b" l="l" r="r" t="t"/>
              <a:pathLst>
                <a:path extrusionOk="0" h="775" w="1573">
                  <a:moveTo>
                    <a:pt x="1572" y="1"/>
                  </a:moveTo>
                  <a:lnTo>
                    <a:pt x="1572" y="1"/>
                  </a:lnTo>
                  <a:cubicBezTo>
                    <a:pt x="1287" y="60"/>
                    <a:pt x="1013" y="156"/>
                    <a:pt x="751" y="310"/>
                  </a:cubicBezTo>
                  <a:cubicBezTo>
                    <a:pt x="477" y="418"/>
                    <a:pt x="227" y="572"/>
                    <a:pt x="1" y="775"/>
                  </a:cubicBezTo>
                  <a:cubicBezTo>
                    <a:pt x="298" y="715"/>
                    <a:pt x="572" y="608"/>
                    <a:pt x="834" y="453"/>
                  </a:cubicBezTo>
                  <a:cubicBezTo>
                    <a:pt x="1108" y="346"/>
                    <a:pt x="1358" y="203"/>
                    <a:pt x="1572"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64900" y="1824113"/>
              <a:ext cx="133075" cy="102725"/>
            </a:xfrm>
            <a:custGeom>
              <a:rect b="b" l="l" r="r" t="t"/>
              <a:pathLst>
                <a:path extrusionOk="0" h="4109" w="5323">
                  <a:moveTo>
                    <a:pt x="2715" y="194"/>
                  </a:moveTo>
                  <a:cubicBezTo>
                    <a:pt x="2727" y="194"/>
                    <a:pt x="2739" y="197"/>
                    <a:pt x="2751" y="203"/>
                  </a:cubicBezTo>
                  <a:cubicBezTo>
                    <a:pt x="2786" y="227"/>
                    <a:pt x="2810" y="263"/>
                    <a:pt x="2822" y="298"/>
                  </a:cubicBezTo>
                  <a:cubicBezTo>
                    <a:pt x="2980" y="592"/>
                    <a:pt x="3081" y="914"/>
                    <a:pt x="3120" y="1256"/>
                  </a:cubicBezTo>
                  <a:lnTo>
                    <a:pt x="3120" y="1256"/>
                  </a:lnTo>
                  <a:lnTo>
                    <a:pt x="2298" y="1773"/>
                  </a:lnTo>
                  <a:lnTo>
                    <a:pt x="2298" y="1773"/>
                  </a:lnTo>
                  <a:cubicBezTo>
                    <a:pt x="2169" y="1498"/>
                    <a:pt x="2136" y="1181"/>
                    <a:pt x="2215" y="882"/>
                  </a:cubicBezTo>
                  <a:cubicBezTo>
                    <a:pt x="2262" y="691"/>
                    <a:pt x="2346" y="524"/>
                    <a:pt x="2477" y="382"/>
                  </a:cubicBezTo>
                  <a:cubicBezTo>
                    <a:pt x="2536" y="310"/>
                    <a:pt x="2608" y="251"/>
                    <a:pt x="2679" y="203"/>
                  </a:cubicBezTo>
                  <a:cubicBezTo>
                    <a:pt x="2691" y="197"/>
                    <a:pt x="2703" y="194"/>
                    <a:pt x="2715" y="194"/>
                  </a:cubicBezTo>
                  <a:close/>
                  <a:moveTo>
                    <a:pt x="3128" y="1344"/>
                  </a:moveTo>
                  <a:cubicBezTo>
                    <a:pt x="3129" y="1361"/>
                    <a:pt x="3131" y="1377"/>
                    <a:pt x="3132" y="1394"/>
                  </a:cubicBezTo>
                  <a:cubicBezTo>
                    <a:pt x="3154" y="1740"/>
                    <a:pt x="3113" y="2087"/>
                    <a:pt x="3000" y="2414"/>
                  </a:cubicBezTo>
                  <a:lnTo>
                    <a:pt x="3000" y="2414"/>
                  </a:lnTo>
                  <a:cubicBezTo>
                    <a:pt x="2887" y="2373"/>
                    <a:pt x="2779" y="2318"/>
                    <a:pt x="2679" y="2251"/>
                  </a:cubicBezTo>
                  <a:cubicBezTo>
                    <a:pt x="2530" y="2136"/>
                    <a:pt x="2411" y="1992"/>
                    <a:pt x="2326" y="1831"/>
                  </a:cubicBezTo>
                  <a:lnTo>
                    <a:pt x="2326" y="1831"/>
                  </a:lnTo>
                  <a:lnTo>
                    <a:pt x="3128" y="1344"/>
                  </a:lnTo>
                  <a:close/>
                  <a:moveTo>
                    <a:pt x="5006" y="203"/>
                  </a:moveTo>
                  <a:lnTo>
                    <a:pt x="5006" y="203"/>
                  </a:lnTo>
                  <a:cubicBezTo>
                    <a:pt x="5133" y="596"/>
                    <a:pt x="5134" y="1017"/>
                    <a:pt x="5001" y="1417"/>
                  </a:cubicBezTo>
                  <a:cubicBezTo>
                    <a:pt x="4870" y="1870"/>
                    <a:pt x="4525" y="2239"/>
                    <a:pt x="4084" y="2406"/>
                  </a:cubicBezTo>
                  <a:cubicBezTo>
                    <a:pt x="3907" y="2474"/>
                    <a:pt x="3719" y="2507"/>
                    <a:pt x="3531" y="2507"/>
                  </a:cubicBezTo>
                  <a:cubicBezTo>
                    <a:pt x="3406" y="2507"/>
                    <a:pt x="3281" y="2492"/>
                    <a:pt x="3159" y="2463"/>
                  </a:cubicBezTo>
                  <a:lnTo>
                    <a:pt x="3159" y="2463"/>
                  </a:lnTo>
                  <a:cubicBezTo>
                    <a:pt x="3282" y="2115"/>
                    <a:pt x="3332" y="1748"/>
                    <a:pt x="3310" y="1382"/>
                  </a:cubicBezTo>
                  <a:cubicBezTo>
                    <a:pt x="3307" y="1335"/>
                    <a:pt x="3303" y="1288"/>
                    <a:pt x="3298" y="1241"/>
                  </a:cubicBezTo>
                  <a:lnTo>
                    <a:pt x="3298" y="1241"/>
                  </a:lnTo>
                  <a:lnTo>
                    <a:pt x="5006" y="203"/>
                  </a:lnTo>
                  <a:close/>
                  <a:moveTo>
                    <a:pt x="842" y="974"/>
                  </a:moveTo>
                  <a:cubicBezTo>
                    <a:pt x="1128" y="1325"/>
                    <a:pt x="1304" y="1742"/>
                    <a:pt x="1369" y="2179"/>
                  </a:cubicBezTo>
                  <a:cubicBezTo>
                    <a:pt x="1377" y="2235"/>
                    <a:pt x="1382" y="2292"/>
                    <a:pt x="1386" y="2348"/>
                  </a:cubicBezTo>
                  <a:lnTo>
                    <a:pt x="1386" y="2348"/>
                  </a:lnTo>
                  <a:lnTo>
                    <a:pt x="1369" y="2358"/>
                  </a:lnTo>
                  <a:lnTo>
                    <a:pt x="903" y="2657"/>
                  </a:lnTo>
                  <a:lnTo>
                    <a:pt x="903" y="2657"/>
                  </a:lnTo>
                  <a:cubicBezTo>
                    <a:pt x="891" y="2629"/>
                    <a:pt x="880" y="2601"/>
                    <a:pt x="869" y="2572"/>
                  </a:cubicBezTo>
                  <a:cubicBezTo>
                    <a:pt x="736" y="2051"/>
                    <a:pt x="727" y="1500"/>
                    <a:pt x="842" y="974"/>
                  </a:cubicBezTo>
                  <a:close/>
                  <a:moveTo>
                    <a:pt x="1389" y="2401"/>
                  </a:moveTo>
                  <a:lnTo>
                    <a:pt x="1389" y="2401"/>
                  </a:lnTo>
                  <a:cubicBezTo>
                    <a:pt x="1403" y="2667"/>
                    <a:pt x="1378" y="2933"/>
                    <a:pt x="1309" y="3192"/>
                  </a:cubicBezTo>
                  <a:lnTo>
                    <a:pt x="1309" y="3192"/>
                  </a:lnTo>
                  <a:cubicBezTo>
                    <a:pt x="1143" y="3057"/>
                    <a:pt x="1008" y="2885"/>
                    <a:pt x="917" y="2688"/>
                  </a:cubicBezTo>
                  <a:lnTo>
                    <a:pt x="917" y="2688"/>
                  </a:lnTo>
                  <a:lnTo>
                    <a:pt x="1381" y="2406"/>
                  </a:lnTo>
                  <a:lnTo>
                    <a:pt x="1389" y="2401"/>
                  </a:lnTo>
                  <a:close/>
                  <a:moveTo>
                    <a:pt x="2185" y="1917"/>
                  </a:moveTo>
                  <a:cubicBezTo>
                    <a:pt x="2280" y="2100"/>
                    <a:pt x="2415" y="2264"/>
                    <a:pt x="2584" y="2394"/>
                  </a:cubicBezTo>
                  <a:cubicBezTo>
                    <a:pt x="2695" y="2471"/>
                    <a:pt x="2813" y="2533"/>
                    <a:pt x="2937" y="2579"/>
                  </a:cubicBezTo>
                  <a:lnTo>
                    <a:pt x="2937" y="2579"/>
                  </a:lnTo>
                  <a:cubicBezTo>
                    <a:pt x="2813" y="2871"/>
                    <a:pt x="2614" y="3128"/>
                    <a:pt x="2358" y="3299"/>
                  </a:cubicBezTo>
                  <a:cubicBezTo>
                    <a:pt x="2220" y="3385"/>
                    <a:pt x="2068" y="3427"/>
                    <a:pt x="1915" y="3427"/>
                  </a:cubicBezTo>
                  <a:cubicBezTo>
                    <a:pt x="1752" y="3427"/>
                    <a:pt x="1589" y="3379"/>
                    <a:pt x="1441" y="3287"/>
                  </a:cubicBezTo>
                  <a:cubicBezTo>
                    <a:pt x="1414" y="3270"/>
                    <a:pt x="1388" y="3252"/>
                    <a:pt x="1363" y="3233"/>
                  </a:cubicBezTo>
                  <a:lnTo>
                    <a:pt x="1363" y="3233"/>
                  </a:lnTo>
                  <a:cubicBezTo>
                    <a:pt x="1450" y="2950"/>
                    <a:pt x="1486" y="2652"/>
                    <a:pt x="1469" y="2352"/>
                  </a:cubicBezTo>
                  <a:lnTo>
                    <a:pt x="1469" y="2352"/>
                  </a:lnTo>
                  <a:lnTo>
                    <a:pt x="2185" y="1917"/>
                  </a:lnTo>
                  <a:close/>
                  <a:moveTo>
                    <a:pt x="5108" y="1"/>
                  </a:moveTo>
                  <a:lnTo>
                    <a:pt x="5037" y="48"/>
                  </a:lnTo>
                  <a:lnTo>
                    <a:pt x="3287" y="1150"/>
                  </a:lnTo>
                  <a:lnTo>
                    <a:pt x="3287" y="1150"/>
                  </a:lnTo>
                  <a:cubicBezTo>
                    <a:pt x="3242" y="824"/>
                    <a:pt x="3143" y="504"/>
                    <a:pt x="2989" y="215"/>
                  </a:cubicBezTo>
                  <a:cubicBezTo>
                    <a:pt x="2965" y="155"/>
                    <a:pt x="2917" y="108"/>
                    <a:pt x="2870" y="72"/>
                  </a:cubicBezTo>
                  <a:cubicBezTo>
                    <a:pt x="2834" y="54"/>
                    <a:pt x="2795" y="45"/>
                    <a:pt x="2757" y="45"/>
                  </a:cubicBezTo>
                  <a:cubicBezTo>
                    <a:pt x="2718" y="45"/>
                    <a:pt x="2679" y="54"/>
                    <a:pt x="2643" y="72"/>
                  </a:cubicBezTo>
                  <a:cubicBezTo>
                    <a:pt x="2596" y="96"/>
                    <a:pt x="2548" y="132"/>
                    <a:pt x="2501" y="167"/>
                  </a:cubicBezTo>
                  <a:cubicBezTo>
                    <a:pt x="2465" y="203"/>
                    <a:pt x="2417" y="239"/>
                    <a:pt x="2381" y="286"/>
                  </a:cubicBezTo>
                  <a:cubicBezTo>
                    <a:pt x="2239" y="441"/>
                    <a:pt x="2120" y="644"/>
                    <a:pt x="2072" y="858"/>
                  </a:cubicBezTo>
                  <a:cubicBezTo>
                    <a:pt x="1979" y="1200"/>
                    <a:pt x="2015" y="1555"/>
                    <a:pt x="2158" y="1862"/>
                  </a:cubicBezTo>
                  <a:lnTo>
                    <a:pt x="2158" y="1862"/>
                  </a:lnTo>
                  <a:lnTo>
                    <a:pt x="1466" y="2297"/>
                  </a:lnTo>
                  <a:lnTo>
                    <a:pt x="1466" y="2297"/>
                  </a:lnTo>
                  <a:cubicBezTo>
                    <a:pt x="1463" y="2254"/>
                    <a:pt x="1458" y="2211"/>
                    <a:pt x="1453" y="2168"/>
                  </a:cubicBezTo>
                  <a:cubicBezTo>
                    <a:pt x="1393" y="1667"/>
                    <a:pt x="1191" y="1191"/>
                    <a:pt x="857" y="810"/>
                  </a:cubicBezTo>
                  <a:lnTo>
                    <a:pt x="774" y="715"/>
                  </a:lnTo>
                  <a:lnTo>
                    <a:pt x="750" y="834"/>
                  </a:lnTo>
                  <a:cubicBezTo>
                    <a:pt x="607" y="1429"/>
                    <a:pt x="607" y="2037"/>
                    <a:pt x="750" y="2620"/>
                  </a:cubicBezTo>
                  <a:cubicBezTo>
                    <a:pt x="763" y="2656"/>
                    <a:pt x="777" y="2692"/>
                    <a:pt x="793" y="2727"/>
                  </a:cubicBezTo>
                  <a:lnTo>
                    <a:pt x="793" y="2727"/>
                  </a:lnTo>
                  <a:lnTo>
                    <a:pt x="346" y="3013"/>
                  </a:lnTo>
                  <a:lnTo>
                    <a:pt x="84" y="3180"/>
                  </a:lnTo>
                  <a:cubicBezTo>
                    <a:pt x="48" y="3203"/>
                    <a:pt x="24" y="3227"/>
                    <a:pt x="0" y="3251"/>
                  </a:cubicBezTo>
                  <a:cubicBezTo>
                    <a:pt x="24" y="3239"/>
                    <a:pt x="48" y="3215"/>
                    <a:pt x="72" y="3191"/>
                  </a:cubicBezTo>
                  <a:lnTo>
                    <a:pt x="346" y="3037"/>
                  </a:lnTo>
                  <a:lnTo>
                    <a:pt x="806" y="2756"/>
                  </a:lnTo>
                  <a:lnTo>
                    <a:pt x="806" y="2756"/>
                  </a:lnTo>
                  <a:cubicBezTo>
                    <a:pt x="911" y="2986"/>
                    <a:pt x="1066" y="3182"/>
                    <a:pt x="1266" y="3336"/>
                  </a:cubicBezTo>
                  <a:lnTo>
                    <a:pt x="1266" y="3336"/>
                  </a:lnTo>
                  <a:cubicBezTo>
                    <a:pt x="1171" y="3612"/>
                    <a:pt x="1036" y="3875"/>
                    <a:pt x="869" y="4108"/>
                  </a:cubicBezTo>
                  <a:cubicBezTo>
                    <a:pt x="869" y="4108"/>
                    <a:pt x="881" y="4096"/>
                    <a:pt x="917" y="4061"/>
                  </a:cubicBezTo>
                  <a:cubicBezTo>
                    <a:pt x="941" y="4037"/>
                    <a:pt x="977" y="3989"/>
                    <a:pt x="1036" y="3918"/>
                  </a:cubicBezTo>
                  <a:cubicBezTo>
                    <a:pt x="1150" y="3752"/>
                    <a:pt x="1246" y="3568"/>
                    <a:pt x="1316" y="3374"/>
                  </a:cubicBezTo>
                  <a:lnTo>
                    <a:pt x="1316" y="3374"/>
                  </a:lnTo>
                  <a:cubicBezTo>
                    <a:pt x="1337" y="3389"/>
                    <a:pt x="1359" y="3404"/>
                    <a:pt x="1381" y="3418"/>
                  </a:cubicBezTo>
                  <a:cubicBezTo>
                    <a:pt x="1549" y="3524"/>
                    <a:pt x="1743" y="3577"/>
                    <a:pt x="1938" y="3577"/>
                  </a:cubicBezTo>
                  <a:cubicBezTo>
                    <a:pt x="2116" y="3577"/>
                    <a:pt x="2294" y="3532"/>
                    <a:pt x="2453" y="3442"/>
                  </a:cubicBezTo>
                  <a:cubicBezTo>
                    <a:pt x="2746" y="3235"/>
                    <a:pt x="2970" y="2959"/>
                    <a:pt x="3098" y="2632"/>
                  </a:cubicBezTo>
                  <a:lnTo>
                    <a:pt x="3098" y="2632"/>
                  </a:lnTo>
                  <a:cubicBezTo>
                    <a:pt x="3242" y="2670"/>
                    <a:pt x="3391" y="2690"/>
                    <a:pt x="3540" y="2690"/>
                  </a:cubicBezTo>
                  <a:cubicBezTo>
                    <a:pt x="3752" y="2690"/>
                    <a:pt x="3965" y="2651"/>
                    <a:pt x="4167" y="2572"/>
                  </a:cubicBezTo>
                  <a:cubicBezTo>
                    <a:pt x="4656" y="2382"/>
                    <a:pt x="5025" y="1977"/>
                    <a:pt x="5179" y="1477"/>
                  </a:cubicBezTo>
                  <a:cubicBezTo>
                    <a:pt x="5322" y="1025"/>
                    <a:pt x="5310" y="524"/>
                    <a:pt x="5132" y="84"/>
                  </a:cubicBezTo>
                  <a:lnTo>
                    <a:pt x="5108" y="1"/>
                  </a:ln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777425" y="1666063"/>
              <a:ext cx="97075" cy="96175"/>
            </a:xfrm>
            <a:custGeom>
              <a:rect b="b" l="l" r="r" t="t"/>
              <a:pathLst>
                <a:path extrusionOk="0" h="3847" w="3883">
                  <a:moveTo>
                    <a:pt x="1572" y="0"/>
                  </a:moveTo>
                  <a:lnTo>
                    <a:pt x="1572" y="274"/>
                  </a:lnTo>
                  <a:cubicBezTo>
                    <a:pt x="1549" y="1001"/>
                    <a:pt x="1513" y="1786"/>
                    <a:pt x="1477" y="2620"/>
                  </a:cubicBezTo>
                  <a:cubicBezTo>
                    <a:pt x="1467" y="2703"/>
                    <a:pt x="1462" y="2784"/>
                    <a:pt x="1458" y="2865"/>
                  </a:cubicBezTo>
                  <a:lnTo>
                    <a:pt x="1458" y="2865"/>
                  </a:lnTo>
                  <a:lnTo>
                    <a:pt x="429" y="787"/>
                  </a:lnTo>
                  <a:lnTo>
                    <a:pt x="429" y="787"/>
                  </a:lnTo>
                  <a:cubicBezTo>
                    <a:pt x="429" y="786"/>
                    <a:pt x="429" y="786"/>
                    <a:pt x="429" y="786"/>
                  </a:cubicBezTo>
                  <a:lnTo>
                    <a:pt x="429" y="786"/>
                  </a:lnTo>
                  <a:lnTo>
                    <a:pt x="406" y="739"/>
                  </a:lnTo>
                  <a:lnTo>
                    <a:pt x="322" y="572"/>
                  </a:lnTo>
                  <a:lnTo>
                    <a:pt x="275" y="762"/>
                  </a:lnTo>
                  <a:cubicBezTo>
                    <a:pt x="84" y="1489"/>
                    <a:pt x="1" y="2239"/>
                    <a:pt x="25" y="2989"/>
                  </a:cubicBezTo>
                  <a:cubicBezTo>
                    <a:pt x="37" y="3203"/>
                    <a:pt x="48" y="3417"/>
                    <a:pt x="84" y="3620"/>
                  </a:cubicBezTo>
                  <a:cubicBezTo>
                    <a:pt x="84" y="3703"/>
                    <a:pt x="96" y="3775"/>
                    <a:pt x="132" y="3846"/>
                  </a:cubicBezTo>
                  <a:cubicBezTo>
                    <a:pt x="144" y="3846"/>
                    <a:pt x="108" y="3537"/>
                    <a:pt x="108" y="3001"/>
                  </a:cubicBezTo>
                  <a:cubicBezTo>
                    <a:pt x="119" y="2311"/>
                    <a:pt x="210" y="1632"/>
                    <a:pt x="382" y="962"/>
                  </a:cubicBezTo>
                  <a:lnTo>
                    <a:pt x="382" y="962"/>
                  </a:lnTo>
                  <a:cubicBezTo>
                    <a:pt x="702" y="1630"/>
                    <a:pt x="1068" y="2375"/>
                    <a:pt x="1453" y="3177"/>
                  </a:cubicBezTo>
                  <a:lnTo>
                    <a:pt x="1453" y="3177"/>
                  </a:lnTo>
                  <a:cubicBezTo>
                    <a:pt x="1453" y="3186"/>
                    <a:pt x="1453" y="3195"/>
                    <a:pt x="1453" y="3203"/>
                  </a:cubicBezTo>
                  <a:lnTo>
                    <a:pt x="1464" y="3201"/>
                  </a:lnTo>
                  <a:lnTo>
                    <a:pt x="1464" y="3201"/>
                  </a:lnTo>
                  <a:cubicBezTo>
                    <a:pt x="1469" y="3209"/>
                    <a:pt x="1473" y="3218"/>
                    <a:pt x="1477" y="3227"/>
                  </a:cubicBezTo>
                  <a:lnTo>
                    <a:pt x="1620" y="3513"/>
                  </a:lnTo>
                  <a:lnTo>
                    <a:pt x="1620" y="3203"/>
                  </a:lnTo>
                  <a:cubicBezTo>
                    <a:pt x="1644" y="3013"/>
                    <a:pt x="1644" y="2822"/>
                    <a:pt x="1644" y="2620"/>
                  </a:cubicBezTo>
                  <a:cubicBezTo>
                    <a:pt x="1675" y="1895"/>
                    <a:pt x="1697" y="1206"/>
                    <a:pt x="1718" y="561"/>
                  </a:cubicBezTo>
                  <a:lnTo>
                    <a:pt x="1718" y="561"/>
                  </a:lnTo>
                  <a:lnTo>
                    <a:pt x="2358" y="1763"/>
                  </a:lnTo>
                  <a:cubicBezTo>
                    <a:pt x="2465" y="1965"/>
                    <a:pt x="2584" y="2167"/>
                    <a:pt x="2715" y="2358"/>
                  </a:cubicBezTo>
                  <a:cubicBezTo>
                    <a:pt x="2775" y="2453"/>
                    <a:pt x="2870" y="2513"/>
                    <a:pt x="2977" y="2560"/>
                  </a:cubicBezTo>
                  <a:cubicBezTo>
                    <a:pt x="3025" y="2578"/>
                    <a:pt x="3079" y="2587"/>
                    <a:pt x="3132" y="2587"/>
                  </a:cubicBezTo>
                  <a:cubicBezTo>
                    <a:pt x="3186" y="2587"/>
                    <a:pt x="3239" y="2578"/>
                    <a:pt x="3287" y="2560"/>
                  </a:cubicBezTo>
                  <a:cubicBezTo>
                    <a:pt x="3454" y="2513"/>
                    <a:pt x="3596" y="2394"/>
                    <a:pt x="3692" y="2251"/>
                  </a:cubicBezTo>
                  <a:cubicBezTo>
                    <a:pt x="3751" y="2144"/>
                    <a:pt x="3799" y="2024"/>
                    <a:pt x="3835" y="1917"/>
                  </a:cubicBezTo>
                  <a:cubicBezTo>
                    <a:pt x="3858" y="1822"/>
                    <a:pt x="3882" y="1715"/>
                    <a:pt x="3882" y="1620"/>
                  </a:cubicBezTo>
                  <a:lnTo>
                    <a:pt x="3882" y="1620"/>
                  </a:lnTo>
                  <a:cubicBezTo>
                    <a:pt x="3835" y="1715"/>
                    <a:pt x="3799" y="1810"/>
                    <a:pt x="3763" y="1917"/>
                  </a:cubicBezTo>
                  <a:cubicBezTo>
                    <a:pt x="3704" y="2179"/>
                    <a:pt x="3513" y="2382"/>
                    <a:pt x="3251" y="2477"/>
                  </a:cubicBezTo>
                  <a:cubicBezTo>
                    <a:pt x="3221" y="2483"/>
                    <a:pt x="3191" y="2486"/>
                    <a:pt x="3161" y="2486"/>
                  </a:cubicBezTo>
                  <a:cubicBezTo>
                    <a:pt x="3014" y="2486"/>
                    <a:pt x="2878" y="2415"/>
                    <a:pt x="2799" y="2286"/>
                  </a:cubicBezTo>
                  <a:cubicBezTo>
                    <a:pt x="2680" y="2096"/>
                    <a:pt x="2561" y="1894"/>
                    <a:pt x="2465" y="1691"/>
                  </a:cubicBezTo>
                  <a:cubicBezTo>
                    <a:pt x="2246" y="1263"/>
                    <a:pt x="1992" y="790"/>
                    <a:pt x="1727" y="294"/>
                  </a:cubicBezTo>
                  <a:lnTo>
                    <a:pt x="1727" y="294"/>
                  </a:lnTo>
                  <a:cubicBezTo>
                    <a:pt x="1727" y="287"/>
                    <a:pt x="1727" y="281"/>
                    <a:pt x="1727" y="274"/>
                  </a:cubicBezTo>
                  <a:lnTo>
                    <a:pt x="1727" y="274"/>
                  </a:lnTo>
                  <a:lnTo>
                    <a:pt x="1717" y="277"/>
                  </a:lnTo>
                  <a:lnTo>
                    <a:pt x="1717" y="277"/>
                  </a:lnTo>
                  <a:cubicBezTo>
                    <a:pt x="1713" y="268"/>
                    <a:pt x="1708" y="259"/>
                    <a:pt x="1703" y="250"/>
                  </a:cubicBezTo>
                  <a:lnTo>
                    <a:pt x="1572" y="0"/>
                  </a:ln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725350" y="1676738"/>
              <a:ext cx="148850" cy="100700"/>
            </a:xfrm>
            <a:custGeom>
              <a:rect b="b" l="l" r="r" t="t"/>
              <a:pathLst>
                <a:path extrusionOk="0" h="4028" w="5954">
                  <a:moveTo>
                    <a:pt x="5927" y="1"/>
                  </a:moveTo>
                  <a:cubicBezTo>
                    <a:pt x="5853" y="1"/>
                    <a:pt x="4551" y="857"/>
                    <a:pt x="2929" y="1943"/>
                  </a:cubicBezTo>
                  <a:cubicBezTo>
                    <a:pt x="1286" y="3062"/>
                    <a:pt x="0" y="3991"/>
                    <a:pt x="24" y="4026"/>
                  </a:cubicBezTo>
                  <a:cubicBezTo>
                    <a:pt x="24" y="4027"/>
                    <a:pt x="25" y="4027"/>
                    <a:pt x="27" y="4027"/>
                  </a:cubicBezTo>
                  <a:cubicBezTo>
                    <a:pt x="101" y="4027"/>
                    <a:pt x="1426" y="3171"/>
                    <a:pt x="3024" y="2086"/>
                  </a:cubicBezTo>
                  <a:cubicBezTo>
                    <a:pt x="4656" y="978"/>
                    <a:pt x="5953" y="38"/>
                    <a:pt x="5930" y="2"/>
                  </a:cubicBezTo>
                  <a:cubicBezTo>
                    <a:pt x="5929" y="1"/>
                    <a:pt x="5928" y="1"/>
                    <a:pt x="5927"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804225" y="1683913"/>
              <a:ext cx="109550" cy="93800"/>
            </a:xfrm>
            <a:custGeom>
              <a:rect b="b" l="l" r="r" t="t"/>
              <a:pathLst>
                <a:path extrusionOk="0" h="3752" w="4382">
                  <a:moveTo>
                    <a:pt x="4382" y="1"/>
                  </a:moveTo>
                  <a:cubicBezTo>
                    <a:pt x="3596" y="560"/>
                    <a:pt x="2846" y="1168"/>
                    <a:pt x="2143" y="1811"/>
                  </a:cubicBezTo>
                  <a:cubicBezTo>
                    <a:pt x="1393" y="2418"/>
                    <a:pt x="679" y="3073"/>
                    <a:pt x="0" y="3751"/>
                  </a:cubicBezTo>
                  <a:cubicBezTo>
                    <a:pt x="786" y="3192"/>
                    <a:pt x="1536" y="2584"/>
                    <a:pt x="2251" y="1941"/>
                  </a:cubicBezTo>
                  <a:cubicBezTo>
                    <a:pt x="2989" y="1334"/>
                    <a:pt x="3703" y="679"/>
                    <a:pt x="4382"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219025" y="972913"/>
              <a:ext cx="249750" cy="206200"/>
            </a:xfrm>
            <a:custGeom>
              <a:rect b="b" l="l" r="r" t="t"/>
              <a:pathLst>
                <a:path extrusionOk="0" h="8248" w="999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rgbClr val="2C272A">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2"/>
          <p:cNvGrpSpPr/>
          <p:nvPr/>
        </p:nvGrpSpPr>
        <p:grpSpPr>
          <a:xfrm>
            <a:off x="7368619" y="1476352"/>
            <a:ext cx="2380507" cy="3702212"/>
            <a:chOff x="12588319" y="-287248"/>
            <a:chExt cx="2380507" cy="3702212"/>
          </a:xfrm>
        </p:grpSpPr>
        <p:sp>
          <p:nvSpPr>
            <p:cNvPr id="63" name="Google Shape;63;p2"/>
            <p:cNvSpPr/>
            <p:nvPr/>
          </p:nvSpPr>
          <p:spPr>
            <a:xfrm>
              <a:off x="13234073" y="-287248"/>
              <a:ext cx="427099" cy="499315"/>
            </a:xfrm>
            <a:custGeom>
              <a:rect b="b" l="l" r="r" t="t"/>
              <a:pathLst>
                <a:path extrusionOk="0" h="11443" w="9788">
                  <a:moveTo>
                    <a:pt x="9788" y="1"/>
                  </a:moveTo>
                  <a:cubicBezTo>
                    <a:pt x="7990" y="1"/>
                    <a:pt x="6168" y="1"/>
                    <a:pt x="3918" y="1179"/>
                  </a:cubicBezTo>
                  <a:cubicBezTo>
                    <a:pt x="2501" y="1930"/>
                    <a:pt x="1620" y="3096"/>
                    <a:pt x="870" y="4513"/>
                  </a:cubicBezTo>
                  <a:cubicBezTo>
                    <a:pt x="286" y="5668"/>
                    <a:pt x="1" y="6954"/>
                    <a:pt x="36" y="8252"/>
                  </a:cubicBezTo>
                  <a:cubicBezTo>
                    <a:pt x="108" y="9466"/>
                    <a:pt x="108" y="10323"/>
                    <a:pt x="596" y="11443"/>
                  </a:cubicBezTo>
                  <a:lnTo>
                    <a:pt x="9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3229404" y="-275859"/>
              <a:ext cx="970791" cy="1628502"/>
            </a:xfrm>
            <a:custGeom>
              <a:rect b="b" l="l" r="r" t="t"/>
              <a:pathLst>
                <a:path extrusionOk="0" h="37321" w="22248">
                  <a:moveTo>
                    <a:pt x="9922" y="0"/>
                  </a:moveTo>
                  <a:cubicBezTo>
                    <a:pt x="4971" y="0"/>
                    <a:pt x="794" y="3832"/>
                    <a:pt x="441" y="8848"/>
                  </a:cubicBezTo>
                  <a:cubicBezTo>
                    <a:pt x="441" y="8907"/>
                    <a:pt x="429" y="8967"/>
                    <a:pt x="429" y="9038"/>
                  </a:cubicBezTo>
                  <a:cubicBezTo>
                    <a:pt x="203" y="13468"/>
                    <a:pt x="0" y="18254"/>
                    <a:pt x="48" y="20671"/>
                  </a:cubicBezTo>
                  <a:cubicBezTo>
                    <a:pt x="143" y="25850"/>
                    <a:pt x="5334" y="26612"/>
                    <a:pt x="5334" y="26612"/>
                  </a:cubicBezTo>
                  <a:cubicBezTo>
                    <a:pt x="5334" y="26612"/>
                    <a:pt x="5215" y="28148"/>
                    <a:pt x="5084" y="30053"/>
                  </a:cubicBezTo>
                  <a:cubicBezTo>
                    <a:pt x="4834" y="33815"/>
                    <a:pt x="7680" y="37066"/>
                    <a:pt x="11442" y="37304"/>
                  </a:cubicBezTo>
                  <a:cubicBezTo>
                    <a:pt x="11502" y="37316"/>
                    <a:pt x="11573" y="37316"/>
                    <a:pt x="11633" y="37316"/>
                  </a:cubicBezTo>
                  <a:cubicBezTo>
                    <a:pt x="11721" y="37319"/>
                    <a:pt x="11809" y="37321"/>
                    <a:pt x="11897" y="37321"/>
                  </a:cubicBezTo>
                  <a:cubicBezTo>
                    <a:pt x="15542" y="37321"/>
                    <a:pt x="18566" y="34441"/>
                    <a:pt x="18705" y="30767"/>
                  </a:cubicBezTo>
                  <a:cubicBezTo>
                    <a:pt x="18705" y="30767"/>
                    <a:pt x="18705" y="30755"/>
                    <a:pt x="18705" y="30755"/>
                  </a:cubicBezTo>
                  <a:lnTo>
                    <a:pt x="19193" y="17635"/>
                  </a:lnTo>
                  <a:cubicBezTo>
                    <a:pt x="19278" y="17641"/>
                    <a:pt x="19367" y="17644"/>
                    <a:pt x="19460" y="17644"/>
                  </a:cubicBezTo>
                  <a:cubicBezTo>
                    <a:pt x="20509" y="17644"/>
                    <a:pt x="21968" y="17211"/>
                    <a:pt x="22110" y="14968"/>
                  </a:cubicBezTo>
                  <a:cubicBezTo>
                    <a:pt x="22247" y="12663"/>
                    <a:pt x="20822" y="12247"/>
                    <a:pt x="19773" y="12247"/>
                  </a:cubicBezTo>
                  <a:cubicBezTo>
                    <a:pt x="19636" y="12247"/>
                    <a:pt x="19504" y="12254"/>
                    <a:pt x="19384" y="12265"/>
                  </a:cubicBezTo>
                  <a:lnTo>
                    <a:pt x="19479" y="9884"/>
                  </a:lnTo>
                  <a:cubicBezTo>
                    <a:pt x="19670" y="4740"/>
                    <a:pt x="15752" y="371"/>
                    <a:pt x="10609" y="14"/>
                  </a:cubicBezTo>
                  <a:lnTo>
                    <a:pt x="10609" y="14"/>
                  </a:lnTo>
                  <a:lnTo>
                    <a:pt x="10621" y="25"/>
                  </a:lnTo>
                  <a:cubicBezTo>
                    <a:pt x="10386" y="8"/>
                    <a:pt x="10153" y="0"/>
                    <a:pt x="99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081945" y="310333"/>
              <a:ext cx="74354" cy="134745"/>
            </a:xfrm>
            <a:custGeom>
              <a:rect b="b" l="l" r="r" t="t"/>
              <a:pathLst>
                <a:path extrusionOk="0" h="3088" w="1704">
                  <a:moveTo>
                    <a:pt x="816" y="1"/>
                  </a:moveTo>
                  <a:cubicBezTo>
                    <a:pt x="728" y="1"/>
                    <a:pt x="641" y="28"/>
                    <a:pt x="560" y="81"/>
                  </a:cubicBezTo>
                  <a:cubicBezTo>
                    <a:pt x="489" y="129"/>
                    <a:pt x="429" y="200"/>
                    <a:pt x="405" y="296"/>
                  </a:cubicBezTo>
                  <a:cubicBezTo>
                    <a:pt x="370" y="438"/>
                    <a:pt x="429" y="498"/>
                    <a:pt x="441" y="498"/>
                  </a:cubicBezTo>
                  <a:cubicBezTo>
                    <a:pt x="465" y="498"/>
                    <a:pt x="441" y="415"/>
                    <a:pt x="501" y="319"/>
                  </a:cubicBezTo>
                  <a:cubicBezTo>
                    <a:pt x="556" y="219"/>
                    <a:pt x="660" y="160"/>
                    <a:pt x="770" y="160"/>
                  </a:cubicBezTo>
                  <a:cubicBezTo>
                    <a:pt x="803" y="160"/>
                    <a:pt x="837" y="165"/>
                    <a:pt x="870" y="176"/>
                  </a:cubicBezTo>
                  <a:cubicBezTo>
                    <a:pt x="1096" y="260"/>
                    <a:pt x="1251" y="450"/>
                    <a:pt x="1310" y="677"/>
                  </a:cubicBezTo>
                  <a:cubicBezTo>
                    <a:pt x="1406" y="962"/>
                    <a:pt x="1441" y="1260"/>
                    <a:pt x="1417" y="1558"/>
                  </a:cubicBezTo>
                  <a:cubicBezTo>
                    <a:pt x="1358" y="2201"/>
                    <a:pt x="1013" y="2772"/>
                    <a:pt x="632" y="2879"/>
                  </a:cubicBezTo>
                  <a:cubicBezTo>
                    <a:pt x="570" y="2898"/>
                    <a:pt x="506" y="2908"/>
                    <a:pt x="442" y="2908"/>
                  </a:cubicBezTo>
                  <a:cubicBezTo>
                    <a:pt x="347" y="2908"/>
                    <a:pt x="253" y="2886"/>
                    <a:pt x="167" y="2843"/>
                  </a:cubicBezTo>
                  <a:cubicBezTo>
                    <a:pt x="80" y="2800"/>
                    <a:pt x="33" y="2747"/>
                    <a:pt x="16" y="2747"/>
                  </a:cubicBezTo>
                  <a:cubicBezTo>
                    <a:pt x="15" y="2747"/>
                    <a:pt x="14" y="2747"/>
                    <a:pt x="12" y="2748"/>
                  </a:cubicBezTo>
                  <a:cubicBezTo>
                    <a:pt x="1" y="2748"/>
                    <a:pt x="12" y="2832"/>
                    <a:pt x="120" y="2939"/>
                  </a:cubicBezTo>
                  <a:cubicBezTo>
                    <a:pt x="244" y="3036"/>
                    <a:pt x="388" y="3088"/>
                    <a:pt x="533" y="3088"/>
                  </a:cubicBezTo>
                  <a:cubicBezTo>
                    <a:pt x="582" y="3088"/>
                    <a:pt x="631" y="3082"/>
                    <a:pt x="679" y="3070"/>
                  </a:cubicBezTo>
                  <a:cubicBezTo>
                    <a:pt x="1203" y="2951"/>
                    <a:pt x="1608" y="2308"/>
                    <a:pt x="1667" y="1593"/>
                  </a:cubicBezTo>
                  <a:cubicBezTo>
                    <a:pt x="1703" y="1248"/>
                    <a:pt x="1656" y="915"/>
                    <a:pt x="1513" y="593"/>
                  </a:cubicBezTo>
                  <a:cubicBezTo>
                    <a:pt x="1429" y="307"/>
                    <a:pt x="1203" y="81"/>
                    <a:pt x="905" y="10"/>
                  </a:cubicBezTo>
                  <a:cubicBezTo>
                    <a:pt x="876" y="4"/>
                    <a:pt x="846" y="1"/>
                    <a:pt x="816" y="1"/>
                  </a:cubicBezTo>
                  <a:close/>
                </a:path>
              </a:pathLst>
            </a:custGeom>
            <a:solidFill>
              <a:srgbClr val="2C272A">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3458008" y="795991"/>
              <a:ext cx="294100" cy="147443"/>
            </a:xfrm>
            <a:custGeom>
              <a:rect b="b" l="l" r="r" t="t"/>
              <a:pathLst>
                <a:path extrusionOk="0" h="3379" w="6740">
                  <a:moveTo>
                    <a:pt x="6739" y="0"/>
                  </a:moveTo>
                  <a:lnTo>
                    <a:pt x="6739" y="0"/>
                  </a:lnTo>
                  <a:cubicBezTo>
                    <a:pt x="3728" y="1925"/>
                    <a:pt x="932" y="2051"/>
                    <a:pt x="252" y="2051"/>
                  </a:cubicBezTo>
                  <a:cubicBezTo>
                    <a:pt x="150" y="2051"/>
                    <a:pt x="95" y="2048"/>
                    <a:pt x="95" y="2048"/>
                  </a:cubicBezTo>
                  <a:lnTo>
                    <a:pt x="0" y="3346"/>
                  </a:lnTo>
                  <a:cubicBezTo>
                    <a:pt x="271" y="3368"/>
                    <a:pt x="533" y="3378"/>
                    <a:pt x="784" y="3378"/>
                  </a:cubicBezTo>
                  <a:cubicBezTo>
                    <a:pt x="5328" y="3378"/>
                    <a:pt x="6739" y="0"/>
                    <a:pt x="6739" y="0"/>
                  </a:cubicBezTo>
                  <a:close/>
                </a:path>
              </a:pathLst>
            </a:custGeom>
            <a:solidFill>
              <a:srgbClr val="2C272A">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3334346" y="214555"/>
              <a:ext cx="64449" cy="62529"/>
            </a:xfrm>
            <a:custGeom>
              <a:rect b="b" l="l" r="r" t="t"/>
              <a:pathLst>
                <a:path extrusionOk="0" h="1433" w="1477">
                  <a:moveTo>
                    <a:pt x="718" y="1"/>
                  </a:moveTo>
                  <a:cubicBezTo>
                    <a:pt x="345" y="1"/>
                    <a:pt x="35" y="290"/>
                    <a:pt x="12" y="657"/>
                  </a:cubicBezTo>
                  <a:cubicBezTo>
                    <a:pt x="12" y="669"/>
                    <a:pt x="12" y="669"/>
                    <a:pt x="12" y="681"/>
                  </a:cubicBezTo>
                  <a:cubicBezTo>
                    <a:pt x="0" y="1086"/>
                    <a:pt x="322" y="1419"/>
                    <a:pt x="727" y="1431"/>
                  </a:cubicBezTo>
                  <a:cubicBezTo>
                    <a:pt x="742" y="1432"/>
                    <a:pt x="756" y="1432"/>
                    <a:pt x="771" y="1432"/>
                  </a:cubicBezTo>
                  <a:cubicBezTo>
                    <a:pt x="1144" y="1432"/>
                    <a:pt x="1454" y="1143"/>
                    <a:pt x="1477" y="776"/>
                  </a:cubicBezTo>
                  <a:cubicBezTo>
                    <a:pt x="1477" y="764"/>
                    <a:pt x="1477" y="764"/>
                    <a:pt x="1477" y="752"/>
                  </a:cubicBezTo>
                  <a:cubicBezTo>
                    <a:pt x="1477" y="347"/>
                    <a:pt x="1167" y="26"/>
                    <a:pt x="762" y="2"/>
                  </a:cubicBezTo>
                  <a:cubicBezTo>
                    <a:pt x="748" y="1"/>
                    <a:pt x="733" y="1"/>
                    <a:pt x="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3301620" y="163720"/>
              <a:ext cx="130949" cy="34952"/>
            </a:xfrm>
            <a:custGeom>
              <a:rect b="b" l="l" r="r" t="t"/>
              <a:pathLst>
                <a:path extrusionOk="0" h="801" w="3001">
                  <a:moveTo>
                    <a:pt x="1465" y="0"/>
                  </a:moveTo>
                  <a:cubicBezTo>
                    <a:pt x="1060" y="0"/>
                    <a:pt x="655" y="143"/>
                    <a:pt x="322" y="381"/>
                  </a:cubicBezTo>
                  <a:cubicBezTo>
                    <a:pt x="72" y="572"/>
                    <a:pt x="0" y="750"/>
                    <a:pt x="36" y="786"/>
                  </a:cubicBezTo>
                  <a:cubicBezTo>
                    <a:pt x="46" y="796"/>
                    <a:pt x="61" y="800"/>
                    <a:pt x="80" y="800"/>
                  </a:cubicBezTo>
                  <a:cubicBezTo>
                    <a:pt x="249" y="800"/>
                    <a:pt x="773" y="465"/>
                    <a:pt x="1489" y="465"/>
                  </a:cubicBezTo>
                  <a:cubicBezTo>
                    <a:pt x="1500" y="464"/>
                    <a:pt x="1512" y="464"/>
                    <a:pt x="1523" y="464"/>
                  </a:cubicBezTo>
                  <a:cubicBezTo>
                    <a:pt x="2220" y="464"/>
                    <a:pt x="2747" y="777"/>
                    <a:pt x="2910" y="777"/>
                  </a:cubicBezTo>
                  <a:cubicBezTo>
                    <a:pt x="2930" y="777"/>
                    <a:pt x="2944" y="772"/>
                    <a:pt x="2953" y="762"/>
                  </a:cubicBezTo>
                  <a:cubicBezTo>
                    <a:pt x="3001" y="715"/>
                    <a:pt x="2906" y="536"/>
                    <a:pt x="2644" y="357"/>
                  </a:cubicBezTo>
                  <a:cubicBezTo>
                    <a:pt x="2298" y="119"/>
                    <a:pt x="1893" y="0"/>
                    <a:pt x="1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3674656" y="214555"/>
              <a:ext cx="64973" cy="62529"/>
            </a:xfrm>
            <a:custGeom>
              <a:rect b="b" l="l" r="r" t="t"/>
              <a:pathLst>
                <a:path extrusionOk="0" h="1433" w="1489">
                  <a:moveTo>
                    <a:pt x="718" y="1"/>
                  </a:moveTo>
                  <a:cubicBezTo>
                    <a:pt x="345" y="1"/>
                    <a:pt x="35" y="291"/>
                    <a:pt x="12" y="669"/>
                  </a:cubicBezTo>
                  <a:cubicBezTo>
                    <a:pt x="12" y="669"/>
                    <a:pt x="12" y="669"/>
                    <a:pt x="12" y="681"/>
                  </a:cubicBezTo>
                  <a:cubicBezTo>
                    <a:pt x="0" y="1086"/>
                    <a:pt x="322" y="1419"/>
                    <a:pt x="738" y="1431"/>
                  </a:cubicBezTo>
                  <a:cubicBezTo>
                    <a:pt x="753" y="1432"/>
                    <a:pt x="767" y="1432"/>
                    <a:pt x="781" y="1432"/>
                  </a:cubicBezTo>
                  <a:cubicBezTo>
                    <a:pt x="1145" y="1432"/>
                    <a:pt x="1465" y="1142"/>
                    <a:pt x="1488" y="764"/>
                  </a:cubicBezTo>
                  <a:cubicBezTo>
                    <a:pt x="1488" y="764"/>
                    <a:pt x="1488" y="764"/>
                    <a:pt x="1488" y="752"/>
                  </a:cubicBezTo>
                  <a:cubicBezTo>
                    <a:pt x="1488" y="347"/>
                    <a:pt x="1167" y="26"/>
                    <a:pt x="762" y="2"/>
                  </a:cubicBezTo>
                  <a:cubicBezTo>
                    <a:pt x="747" y="1"/>
                    <a:pt x="733" y="1"/>
                    <a:pt x="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3642933" y="167822"/>
              <a:ext cx="130992" cy="34995"/>
            </a:xfrm>
            <a:custGeom>
              <a:rect b="b" l="l" r="r" t="t"/>
              <a:pathLst>
                <a:path extrusionOk="0" h="802" w="3002">
                  <a:moveTo>
                    <a:pt x="1524" y="1"/>
                  </a:moveTo>
                  <a:cubicBezTo>
                    <a:pt x="1504" y="1"/>
                    <a:pt x="1485" y="1"/>
                    <a:pt x="1465" y="2"/>
                  </a:cubicBezTo>
                  <a:cubicBezTo>
                    <a:pt x="1060" y="2"/>
                    <a:pt x="656" y="133"/>
                    <a:pt x="322" y="383"/>
                  </a:cubicBezTo>
                  <a:cubicBezTo>
                    <a:pt x="84" y="573"/>
                    <a:pt x="1" y="740"/>
                    <a:pt x="37" y="787"/>
                  </a:cubicBezTo>
                  <a:cubicBezTo>
                    <a:pt x="46" y="797"/>
                    <a:pt x="61" y="801"/>
                    <a:pt x="80" y="801"/>
                  </a:cubicBezTo>
                  <a:cubicBezTo>
                    <a:pt x="249" y="801"/>
                    <a:pt x="773" y="465"/>
                    <a:pt x="1489" y="454"/>
                  </a:cubicBezTo>
                  <a:cubicBezTo>
                    <a:pt x="2201" y="454"/>
                    <a:pt x="2742" y="767"/>
                    <a:pt x="2909" y="767"/>
                  </a:cubicBezTo>
                  <a:cubicBezTo>
                    <a:pt x="2930" y="767"/>
                    <a:pt x="2945" y="762"/>
                    <a:pt x="2954" y="752"/>
                  </a:cubicBezTo>
                  <a:cubicBezTo>
                    <a:pt x="3001" y="704"/>
                    <a:pt x="2906" y="525"/>
                    <a:pt x="2644" y="347"/>
                  </a:cubicBezTo>
                  <a:cubicBezTo>
                    <a:pt x="2314" y="120"/>
                    <a:pt x="1931" y="1"/>
                    <a:pt x="1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3430998" y="170963"/>
              <a:ext cx="107560" cy="291089"/>
            </a:xfrm>
            <a:custGeom>
              <a:rect b="b" l="l" r="r" t="t"/>
              <a:pathLst>
                <a:path extrusionOk="0" h="6671" w="2465">
                  <a:moveTo>
                    <a:pt x="2366" y="0"/>
                  </a:moveTo>
                  <a:cubicBezTo>
                    <a:pt x="2260" y="0"/>
                    <a:pt x="1540" y="1749"/>
                    <a:pt x="726" y="3942"/>
                  </a:cubicBezTo>
                  <a:cubicBezTo>
                    <a:pt x="536" y="4490"/>
                    <a:pt x="345" y="5002"/>
                    <a:pt x="167" y="5502"/>
                  </a:cubicBezTo>
                  <a:cubicBezTo>
                    <a:pt x="36" y="5752"/>
                    <a:pt x="0" y="6026"/>
                    <a:pt x="71" y="6299"/>
                  </a:cubicBezTo>
                  <a:cubicBezTo>
                    <a:pt x="131" y="6442"/>
                    <a:pt x="250" y="6549"/>
                    <a:pt x="405" y="6597"/>
                  </a:cubicBezTo>
                  <a:cubicBezTo>
                    <a:pt x="512" y="6621"/>
                    <a:pt x="631" y="6633"/>
                    <a:pt x="750" y="6645"/>
                  </a:cubicBezTo>
                  <a:cubicBezTo>
                    <a:pt x="1126" y="6661"/>
                    <a:pt x="1435" y="6670"/>
                    <a:pt x="1658" y="6670"/>
                  </a:cubicBezTo>
                  <a:cubicBezTo>
                    <a:pt x="1916" y="6670"/>
                    <a:pt x="2060" y="6658"/>
                    <a:pt x="2060" y="6633"/>
                  </a:cubicBezTo>
                  <a:cubicBezTo>
                    <a:pt x="2060" y="6585"/>
                    <a:pt x="1560" y="6502"/>
                    <a:pt x="762" y="6407"/>
                  </a:cubicBezTo>
                  <a:cubicBezTo>
                    <a:pt x="560" y="6383"/>
                    <a:pt x="369" y="6347"/>
                    <a:pt x="333" y="6216"/>
                  </a:cubicBezTo>
                  <a:cubicBezTo>
                    <a:pt x="310" y="6002"/>
                    <a:pt x="357" y="5787"/>
                    <a:pt x="464" y="5609"/>
                  </a:cubicBezTo>
                  <a:cubicBezTo>
                    <a:pt x="655" y="5109"/>
                    <a:pt x="845" y="4609"/>
                    <a:pt x="1048" y="4061"/>
                  </a:cubicBezTo>
                  <a:cubicBezTo>
                    <a:pt x="1869" y="1846"/>
                    <a:pt x="2465" y="25"/>
                    <a:pt x="2369" y="1"/>
                  </a:cubicBezTo>
                  <a:cubicBezTo>
                    <a:pt x="2368" y="1"/>
                    <a:pt x="2367" y="0"/>
                    <a:pt x="23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3513075" y="483739"/>
              <a:ext cx="116942" cy="100840"/>
            </a:xfrm>
            <a:custGeom>
              <a:rect b="b" l="l" r="r" t="t"/>
              <a:pathLst>
                <a:path extrusionOk="0" h="2311" w="2680">
                  <a:moveTo>
                    <a:pt x="2524" y="1"/>
                  </a:moveTo>
                  <a:cubicBezTo>
                    <a:pt x="2393" y="1"/>
                    <a:pt x="2405" y="858"/>
                    <a:pt x="1667" y="1477"/>
                  </a:cubicBezTo>
                  <a:cubicBezTo>
                    <a:pt x="929" y="2096"/>
                    <a:pt x="12" y="2013"/>
                    <a:pt x="0" y="2132"/>
                  </a:cubicBezTo>
                  <a:cubicBezTo>
                    <a:pt x="0" y="2179"/>
                    <a:pt x="215" y="2298"/>
                    <a:pt x="596" y="2310"/>
                  </a:cubicBezTo>
                  <a:cubicBezTo>
                    <a:pt x="1108" y="2310"/>
                    <a:pt x="1596" y="2132"/>
                    <a:pt x="1989" y="1798"/>
                  </a:cubicBezTo>
                  <a:cubicBezTo>
                    <a:pt x="2358" y="1489"/>
                    <a:pt x="2596" y="1048"/>
                    <a:pt x="2655" y="560"/>
                  </a:cubicBezTo>
                  <a:cubicBezTo>
                    <a:pt x="2679" y="215"/>
                    <a:pt x="2584" y="1"/>
                    <a:pt x="2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3633071" y="40015"/>
              <a:ext cx="162148" cy="45817"/>
            </a:xfrm>
            <a:custGeom>
              <a:rect b="b" l="l" r="r" t="t"/>
              <a:pathLst>
                <a:path extrusionOk="0" h="1050" w="3716">
                  <a:moveTo>
                    <a:pt x="1600" y="1"/>
                  </a:moveTo>
                  <a:cubicBezTo>
                    <a:pt x="1233" y="1"/>
                    <a:pt x="865" y="64"/>
                    <a:pt x="513" y="192"/>
                  </a:cubicBezTo>
                  <a:cubicBezTo>
                    <a:pt x="179" y="323"/>
                    <a:pt x="1" y="490"/>
                    <a:pt x="36" y="609"/>
                  </a:cubicBezTo>
                  <a:cubicBezTo>
                    <a:pt x="120" y="823"/>
                    <a:pt x="917" y="716"/>
                    <a:pt x="1846" y="823"/>
                  </a:cubicBezTo>
                  <a:cubicBezTo>
                    <a:pt x="2533" y="901"/>
                    <a:pt x="3118" y="1050"/>
                    <a:pt x="3435" y="1050"/>
                  </a:cubicBezTo>
                  <a:cubicBezTo>
                    <a:pt x="3552" y="1050"/>
                    <a:pt x="3632" y="1029"/>
                    <a:pt x="3668" y="978"/>
                  </a:cubicBezTo>
                  <a:cubicBezTo>
                    <a:pt x="3715" y="883"/>
                    <a:pt x="3584" y="680"/>
                    <a:pt x="3275" y="478"/>
                  </a:cubicBezTo>
                  <a:cubicBezTo>
                    <a:pt x="2769" y="163"/>
                    <a:pt x="2187" y="1"/>
                    <a:pt x="1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3305765" y="38313"/>
              <a:ext cx="122658" cy="39882"/>
            </a:xfrm>
            <a:custGeom>
              <a:rect b="b" l="l" r="r" t="t"/>
              <a:pathLst>
                <a:path extrusionOk="0" h="914" w="2811">
                  <a:moveTo>
                    <a:pt x="1451" y="0"/>
                  </a:moveTo>
                  <a:cubicBezTo>
                    <a:pt x="1046" y="0"/>
                    <a:pt x="641" y="126"/>
                    <a:pt x="298" y="374"/>
                  </a:cubicBezTo>
                  <a:cubicBezTo>
                    <a:pt x="72" y="564"/>
                    <a:pt x="1" y="743"/>
                    <a:pt x="60" y="838"/>
                  </a:cubicBezTo>
                  <a:cubicBezTo>
                    <a:pt x="105" y="894"/>
                    <a:pt x="188" y="914"/>
                    <a:pt x="302" y="914"/>
                  </a:cubicBezTo>
                  <a:cubicBezTo>
                    <a:pt x="551" y="914"/>
                    <a:pt x="948" y="819"/>
                    <a:pt x="1406" y="803"/>
                  </a:cubicBezTo>
                  <a:cubicBezTo>
                    <a:pt x="1435" y="802"/>
                    <a:pt x="1464" y="802"/>
                    <a:pt x="1493" y="802"/>
                  </a:cubicBezTo>
                  <a:cubicBezTo>
                    <a:pt x="1833" y="802"/>
                    <a:pt x="2141" y="836"/>
                    <a:pt x="2371" y="836"/>
                  </a:cubicBezTo>
                  <a:cubicBezTo>
                    <a:pt x="2559" y="836"/>
                    <a:pt x="2695" y="813"/>
                    <a:pt x="2751" y="731"/>
                  </a:cubicBezTo>
                  <a:cubicBezTo>
                    <a:pt x="2811" y="636"/>
                    <a:pt x="2715" y="457"/>
                    <a:pt x="2477" y="291"/>
                  </a:cubicBezTo>
                  <a:cubicBezTo>
                    <a:pt x="2161" y="96"/>
                    <a:pt x="1805" y="0"/>
                    <a:pt x="1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3397224" y="-287030"/>
              <a:ext cx="697244" cy="699164"/>
            </a:xfrm>
            <a:custGeom>
              <a:rect b="b" l="l" r="r" t="t"/>
              <a:pathLst>
                <a:path extrusionOk="0" h="16023" w="15979">
                  <a:moveTo>
                    <a:pt x="5842" y="1"/>
                  </a:moveTo>
                  <a:cubicBezTo>
                    <a:pt x="4989" y="1"/>
                    <a:pt x="4132" y="90"/>
                    <a:pt x="3286" y="270"/>
                  </a:cubicBezTo>
                  <a:cubicBezTo>
                    <a:pt x="2489" y="424"/>
                    <a:pt x="1667" y="674"/>
                    <a:pt x="1036" y="1198"/>
                  </a:cubicBezTo>
                  <a:cubicBezTo>
                    <a:pt x="405" y="1722"/>
                    <a:pt x="0" y="2579"/>
                    <a:pt x="214" y="3377"/>
                  </a:cubicBezTo>
                  <a:cubicBezTo>
                    <a:pt x="464" y="4103"/>
                    <a:pt x="1107" y="4627"/>
                    <a:pt x="1869" y="4722"/>
                  </a:cubicBezTo>
                  <a:cubicBezTo>
                    <a:pt x="1984" y="4735"/>
                    <a:pt x="2100" y="4742"/>
                    <a:pt x="2214" y="4742"/>
                  </a:cubicBezTo>
                  <a:cubicBezTo>
                    <a:pt x="2850" y="4742"/>
                    <a:pt x="3476" y="4548"/>
                    <a:pt x="4001" y="4175"/>
                  </a:cubicBezTo>
                  <a:cubicBezTo>
                    <a:pt x="4703" y="3710"/>
                    <a:pt x="5251" y="3044"/>
                    <a:pt x="6013" y="2663"/>
                  </a:cubicBezTo>
                  <a:cubicBezTo>
                    <a:pt x="6453" y="2447"/>
                    <a:pt x="6936" y="2347"/>
                    <a:pt x="7424" y="2347"/>
                  </a:cubicBezTo>
                  <a:cubicBezTo>
                    <a:pt x="8280" y="2347"/>
                    <a:pt x="9152" y="2655"/>
                    <a:pt x="9835" y="3187"/>
                  </a:cubicBezTo>
                  <a:cubicBezTo>
                    <a:pt x="10894" y="4020"/>
                    <a:pt x="11525" y="5318"/>
                    <a:pt x="11799" y="6651"/>
                  </a:cubicBezTo>
                  <a:cubicBezTo>
                    <a:pt x="12073" y="7973"/>
                    <a:pt x="12014" y="9354"/>
                    <a:pt x="11894" y="10699"/>
                  </a:cubicBezTo>
                  <a:cubicBezTo>
                    <a:pt x="11811" y="11688"/>
                    <a:pt x="12585" y="13866"/>
                    <a:pt x="12990" y="14771"/>
                  </a:cubicBezTo>
                  <a:cubicBezTo>
                    <a:pt x="13357" y="15603"/>
                    <a:pt x="14135" y="16023"/>
                    <a:pt x="14623" y="16023"/>
                  </a:cubicBezTo>
                  <a:cubicBezTo>
                    <a:pt x="14674" y="16023"/>
                    <a:pt x="14721" y="16018"/>
                    <a:pt x="14764" y="16010"/>
                  </a:cubicBezTo>
                  <a:cubicBezTo>
                    <a:pt x="15288" y="15891"/>
                    <a:pt x="15264" y="13700"/>
                    <a:pt x="15288" y="13497"/>
                  </a:cubicBezTo>
                  <a:cubicBezTo>
                    <a:pt x="15347" y="12962"/>
                    <a:pt x="15574" y="11759"/>
                    <a:pt x="15574" y="11759"/>
                  </a:cubicBezTo>
                  <a:cubicBezTo>
                    <a:pt x="15859" y="9140"/>
                    <a:pt x="15978" y="7651"/>
                    <a:pt x="14931" y="5234"/>
                  </a:cubicBezTo>
                  <a:cubicBezTo>
                    <a:pt x="14026" y="3151"/>
                    <a:pt x="12133" y="1567"/>
                    <a:pt x="10013" y="746"/>
                  </a:cubicBezTo>
                  <a:cubicBezTo>
                    <a:pt x="8669" y="248"/>
                    <a:pt x="7259" y="1"/>
                    <a:pt x="58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3559808" y="89366"/>
              <a:ext cx="320586" cy="312034"/>
            </a:xfrm>
            <a:custGeom>
              <a:rect b="b" l="l" r="r" t="t"/>
              <a:pathLst>
                <a:path extrusionOk="0" h="7151" w="7347">
                  <a:moveTo>
                    <a:pt x="3518" y="1"/>
                  </a:moveTo>
                  <a:cubicBezTo>
                    <a:pt x="3302" y="1"/>
                    <a:pt x="3085" y="21"/>
                    <a:pt x="2870" y="61"/>
                  </a:cubicBezTo>
                  <a:cubicBezTo>
                    <a:pt x="2323" y="168"/>
                    <a:pt x="1811" y="395"/>
                    <a:pt x="1370" y="740"/>
                  </a:cubicBezTo>
                  <a:cubicBezTo>
                    <a:pt x="727" y="1228"/>
                    <a:pt x="275" y="1931"/>
                    <a:pt x="84" y="2704"/>
                  </a:cubicBezTo>
                  <a:cubicBezTo>
                    <a:pt x="60" y="2835"/>
                    <a:pt x="37" y="2954"/>
                    <a:pt x="25" y="3074"/>
                  </a:cubicBezTo>
                  <a:cubicBezTo>
                    <a:pt x="13" y="3169"/>
                    <a:pt x="1" y="3252"/>
                    <a:pt x="1" y="3347"/>
                  </a:cubicBezTo>
                  <a:lnTo>
                    <a:pt x="1" y="3514"/>
                  </a:lnTo>
                  <a:cubicBezTo>
                    <a:pt x="13" y="3562"/>
                    <a:pt x="13" y="3574"/>
                    <a:pt x="13" y="3574"/>
                  </a:cubicBezTo>
                  <a:cubicBezTo>
                    <a:pt x="37" y="3288"/>
                    <a:pt x="84" y="3002"/>
                    <a:pt x="144" y="2728"/>
                  </a:cubicBezTo>
                  <a:cubicBezTo>
                    <a:pt x="346" y="1966"/>
                    <a:pt x="799" y="1288"/>
                    <a:pt x="1430" y="811"/>
                  </a:cubicBezTo>
                  <a:cubicBezTo>
                    <a:pt x="1858" y="490"/>
                    <a:pt x="2358" y="276"/>
                    <a:pt x="2894" y="180"/>
                  </a:cubicBezTo>
                  <a:cubicBezTo>
                    <a:pt x="3104" y="139"/>
                    <a:pt x="3316" y="119"/>
                    <a:pt x="3529" y="119"/>
                  </a:cubicBezTo>
                  <a:cubicBezTo>
                    <a:pt x="3931" y="119"/>
                    <a:pt x="4334" y="191"/>
                    <a:pt x="4716" y="323"/>
                  </a:cubicBezTo>
                  <a:cubicBezTo>
                    <a:pt x="5025" y="442"/>
                    <a:pt x="5323" y="597"/>
                    <a:pt x="5585" y="799"/>
                  </a:cubicBezTo>
                  <a:cubicBezTo>
                    <a:pt x="5871" y="1002"/>
                    <a:pt x="6109" y="1252"/>
                    <a:pt x="6311" y="1538"/>
                  </a:cubicBezTo>
                  <a:cubicBezTo>
                    <a:pt x="7204" y="2752"/>
                    <a:pt x="7204" y="4407"/>
                    <a:pt x="6311" y="5621"/>
                  </a:cubicBezTo>
                  <a:cubicBezTo>
                    <a:pt x="6109" y="5907"/>
                    <a:pt x="5871" y="6145"/>
                    <a:pt x="5585" y="6360"/>
                  </a:cubicBezTo>
                  <a:cubicBezTo>
                    <a:pt x="5323" y="6550"/>
                    <a:pt x="5025" y="6717"/>
                    <a:pt x="4716" y="6824"/>
                  </a:cubicBezTo>
                  <a:cubicBezTo>
                    <a:pt x="4332" y="6965"/>
                    <a:pt x="3927" y="7034"/>
                    <a:pt x="3522" y="7034"/>
                  </a:cubicBezTo>
                  <a:cubicBezTo>
                    <a:pt x="3312" y="7034"/>
                    <a:pt x="3101" y="7015"/>
                    <a:pt x="2894" y="6979"/>
                  </a:cubicBezTo>
                  <a:cubicBezTo>
                    <a:pt x="2358" y="6884"/>
                    <a:pt x="1858" y="6669"/>
                    <a:pt x="1430" y="6336"/>
                  </a:cubicBezTo>
                  <a:cubicBezTo>
                    <a:pt x="799" y="5860"/>
                    <a:pt x="346" y="5193"/>
                    <a:pt x="144" y="4431"/>
                  </a:cubicBezTo>
                  <a:cubicBezTo>
                    <a:pt x="84" y="4145"/>
                    <a:pt x="37" y="3859"/>
                    <a:pt x="13" y="3574"/>
                  </a:cubicBezTo>
                  <a:cubicBezTo>
                    <a:pt x="13" y="3597"/>
                    <a:pt x="13" y="3621"/>
                    <a:pt x="13" y="3633"/>
                  </a:cubicBezTo>
                  <a:lnTo>
                    <a:pt x="13" y="3800"/>
                  </a:lnTo>
                  <a:cubicBezTo>
                    <a:pt x="13" y="3895"/>
                    <a:pt x="25" y="3990"/>
                    <a:pt x="37" y="4074"/>
                  </a:cubicBezTo>
                  <a:cubicBezTo>
                    <a:pt x="48" y="4205"/>
                    <a:pt x="72" y="4324"/>
                    <a:pt x="96" y="4443"/>
                  </a:cubicBezTo>
                  <a:cubicBezTo>
                    <a:pt x="287" y="5229"/>
                    <a:pt x="739" y="5919"/>
                    <a:pt x="1382" y="6407"/>
                  </a:cubicBezTo>
                  <a:cubicBezTo>
                    <a:pt x="2007" y="6900"/>
                    <a:pt x="2771" y="7151"/>
                    <a:pt x="3545" y="7151"/>
                  </a:cubicBezTo>
                  <a:cubicBezTo>
                    <a:pt x="3951" y="7151"/>
                    <a:pt x="4359" y="7082"/>
                    <a:pt x="4751" y="6943"/>
                  </a:cubicBezTo>
                  <a:cubicBezTo>
                    <a:pt x="5085" y="6824"/>
                    <a:pt x="5382" y="6657"/>
                    <a:pt x="5656" y="6455"/>
                  </a:cubicBezTo>
                  <a:cubicBezTo>
                    <a:pt x="5954" y="6241"/>
                    <a:pt x="6204" y="5991"/>
                    <a:pt x="6418" y="5705"/>
                  </a:cubicBezTo>
                  <a:cubicBezTo>
                    <a:pt x="7347" y="4443"/>
                    <a:pt x="7347" y="2728"/>
                    <a:pt x="6418" y="1466"/>
                  </a:cubicBezTo>
                  <a:cubicBezTo>
                    <a:pt x="5990" y="895"/>
                    <a:pt x="5418" y="454"/>
                    <a:pt x="4751" y="216"/>
                  </a:cubicBezTo>
                  <a:cubicBezTo>
                    <a:pt x="4351" y="75"/>
                    <a:pt x="3936" y="1"/>
                    <a:pt x="35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3162381" y="89235"/>
              <a:ext cx="320586" cy="312121"/>
            </a:xfrm>
            <a:custGeom>
              <a:rect b="b" l="l" r="r" t="t"/>
              <a:pathLst>
                <a:path extrusionOk="0" h="7153" w="7347">
                  <a:moveTo>
                    <a:pt x="12" y="3482"/>
                  </a:moveTo>
                  <a:cubicBezTo>
                    <a:pt x="10" y="3498"/>
                    <a:pt x="8" y="3515"/>
                    <a:pt x="6" y="3531"/>
                  </a:cubicBezTo>
                  <a:lnTo>
                    <a:pt x="6" y="3531"/>
                  </a:lnTo>
                  <a:cubicBezTo>
                    <a:pt x="8" y="3527"/>
                    <a:pt x="10" y="3522"/>
                    <a:pt x="12" y="3517"/>
                  </a:cubicBezTo>
                  <a:lnTo>
                    <a:pt x="12" y="3482"/>
                  </a:lnTo>
                  <a:close/>
                  <a:moveTo>
                    <a:pt x="6" y="3531"/>
                  </a:moveTo>
                  <a:cubicBezTo>
                    <a:pt x="1" y="3547"/>
                    <a:pt x="1" y="3558"/>
                    <a:pt x="1" y="3577"/>
                  </a:cubicBezTo>
                  <a:cubicBezTo>
                    <a:pt x="2" y="3561"/>
                    <a:pt x="4" y="3546"/>
                    <a:pt x="6" y="3531"/>
                  </a:cubicBezTo>
                  <a:close/>
                  <a:moveTo>
                    <a:pt x="3555" y="0"/>
                  </a:moveTo>
                  <a:cubicBezTo>
                    <a:pt x="3329" y="0"/>
                    <a:pt x="3103" y="22"/>
                    <a:pt x="2882" y="64"/>
                  </a:cubicBezTo>
                  <a:cubicBezTo>
                    <a:pt x="2334" y="171"/>
                    <a:pt x="1810" y="398"/>
                    <a:pt x="1370" y="743"/>
                  </a:cubicBezTo>
                  <a:cubicBezTo>
                    <a:pt x="727" y="1231"/>
                    <a:pt x="286" y="1922"/>
                    <a:pt x="96" y="2707"/>
                  </a:cubicBezTo>
                  <a:cubicBezTo>
                    <a:pt x="60" y="2826"/>
                    <a:pt x="36" y="2957"/>
                    <a:pt x="24" y="3077"/>
                  </a:cubicBezTo>
                  <a:cubicBezTo>
                    <a:pt x="12" y="3172"/>
                    <a:pt x="12" y="3255"/>
                    <a:pt x="12" y="3350"/>
                  </a:cubicBezTo>
                  <a:lnTo>
                    <a:pt x="12" y="3482"/>
                  </a:lnTo>
                  <a:lnTo>
                    <a:pt x="12" y="3482"/>
                  </a:lnTo>
                  <a:cubicBezTo>
                    <a:pt x="45" y="3228"/>
                    <a:pt x="80" y="2975"/>
                    <a:pt x="143" y="2731"/>
                  </a:cubicBezTo>
                  <a:cubicBezTo>
                    <a:pt x="346" y="1969"/>
                    <a:pt x="798" y="1291"/>
                    <a:pt x="1417" y="814"/>
                  </a:cubicBezTo>
                  <a:cubicBezTo>
                    <a:pt x="1858" y="493"/>
                    <a:pt x="2358" y="279"/>
                    <a:pt x="2882" y="183"/>
                  </a:cubicBezTo>
                  <a:cubicBezTo>
                    <a:pt x="3091" y="142"/>
                    <a:pt x="3304" y="122"/>
                    <a:pt x="3516" y="122"/>
                  </a:cubicBezTo>
                  <a:cubicBezTo>
                    <a:pt x="3919" y="122"/>
                    <a:pt x="4321" y="194"/>
                    <a:pt x="4703" y="326"/>
                  </a:cubicBezTo>
                  <a:cubicBezTo>
                    <a:pt x="5346" y="564"/>
                    <a:pt x="5906" y="993"/>
                    <a:pt x="6311" y="1541"/>
                  </a:cubicBezTo>
                  <a:cubicBezTo>
                    <a:pt x="7204" y="2755"/>
                    <a:pt x="7204" y="4410"/>
                    <a:pt x="6311" y="5624"/>
                  </a:cubicBezTo>
                  <a:cubicBezTo>
                    <a:pt x="6108" y="5910"/>
                    <a:pt x="5858" y="6148"/>
                    <a:pt x="5573" y="6363"/>
                  </a:cubicBezTo>
                  <a:cubicBezTo>
                    <a:pt x="5311" y="6565"/>
                    <a:pt x="5013" y="6720"/>
                    <a:pt x="4703" y="6827"/>
                  </a:cubicBezTo>
                  <a:cubicBezTo>
                    <a:pt x="4319" y="6968"/>
                    <a:pt x="3915" y="7037"/>
                    <a:pt x="3510" y="7037"/>
                  </a:cubicBezTo>
                  <a:cubicBezTo>
                    <a:pt x="3300" y="7037"/>
                    <a:pt x="3089" y="7018"/>
                    <a:pt x="2882" y="6982"/>
                  </a:cubicBezTo>
                  <a:cubicBezTo>
                    <a:pt x="2358" y="6887"/>
                    <a:pt x="1858" y="6672"/>
                    <a:pt x="1417" y="6339"/>
                  </a:cubicBezTo>
                  <a:cubicBezTo>
                    <a:pt x="798" y="5863"/>
                    <a:pt x="346" y="5196"/>
                    <a:pt x="143" y="4434"/>
                  </a:cubicBezTo>
                  <a:cubicBezTo>
                    <a:pt x="72" y="4148"/>
                    <a:pt x="36" y="3862"/>
                    <a:pt x="1" y="3577"/>
                  </a:cubicBezTo>
                  <a:cubicBezTo>
                    <a:pt x="1" y="3600"/>
                    <a:pt x="1" y="3612"/>
                    <a:pt x="1" y="3636"/>
                  </a:cubicBezTo>
                  <a:lnTo>
                    <a:pt x="1" y="3803"/>
                  </a:lnTo>
                  <a:cubicBezTo>
                    <a:pt x="1" y="3898"/>
                    <a:pt x="12" y="3993"/>
                    <a:pt x="24" y="4077"/>
                  </a:cubicBezTo>
                  <a:cubicBezTo>
                    <a:pt x="36" y="4208"/>
                    <a:pt x="60" y="4327"/>
                    <a:pt x="96" y="4446"/>
                  </a:cubicBezTo>
                  <a:cubicBezTo>
                    <a:pt x="274" y="5232"/>
                    <a:pt x="727" y="5922"/>
                    <a:pt x="1370" y="6410"/>
                  </a:cubicBezTo>
                  <a:cubicBezTo>
                    <a:pt x="1810" y="6756"/>
                    <a:pt x="2322" y="6982"/>
                    <a:pt x="2870" y="7089"/>
                  </a:cubicBezTo>
                  <a:cubicBezTo>
                    <a:pt x="3095" y="7131"/>
                    <a:pt x="3324" y="7153"/>
                    <a:pt x="3551" y="7153"/>
                  </a:cubicBezTo>
                  <a:cubicBezTo>
                    <a:pt x="3961" y="7153"/>
                    <a:pt x="4368" y="7084"/>
                    <a:pt x="4751" y="6946"/>
                  </a:cubicBezTo>
                  <a:cubicBezTo>
                    <a:pt x="5418" y="6696"/>
                    <a:pt x="6001" y="6267"/>
                    <a:pt x="6418" y="5684"/>
                  </a:cubicBezTo>
                  <a:cubicBezTo>
                    <a:pt x="7347" y="4434"/>
                    <a:pt x="7347" y="2707"/>
                    <a:pt x="6418" y="1445"/>
                  </a:cubicBezTo>
                  <a:cubicBezTo>
                    <a:pt x="6204" y="1160"/>
                    <a:pt x="5954" y="910"/>
                    <a:pt x="5668" y="695"/>
                  </a:cubicBezTo>
                  <a:cubicBezTo>
                    <a:pt x="5394" y="493"/>
                    <a:pt x="5084" y="326"/>
                    <a:pt x="4763" y="207"/>
                  </a:cubicBezTo>
                  <a:cubicBezTo>
                    <a:pt x="4373" y="69"/>
                    <a:pt x="3963" y="0"/>
                    <a:pt x="35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3465775" y="213726"/>
              <a:ext cx="97742" cy="21774"/>
            </a:xfrm>
            <a:custGeom>
              <a:rect b="b" l="l" r="r" t="t"/>
              <a:pathLst>
                <a:path extrusionOk="0" h="499" w="2240">
                  <a:moveTo>
                    <a:pt x="1033" y="1"/>
                  </a:moveTo>
                  <a:cubicBezTo>
                    <a:pt x="790" y="1"/>
                    <a:pt x="545" y="50"/>
                    <a:pt x="310" y="152"/>
                  </a:cubicBezTo>
                  <a:cubicBezTo>
                    <a:pt x="96" y="247"/>
                    <a:pt x="1" y="343"/>
                    <a:pt x="13" y="354"/>
                  </a:cubicBezTo>
                  <a:cubicBezTo>
                    <a:pt x="13" y="356"/>
                    <a:pt x="14" y="356"/>
                    <a:pt x="15" y="356"/>
                  </a:cubicBezTo>
                  <a:cubicBezTo>
                    <a:pt x="34" y="356"/>
                    <a:pt x="149" y="301"/>
                    <a:pt x="334" y="235"/>
                  </a:cubicBezTo>
                  <a:cubicBezTo>
                    <a:pt x="543" y="169"/>
                    <a:pt x="759" y="133"/>
                    <a:pt x="976" y="133"/>
                  </a:cubicBezTo>
                  <a:cubicBezTo>
                    <a:pt x="1032" y="133"/>
                    <a:pt x="1088" y="135"/>
                    <a:pt x="1144" y="140"/>
                  </a:cubicBezTo>
                  <a:cubicBezTo>
                    <a:pt x="1406" y="152"/>
                    <a:pt x="1668" y="224"/>
                    <a:pt x="1918" y="343"/>
                  </a:cubicBezTo>
                  <a:cubicBezTo>
                    <a:pt x="2094" y="431"/>
                    <a:pt x="2189" y="499"/>
                    <a:pt x="2221" y="499"/>
                  </a:cubicBezTo>
                  <a:cubicBezTo>
                    <a:pt x="2223" y="499"/>
                    <a:pt x="2225" y="498"/>
                    <a:pt x="2227" y="497"/>
                  </a:cubicBezTo>
                  <a:cubicBezTo>
                    <a:pt x="2239" y="474"/>
                    <a:pt x="2144" y="378"/>
                    <a:pt x="1965" y="259"/>
                  </a:cubicBezTo>
                  <a:cubicBezTo>
                    <a:pt x="1679" y="89"/>
                    <a:pt x="1358" y="1"/>
                    <a:pt x="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3359785" y="-212763"/>
              <a:ext cx="66543" cy="60653"/>
            </a:xfrm>
            <a:custGeom>
              <a:rect b="b" l="l" r="r" t="t"/>
              <a:pathLst>
                <a:path extrusionOk="0" h="1390" w="1525">
                  <a:moveTo>
                    <a:pt x="1150" y="0"/>
                  </a:moveTo>
                  <a:cubicBezTo>
                    <a:pt x="1077" y="0"/>
                    <a:pt x="1006" y="18"/>
                    <a:pt x="941" y="56"/>
                  </a:cubicBezTo>
                  <a:cubicBezTo>
                    <a:pt x="763" y="115"/>
                    <a:pt x="596" y="211"/>
                    <a:pt x="453" y="330"/>
                  </a:cubicBezTo>
                  <a:cubicBezTo>
                    <a:pt x="310" y="449"/>
                    <a:pt x="13" y="508"/>
                    <a:pt x="1" y="699"/>
                  </a:cubicBezTo>
                  <a:cubicBezTo>
                    <a:pt x="1" y="818"/>
                    <a:pt x="37" y="937"/>
                    <a:pt x="84" y="1044"/>
                  </a:cubicBezTo>
                  <a:cubicBezTo>
                    <a:pt x="126" y="1065"/>
                    <a:pt x="223" y="1195"/>
                    <a:pt x="278" y="1195"/>
                  </a:cubicBezTo>
                  <a:cubicBezTo>
                    <a:pt x="286" y="1195"/>
                    <a:pt x="293" y="1193"/>
                    <a:pt x="299" y="1187"/>
                  </a:cubicBezTo>
                  <a:cubicBezTo>
                    <a:pt x="390" y="1075"/>
                    <a:pt x="666" y="831"/>
                    <a:pt x="833" y="831"/>
                  </a:cubicBezTo>
                  <a:cubicBezTo>
                    <a:pt x="860" y="831"/>
                    <a:pt x="885" y="838"/>
                    <a:pt x="906" y="854"/>
                  </a:cubicBezTo>
                  <a:cubicBezTo>
                    <a:pt x="1061" y="973"/>
                    <a:pt x="977" y="1115"/>
                    <a:pt x="1025" y="1389"/>
                  </a:cubicBezTo>
                  <a:lnTo>
                    <a:pt x="1192" y="1056"/>
                  </a:lnTo>
                  <a:cubicBezTo>
                    <a:pt x="1299" y="1008"/>
                    <a:pt x="1394" y="913"/>
                    <a:pt x="1442" y="794"/>
                  </a:cubicBezTo>
                  <a:cubicBezTo>
                    <a:pt x="1489" y="675"/>
                    <a:pt x="1513" y="556"/>
                    <a:pt x="1513" y="425"/>
                  </a:cubicBezTo>
                  <a:cubicBezTo>
                    <a:pt x="1525" y="306"/>
                    <a:pt x="1489" y="175"/>
                    <a:pt x="1406" y="80"/>
                  </a:cubicBezTo>
                  <a:cubicBezTo>
                    <a:pt x="1327" y="27"/>
                    <a:pt x="123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3916743" y="50443"/>
              <a:ext cx="168867" cy="120564"/>
            </a:xfrm>
            <a:custGeom>
              <a:rect b="b" l="l" r="r" t="t"/>
              <a:pathLst>
                <a:path extrusionOk="0" h="2763" w="3870">
                  <a:moveTo>
                    <a:pt x="3775" y="1"/>
                  </a:moveTo>
                  <a:lnTo>
                    <a:pt x="84" y="1465"/>
                  </a:lnTo>
                  <a:lnTo>
                    <a:pt x="0" y="2763"/>
                  </a:lnTo>
                  <a:cubicBezTo>
                    <a:pt x="1322" y="2203"/>
                    <a:pt x="3870" y="1275"/>
                    <a:pt x="3870" y="1275"/>
                  </a:cubicBezTo>
                  <a:cubicBezTo>
                    <a:pt x="3870" y="977"/>
                    <a:pt x="3775" y="1"/>
                    <a:pt x="3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919841" y="17717"/>
              <a:ext cx="155384" cy="65496"/>
            </a:xfrm>
            <a:custGeom>
              <a:rect b="b" l="l" r="r" t="t"/>
              <a:pathLst>
                <a:path extrusionOk="0" h="1501" w="3561">
                  <a:moveTo>
                    <a:pt x="3561" y="1"/>
                  </a:moveTo>
                  <a:lnTo>
                    <a:pt x="3561" y="1"/>
                  </a:lnTo>
                  <a:cubicBezTo>
                    <a:pt x="2942" y="191"/>
                    <a:pt x="2346" y="429"/>
                    <a:pt x="1763" y="691"/>
                  </a:cubicBezTo>
                  <a:cubicBezTo>
                    <a:pt x="1156" y="929"/>
                    <a:pt x="572" y="1191"/>
                    <a:pt x="1" y="1501"/>
                  </a:cubicBezTo>
                  <a:cubicBezTo>
                    <a:pt x="620" y="1310"/>
                    <a:pt x="1215" y="1084"/>
                    <a:pt x="1799" y="810"/>
                  </a:cubicBezTo>
                  <a:cubicBezTo>
                    <a:pt x="2406" y="584"/>
                    <a:pt x="2989" y="322"/>
                    <a:pt x="35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3446575" y="943521"/>
              <a:ext cx="641653" cy="1310795"/>
            </a:xfrm>
            <a:custGeom>
              <a:rect b="b" l="l" r="r" t="t"/>
              <a:pathLst>
                <a:path extrusionOk="0" h="30040" w="14705">
                  <a:moveTo>
                    <a:pt x="13835" y="1"/>
                  </a:moveTo>
                  <a:cubicBezTo>
                    <a:pt x="13835" y="1"/>
                    <a:pt x="12624" y="5550"/>
                    <a:pt x="6336" y="5550"/>
                  </a:cubicBezTo>
                  <a:cubicBezTo>
                    <a:pt x="6296" y="5550"/>
                    <a:pt x="6256" y="5549"/>
                    <a:pt x="6215" y="5549"/>
                  </a:cubicBezTo>
                  <a:cubicBezTo>
                    <a:pt x="108" y="5477"/>
                    <a:pt x="215" y="597"/>
                    <a:pt x="215" y="596"/>
                  </a:cubicBezTo>
                  <a:lnTo>
                    <a:pt x="215" y="596"/>
                  </a:lnTo>
                  <a:lnTo>
                    <a:pt x="0" y="3072"/>
                  </a:lnTo>
                  <a:lnTo>
                    <a:pt x="0" y="13074"/>
                  </a:lnTo>
                  <a:lnTo>
                    <a:pt x="3989" y="29397"/>
                  </a:lnTo>
                  <a:lnTo>
                    <a:pt x="9073" y="30040"/>
                  </a:lnTo>
                  <a:lnTo>
                    <a:pt x="14704" y="7728"/>
                  </a:lnTo>
                  <a:lnTo>
                    <a:pt x="13633" y="6144"/>
                  </a:lnTo>
                  <a:lnTo>
                    <a:pt x="138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3480873" y="1096767"/>
              <a:ext cx="560579" cy="153290"/>
            </a:xfrm>
            <a:custGeom>
              <a:rect b="b" l="l" r="r" t="t"/>
              <a:pathLst>
                <a:path extrusionOk="0" h="3513" w="12847">
                  <a:moveTo>
                    <a:pt x="12847" y="1"/>
                  </a:moveTo>
                  <a:cubicBezTo>
                    <a:pt x="12811" y="25"/>
                    <a:pt x="12764" y="60"/>
                    <a:pt x="12728" y="96"/>
                  </a:cubicBezTo>
                  <a:lnTo>
                    <a:pt x="12406" y="370"/>
                  </a:lnTo>
                  <a:cubicBezTo>
                    <a:pt x="12121" y="620"/>
                    <a:pt x="11704" y="953"/>
                    <a:pt x="11168" y="1346"/>
                  </a:cubicBezTo>
                  <a:cubicBezTo>
                    <a:pt x="10537" y="1799"/>
                    <a:pt x="9858" y="2192"/>
                    <a:pt x="9156" y="2525"/>
                  </a:cubicBezTo>
                  <a:cubicBezTo>
                    <a:pt x="8299" y="2930"/>
                    <a:pt x="7382" y="3204"/>
                    <a:pt x="6441" y="3335"/>
                  </a:cubicBezTo>
                  <a:cubicBezTo>
                    <a:pt x="6131" y="3374"/>
                    <a:pt x="5818" y="3394"/>
                    <a:pt x="5506" y="3394"/>
                  </a:cubicBezTo>
                  <a:cubicBezTo>
                    <a:pt x="4870" y="3394"/>
                    <a:pt x="4234" y="3312"/>
                    <a:pt x="3620" y="3144"/>
                  </a:cubicBezTo>
                  <a:cubicBezTo>
                    <a:pt x="2869" y="2954"/>
                    <a:pt x="2155" y="2632"/>
                    <a:pt x="1512" y="2192"/>
                  </a:cubicBezTo>
                  <a:cubicBezTo>
                    <a:pt x="1084" y="1894"/>
                    <a:pt x="703" y="1537"/>
                    <a:pt x="369" y="1132"/>
                  </a:cubicBezTo>
                  <a:cubicBezTo>
                    <a:pt x="127" y="844"/>
                    <a:pt x="19" y="667"/>
                    <a:pt x="1" y="667"/>
                  </a:cubicBezTo>
                  <a:cubicBezTo>
                    <a:pt x="1" y="667"/>
                    <a:pt x="0" y="667"/>
                    <a:pt x="0" y="668"/>
                  </a:cubicBezTo>
                  <a:cubicBezTo>
                    <a:pt x="24" y="715"/>
                    <a:pt x="48" y="763"/>
                    <a:pt x="71" y="799"/>
                  </a:cubicBezTo>
                  <a:cubicBezTo>
                    <a:pt x="155" y="918"/>
                    <a:pt x="238" y="1037"/>
                    <a:pt x="322" y="1156"/>
                  </a:cubicBezTo>
                  <a:cubicBezTo>
                    <a:pt x="643" y="1573"/>
                    <a:pt x="1024" y="1954"/>
                    <a:pt x="1465" y="2263"/>
                  </a:cubicBezTo>
                  <a:cubicBezTo>
                    <a:pt x="2107" y="2715"/>
                    <a:pt x="2822" y="3061"/>
                    <a:pt x="3584" y="3263"/>
                  </a:cubicBezTo>
                  <a:cubicBezTo>
                    <a:pt x="4214" y="3431"/>
                    <a:pt x="4861" y="3513"/>
                    <a:pt x="5505" y="3513"/>
                  </a:cubicBezTo>
                  <a:cubicBezTo>
                    <a:pt x="5823" y="3513"/>
                    <a:pt x="6139" y="3493"/>
                    <a:pt x="6453" y="3454"/>
                  </a:cubicBezTo>
                  <a:cubicBezTo>
                    <a:pt x="7418" y="3323"/>
                    <a:pt x="8346" y="3049"/>
                    <a:pt x="9215" y="2632"/>
                  </a:cubicBezTo>
                  <a:cubicBezTo>
                    <a:pt x="9918" y="2287"/>
                    <a:pt x="10597" y="1882"/>
                    <a:pt x="11216" y="1418"/>
                  </a:cubicBezTo>
                  <a:cubicBezTo>
                    <a:pt x="11644" y="1108"/>
                    <a:pt x="12049" y="763"/>
                    <a:pt x="12442" y="418"/>
                  </a:cubicBezTo>
                  <a:cubicBezTo>
                    <a:pt x="12573" y="287"/>
                    <a:pt x="12680" y="179"/>
                    <a:pt x="12752" y="108"/>
                  </a:cubicBezTo>
                  <a:cubicBezTo>
                    <a:pt x="12787" y="84"/>
                    <a:pt x="12823" y="37"/>
                    <a:pt x="128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3674656" y="948190"/>
              <a:ext cx="923578" cy="2466774"/>
            </a:xfrm>
            <a:custGeom>
              <a:rect b="b" l="l" r="r" t="t"/>
              <a:pathLst>
                <a:path extrusionOk="0" h="56532" w="21166">
                  <a:moveTo>
                    <a:pt x="8608" y="1"/>
                  </a:moveTo>
                  <a:lnTo>
                    <a:pt x="8323" y="6371"/>
                  </a:lnTo>
                  <a:lnTo>
                    <a:pt x="95" y="27528"/>
                  </a:lnTo>
                  <a:lnTo>
                    <a:pt x="0" y="56531"/>
                  </a:lnTo>
                  <a:lnTo>
                    <a:pt x="21038" y="56531"/>
                  </a:lnTo>
                  <a:cubicBezTo>
                    <a:pt x="21038" y="56531"/>
                    <a:pt x="21166" y="28045"/>
                    <a:pt x="21044" y="28045"/>
                  </a:cubicBezTo>
                  <a:cubicBezTo>
                    <a:pt x="21042" y="28045"/>
                    <a:pt x="21040" y="28051"/>
                    <a:pt x="21038" y="28064"/>
                  </a:cubicBezTo>
                  <a:cubicBezTo>
                    <a:pt x="21036" y="28078"/>
                    <a:pt x="21032" y="28086"/>
                    <a:pt x="21026" y="28086"/>
                  </a:cubicBezTo>
                  <a:cubicBezTo>
                    <a:pt x="20673" y="28086"/>
                    <a:pt x="13621" y="3787"/>
                    <a:pt x="13621" y="3787"/>
                  </a:cubicBezTo>
                  <a:lnTo>
                    <a:pt x="86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680372" y="2137418"/>
              <a:ext cx="5716" cy="1273924"/>
            </a:xfrm>
            <a:custGeom>
              <a:rect b="b" l="l" r="r" t="t"/>
              <a:pathLst>
                <a:path extrusionOk="0" h="29195" w="131">
                  <a:moveTo>
                    <a:pt x="60" y="0"/>
                  </a:moveTo>
                  <a:cubicBezTo>
                    <a:pt x="24" y="0"/>
                    <a:pt x="0" y="6537"/>
                    <a:pt x="0" y="14597"/>
                  </a:cubicBezTo>
                  <a:cubicBezTo>
                    <a:pt x="0" y="22669"/>
                    <a:pt x="24" y="29194"/>
                    <a:pt x="60" y="29194"/>
                  </a:cubicBezTo>
                  <a:cubicBezTo>
                    <a:pt x="95" y="29194"/>
                    <a:pt x="131" y="22669"/>
                    <a:pt x="131" y="14597"/>
                  </a:cubicBezTo>
                  <a:cubicBezTo>
                    <a:pt x="131" y="6537"/>
                    <a:pt x="95" y="0"/>
                    <a:pt x="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3728152" y="1293692"/>
              <a:ext cx="537758" cy="788179"/>
            </a:xfrm>
            <a:custGeom>
              <a:rect b="b" l="l" r="r" t="t"/>
              <a:pathLst>
                <a:path extrusionOk="0" h="18063" w="12324">
                  <a:moveTo>
                    <a:pt x="9990" y="0"/>
                  </a:moveTo>
                  <a:lnTo>
                    <a:pt x="10918" y="3727"/>
                  </a:lnTo>
                  <a:lnTo>
                    <a:pt x="0" y="18062"/>
                  </a:lnTo>
                  <a:lnTo>
                    <a:pt x="0" y="18062"/>
                  </a:lnTo>
                  <a:lnTo>
                    <a:pt x="12026" y="5465"/>
                  </a:lnTo>
                  <a:lnTo>
                    <a:pt x="11311" y="774"/>
                  </a:lnTo>
                  <a:lnTo>
                    <a:pt x="12323" y="0"/>
                  </a:lnTo>
                  <a:close/>
                </a:path>
              </a:pathLst>
            </a:custGeom>
            <a:solidFill>
              <a:srgbClr val="2C272A">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3153566" y="1113392"/>
              <a:ext cx="1815260" cy="2015239"/>
            </a:xfrm>
            <a:custGeom>
              <a:rect b="b" l="l" r="r" t="t"/>
              <a:pathLst>
                <a:path extrusionOk="0" h="46184" w="41601">
                  <a:moveTo>
                    <a:pt x="25491" y="1"/>
                  </a:moveTo>
                  <a:lnTo>
                    <a:pt x="30552" y="18467"/>
                  </a:lnTo>
                  <a:lnTo>
                    <a:pt x="29944" y="32481"/>
                  </a:lnTo>
                  <a:lnTo>
                    <a:pt x="11490" y="37886"/>
                  </a:lnTo>
                  <a:lnTo>
                    <a:pt x="0" y="41685"/>
                  </a:lnTo>
                  <a:cubicBezTo>
                    <a:pt x="4969" y="44792"/>
                    <a:pt x="13522" y="46184"/>
                    <a:pt x="21512" y="46184"/>
                  </a:cubicBezTo>
                  <a:cubicBezTo>
                    <a:pt x="30178" y="46184"/>
                    <a:pt x="38181" y="44546"/>
                    <a:pt x="40231" y="41685"/>
                  </a:cubicBezTo>
                  <a:cubicBezTo>
                    <a:pt x="41601" y="39756"/>
                    <a:pt x="41577" y="35743"/>
                    <a:pt x="41386" y="29719"/>
                  </a:cubicBezTo>
                  <a:cubicBezTo>
                    <a:pt x="41172" y="22992"/>
                    <a:pt x="39195" y="13681"/>
                    <a:pt x="38374" y="9847"/>
                  </a:cubicBezTo>
                  <a:cubicBezTo>
                    <a:pt x="37552" y="6014"/>
                    <a:pt x="25492" y="1"/>
                    <a:pt x="25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3717767" y="947143"/>
              <a:ext cx="551241" cy="1148211"/>
            </a:xfrm>
            <a:custGeom>
              <a:rect b="b" l="l" r="r" t="t"/>
              <a:pathLst>
                <a:path extrusionOk="0" h="26314" w="12633">
                  <a:moveTo>
                    <a:pt x="7632" y="1"/>
                  </a:moveTo>
                  <a:lnTo>
                    <a:pt x="7716" y="72"/>
                  </a:lnTo>
                  <a:lnTo>
                    <a:pt x="7966" y="275"/>
                  </a:lnTo>
                  <a:lnTo>
                    <a:pt x="8954" y="1037"/>
                  </a:lnTo>
                  <a:lnTo>
                    <a:pt x="12526" y="3816"/>
                  </a:lnTo>
                  <a:lnTo>
                    <a:pt x="12526" y="7883"/>
                  </a:lnTo>
                  <a:lnTo>
                    <a:pt x="10156" y="7883"/>
                  </a:lnTo>
                  <a:lnTo>
                    <a:pt x="10180" y="7954"/>
                  </a:lnTo>
                  <a:lnTo>
                    <a:pt x="11089" y="11648"/>
                  </a:lnTo>
                  <a:lnTo>
                    <a:pt x="11089" y="11648"/>
                  </a:lnTo>
                  <a:lnTo>
                    <a:pt x="10549" y="12360"/>
                  </a:lnTo>
                  <a:lnTo>
                    <a:pt x="3072" y="22206"/>
                  </a:lnTo>
                  <a:lnTo>
                    <a:pt x="822" y="25194"/>
                  </a:lnTo>
                  <a:cubicBezTo>
                    <a:pt x="572" y="25552"/>
                    <a:pt x="357" y="25825"/>
                    <a:pt x="215" y="26016"/>
                  </a:cubicBezTo>
                  <a:cubicBezTo>
                    <a:pt x="155" y="26099"/>
                    <a:pt x="96" y="26171"/>
                    <a:pt x="60" y="26230"/>
                  </a:cubicBezTo>
                  <a:lnTo>
                    <a:pt x="0" y="26314"/>
                  </a:lnTo>
                  <a:cubicBezTo>
                    <a:pt x="0" y="26314"/>
                    <a:pt x="24" y="26290"/>
                    <a:pt x="60" y="26242"/>
                  </a:cubicBezTo>
                  <a:cubicBezTo>
                    <a:pt x="96" y="26195"/>
                    <a:pt x="155" y="26123"/>
                    <a:pt x="227" y="26040"/>
                  </a:cubicBezTo>
                  <a:lnTo>
                    <a:pt x="858" y="25230"/>
                  </a:lnTo>
                  <a:cubicBezTo>
                    <a:pt x="1405" y="24528"/>
                    <a:pt x="2179" y="23516"/>
                    <a:pt x="3144" y="22266"/>
                  </a:cubicBezTo>
                  <a:lnTo>
                    <a:pt x="10644" y="12443"/>
                  </a:lnTo>
                  <a:lnTo>
                    <a:pt x="11204" y="11693"/>
                  </a:lnTo>
                  <a:lnTo>
                    <a:pt x="11228" y="11669"/>
                  </a:lnTo>
                  <a:lnTo>
                    <a:pt x="11228" y="11645"/>
                  </a:lnTo>
                  <a:cubicBezTo>
                    <a:pt x="10914" y="10389"/>
                    <a:pt x="10611" y="9167"/>
                    <a:pt x="10320" y="8002"/>
                  </a:cubicBezTo>
                  <a:lnTo>
                    <a:pt x="12633" y="8002"/>
                  </a:lnTo>
                  <a:lnTo>
                    <a:pt x="12633" y="7942"/>
                  </a:lnTo>
                  <a:lnTo>
                    <a:pt x="12633" y="3799"/>
                  </a:lnTo>
                  <a:lnTo>
                    <a:pt x="12633" y="3775"/>
                  </a:lnTo>
                  <a:lnTo>
                    <a:pt x="12609" y="3763"/>
                  </a:lnTo>
                  <a:lnTo>
                    <a:pt x="8990" y="1001"/>
                  </a:lnTo>
                  <a:lnTo>
                    <a:pt x="7977" y="251"/>
                  </a:lnTo>
                  <a:lnTo>
                    <a:pt x="7727" y="60"/>
                  </a:lnTo>
                  <a:cubicBezTo>
                    <a:pt x="7704" y="37"/>
                    <a:pt x="7668" y="13"/>
                    <a:pt x="7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2845460" y="964509"/>
              <a:ext cx="833385" cy="2450454"/>
            </a:xfrm>
            <a:custGeom>
              <a:rect b="b" l="l" r="r" t="t"/>
              <a:pathLst>
                <a:path extrusionOk="0" h="56158" w="19099">
                  <a:moveTo>
                    <a:pt x="13937" y="0"/>
                  </a:moveTo>
                  <a:cubicBezTo>
                    <a:pt x="13724" y="0"/>
                    <a:pt x="12991" y="181"/>
                    <a:pt x="11764" y="2318"/>
                  </a:cubicBezTo>
                  <a:lnTo>
                    <a:pt x="191" y="8902"/>
                  </a:lnTo>
                  <a:lnTo>
                    <a:pt x="1" y="23130"/>
                  </a:lnTo>
                  <a:lnTo>
                    <a:pt x="2108" y="56157"/>
                  </a:lnTo>
                  <a:lnTo>
                    <a:pt x="19003" y="56157"/>
                  </a:lnTo>
                  <a:lnTo>
                    <a:pt x="19098" y="29095"/>
                  </a:lnTo>
                  <a:lnTo>
                    <a:pt x="14622" y="11128"/>
                  </a:lnTo>
                  <a:lnTo>
                    <a:pt x="13931" y="2853"/>
                  </a:lnTo>
                  <a:lnTo>
                    <a:pt x="13931" y="924"/>
                  </a:lnTo>
                  <a:lnTo>
                    <a:pt x="14002" y="8"/>
                  </a:lnTo>
                  <a:cubicBezTo>
                    <a:pt x="14002" y="8"/>
                    <a:pt x="13981" y="0"/>
                    <a:pt x="139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2588319" y="1352904"/>
              <a:ext cx="1454180" cy="1643076"/>
            </a:xfrm>
            <a:custGeom>
              <a:rect b="b" l="l" r="r" t="t"/>
              <a:pathLst>
                <a:path extrusionOk="0" h="37655" w="33326">
                  <a:moveTo>
                    <a:pt x="6084" y="1"/>
                  </a:moveTo>
                  <a:cubicBezTo>
                    <a:pt x="6084" y="1"/>
                    <a:pt x="1703" y="3227"/>
                    <a:pt x="1322" y="8418"/>
                  </a:cubicBezTo>
                  <a:cubicBezTo>
                    <a:pt x="1012" y="12645"/>
                    <a:pt x="310" y="24194"/>
                    <a:pt x="179" y="26706"/>
                  </a:cubicBezTo>
                  <a:cubicBezTo>
                    <a:pt x="1" y="30149"/>
                    <a:pt x="2333" y="37655"/>
                    <a:pt x="8290" y="37655"/>
                  </a:cubicBezTo>
                  <a:cubicBezTo>
                    <a:pt x="9112" y="37655"/>
                    <a:pt x="10003" y="37512"/>
                    <a:pt x="10966" y="37196"/>
                  </a:cubicBezTo>
                  <a:cubicBezTo>
                    <a:pt x="15728" y="35636"/>
                    <a:pt x="33326" y="29659"/>
                    <a:pt x="33326" y="29659"/>
                  </a:cubicBezTo>
                  <a:lnTo>
                    <a:pt x="32159" y="22194"/>
                  </a:lnTo>
                  <a:lnTo>
                    <a:pt x="11275" y="23444"/>
                  </a:lnTo>
                  <a:lnTo>
                    <a:pt x="10859" y="6025"/>
                  </a:lnTo>
                  <a:lnTo>
                    <a:pt x="60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4002442" y="2341019"/>
              <a:ext cx="455157" cy="306100"/>
            </a:xfrm>
            <a:custGeom>
              <a:rect b="b" l="l" r="r" t="t"/>
              <a:pathLst>
                <a:path extrusionOk="0" h="7015" w="10431">
                  <a:moveTo>
                    <a:pt x="5938" y="1"/>
                  </a:moveTo>
                  <a:cubicBezTo>
                    <a:pt x="3725" y="1"/>
                    <a:pt x="1" y="406"/>
                    <a:pt x="1" y="406"/>
                  </a:cubicBezTo>
                  <a:lnTo>
                    <a:pt x="918" y="7014"/>
                  </a:lnTo>
                  <a:lnTo>
                    <a:pt x="10431" y="4359"/>
                  </a:lnTo>
                  <a:lnTo>
                    <a:pt x="10300" y="1966"/>
                  </a:lnTo>
                  <a:cubicBezTo>
                    <a:pt x="10300" y="1966"/>
                    <a:pt x="8585" y="418"/>
                    <a:pt x="7264" y="97"/>
                  </a:cubicBezTo>
                  <a:cubicBezTo>
                    <a:pt x="6984" y="28"/>
                    <a:pt x="6512" y="1"/>
                    <a:pt x="59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3219019" y="965338"/>
              <a:ext cx="459826" cy="1150786"/>
            </a:xfrm>
            <a:custGeom>
              <a:rect b="b" l="l" r="r" t="t"/>
              <a:pathLst>
                <a:path extrusionOk="0" h="26373" w="10538">
                  <a:moveTo>
                    <a:pt x="5441" y="1"/>
                  </a:moveTo>
                  <a:cubicBezTo>
                    <a:pt x="5382" y="1"/>
                    <a:pt x="5322" y="13"/>
                    <a:pt x="5263" y="24"/>
                  </a:cubicBezTo>
                  <a:cubicBezTo>
                    <a:pt x="5096" y="48"/>
                    <a:pt x="4929" y="108"/>
                    <a:pt x="4787" y="203"/>
                  </a:cubicBezTo>
                  <a:cubicBezTo>
                    <a:pt x="4548" y="346"/>
                    <a:pt x="4346" y="548"/>
                    <a:pt x="4191" y="775"/>
                  </a:cubicBezTo>
                  <a:cubicBezTo>
                    <a:pt x="3965" y="1072"/>
                    <a:pt x="3763" y="1382"/>
                    <a:pt x="3572" y="1691"/>
                  </a:cubicBezTo>
                  <a:lnTo>
                    <a:pt x="48" y="7502"/>
                  </a:lnTo>
                  <a:lnTo>
                    <a:pt x="0" y="7573"/>
                  </a:lnTo>
                  <a:lnTo>
                    <a:pt x="72" y="7585"/>
                  </a:lnTo>
                  <a:lnTo>
                    <a:pt x="3085" y="8620"/>
                  </a:lnTo>
                  <a:lnTo>
                    <a:pt x="3085" y="8620"/>
                  </a:lnTo>
                  <a:lnTo>
                    <a:pt x="2370" y="10430"/>
                  </a:lnTo>
                  <a:lnTo>
                    <a:pt x="2358" y="10466"/>
                  </a:lnTo>
                  <a:lnTo>
                    <a:pt x="2382" y="10502"/>
                  </a:lnTo>
                  <a:cubicBezTo>
                    <a:pt x="2739" y="10907"/>
                    <a:pt x="3084" y="11335"/>
                    <a:pt x="3417" y="11776"/>
                  </a:cubicBezTo>
                  <a:cubicBezTo>
                    <a:pt x="4084" y="12633"/>
                    <a:pt x="4715" y="13538"/>
                    <a:pt x="5287" y="14467"/>
                  </a:cubicBezTo>
                  <a:cubicBezTo>
                    <a:pt x="5561" y="14919"/>
                    <a:pt x="5822" y="15372"/>
                    <a:pt x="6037" y="15824"/>
                  </a:cubicBezTo>
                  <a:cubicBezTo>
                    <a:pt x="6263" y="16288"/>
                    <a:pt x="6453" y="16741"/>
                    <a:pt x="6644" y="17193"/>
                  </a:cubicBezTo>
                  <a:cubicBezTo>
                    <a:pt x="7394" y="18991"/>
                    <a:pt x="8085" y="20610"/>
                    <a:pt x="8656" y="21979"/>
                  </a:cubicBezTo>
                  <a:cubicBezTo>
                    <a:pt x="9228" y="23349"/>
                    <a:pt x="9692" y="24432"/>
                    <a:pt x="10013" y="25206"/>
                  </a:cubicBezTo>
                  <a:cubicBezTo>
                    <a:pt x="10168" y="25575"/>
                    <a:pt x="10299" y="25873"/>
                    <a:pt x="10394" y="26075"/>
                  </a:cubicBezTo>
                  <a:cubicBezTo>
                    <a:pt x="10430" y="26170"/>
                    <a:pt x="10466" y="26242"/>
                    <a:pt x="10490" y="26301"/>
                  </a:cubicBezTo>
                  <a:cubicBezTo>
                    <a:pt x="10502" y="26325"/>
                    <a:pt x="10514" y="26349"/>
                    <a:pt x="10537" y="26373"/>
                  </a:cubicBezTo>
                  <a:cubicBezTo>
                    <a:pt x="10525" y="26349"/>
                    <a:pt x="10514" y="26325"/>
                    <a:pt x="10502" y="26301"/>
                  </a:cubicBezTo>
                  <a:cubicBezTo>
                    <a:pt x="10490" y="26242"/>
                    <a:pt x="10454" y="26159"/>
                    <a:pt x="10418" y="26063"/>
                  </a:cubicBezTo>
                  <a:cubicBezTo>
                    <a:pt x="10335" y="25861"/>
                    <a:pt x="10216" y="25563"/>
                    <a:pt x="10061" y="25182"/>
                  </a:cubicBezTo>
                  <a:lnTo>
                    <a:pt x="8739" y="21944"/>
                  </a:lnTo>
                  <a:lnTo>
                    <a:pt x="6763" y="17146"/>
                  </a:lnTo>
                  <a:cubicBezTo>
                    <a:pt x="6573" y="16693"/>
                    <a:pt x="6394" y="16229"/>
                    <a:pt x="6156" y="15776"/>
                  </a:cubicBezTo>
                  <a:cubicBezTo>
                    <a:pt x="5918" y="15312"/>
                    <a:pt x="5668" y="14848"/>
                    <a:pt x="5406" y="14395"/>
                  </a:cubicBezTo>
                  <a:cubicBezTo>
                    <a:pt x="4834" y="13455"/>
                    <a:pt x="4203" y="12550"/>
                    <a:pt x="3525" y="11693"/>
                  </a:cubicBezTo>
                  <a:cubicBezTo>
                    <a:pt x="3197" y="11260"/>
                    <a:pt x="2858" y="10839"/>
                    <a:pt x="2508" y="10429"/>
                  </a:cubicBezTo>
                  <a:lnTo>
                    <a:pt x="2508" y="10429"/>
                  </a:lnTo>
                  <a:lnTo>
                    <a:pt x="3227" y="8609"/>
                  </a:lnTo>
                  <a:lnTo>
                    <a:pt x="3251" y="8537"/>
                  </a:lnTo>
                  <a:lnTo>
                    <a:pt x="3191" y="8514"/>
                  </a:lnTo>
                  <a:lnTo>
                    <a:pt x="179" y="7502"/>
                  </a:lnTo>
                  <a:lnTo>
                    <a:pt x="179" y="7502"/>
                  </a:lnTo>
                  <a:cubicBezTo>
                    <a:pt x="1592" y="5146"/>
                    <a:pt x="2782" y="3144"/>
                    <a:pt x="3632" y="1727"/>
                  </a:cubicBezTo>
                  <a:cubicBezTo>
                    <a:pt x="4060" y="1025"/>
                    <a:pt x="4418" y="453"/>
                    <a:pt x="4799" y="227"/>
                  </a:cubicBezTo>
                  <a:cubicBezTo>
                    <a:pt x="4953" y="143"/>
                    <a:pt x="5108" y="72"/>
                    <a:pt x="5275" y="36"/>
                  </a:cubicBezTo>
                  <a:cubicBezTo>
                    <a:pt x="5322" y="24"/>
                    <a:pt x="5382" y="13"/>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2748852" y="2531180"/>
              <a:ext cx="1706172" cy="467505"/>
            </a:xfrm>
            <a:custGeom>
              <a:rect b="b" l="l" r="r" t="t"/>
              <a:pathLst>
                <a:path extrusionOk="0" h="10714" w="39101">
                  <a:moveTo>
                    <a:pt x="0" y="8740"/>
                  </a:moveTo>
                  <a:cubicBezTo>
                    <a:pt x="18" y="8768"/>
                    <a:pt x="37" y="8788"/>
                    <a:pt x="55" y="8807"/>
                  </a:cubicBezTo>
                  <a:lnTo>
                    <a:pt x="55" y="8807"/>
                  </a:lnTo>
                  <a:cubicBezTo>
                    <a:pt x="34" y="8785"/>
                    <a:pt x="22" y="8762"/>
                    <a:pt x="0" y="8740"/>
                  </a:cubicBezTo>
                  <a:close/>
                  <a:moveTo>
                    <a:pt x="55" y="8807"/>
                  </a:moveTo>
                  <a:cubicBezTo>
                    <a:pt x="57" y="8808"/>
                    <a:pt x="58" y="8810"/>
                    <a:pt x="60" y="8812"/>
                  </a:cubicBezTo>
                  <a:lnTo>
                    <a:pt x="60" y="8812"/>
                  </a:lnTo>
                  <a:lnTo>
                    <a:pt x="60" y="8812"/>
                  </a:lnTo>
                  <a:cubicBezTo>
                    <a:pt x="58" y="8810"/>
                    <a:pt x="57" y="8809"/>
                    <a:pt x="55" y="8807"/>
                  </a:cubicBezTo>
                  <a:close/>
                  <a:moveTo>
                    <a:pt x="39100" y="1"/>
                  </a:moveTo>
                  <a:lnTo>
                    <a:pt x="39005" y="25"/>
                  </a:lnTo>
                  <a:lnTo>
                    <a:pt x="38695" y="108"/>
                  </a:lnTo>
                  <a:lnTo>
                    <a:pt x="37541" y="430"/>
                  </a:lnTo>
                  <a:cubicBezTo>
                    <a:pt x="36540" y="703"/>
                    <a:pt x="35076" y="1120"/>
                    <a:pt x="33278" y="1644"/>
                  </a:cubicBezTo>
                  <a:cubicBezTo>
                    <a:pt x="29694" y="2692"/>
                    <a:pt x="24753" y="4168"/>
                    <a:pt x="19336" y="5954"/>
                  </a:cubicBezTo>
                  <a:cubicBezTo>
                    <a:pt x="16621" y="6835"/>
                    <a:pt x="14050" y="7704"/>
                    <a:pt x="11728" y="8538"/>
                  </a:cubicBezTo>
                  <a:cubicBezTo>
                    <a:pt x="10561" y="8954"/>
                    <a:pt x="9454" y="9347"/>
                    <a:pt x="8418" y="9728"/>
                  </a:cubicBezTo>
                  <a:cubicBezTo>
                    <a:pt x="7906" y="9907"/>
                    <a:pt x="7418" y="10109"/>
                    <a:pt x="6918" y="10264"/>
                  </a:cubicBezTo>
                  <a:cubicBezTo>
                    <a:pt x="6453" y="10407"/>
                    <a:pt x="5977" y="10514"/>
                    <a:pt x="5501" y="10574"/>
                  </a:cubicBezTo>
                  <a:cubicBezTo>
                    <a:pt x="5223" y="10605"/>
                    <a:pt x="4944" y="10621"/>
                    <a:pt x="4665" y="10621"/>
                  </a:cubicBezTo>
                  <a:cubicBezTo>
                    <a:pt x="4108" y="10621"/>
                    <a:pt x="3552" y="10558"/>
                    <a:pt x="3012" y="10431"/>
                  </a:cubicBezTo>
                  <a:cubicBezTo>
                    <a:pt x="2393" y="10276"/>
                    <a:pt x="1798" y="10038"/>
                    <a:pt x="1250" y="9728"/>
                  </a:cubicBezTo>
                  <a:cubicBezTo>
                    <a:pt x="917" y="9514"/>
                    <a:pt x="595" y="9276"/>
                    <a:pt x="286" y="9014"/>
                  </a:cubicBezTo>
                  <a:lnTo>
                    <a:pt x="60" y="8812"/>
                  </a:lnTo>
                  <a:lnTo>
                    <a:pt x="60" y="8812"/>
                  </a:lnTo>
                  <a:cubicBezTo>
                    <a:pt x="64" y="8816"/>
                    <a:pt x="68" y="8820"/>
                    <a:pt x="72" y="8823"/>
                  </a:cubicBezTo>
                  <a:lnTo>
                    <a:pt x="298" y="9038"/>
                  </a:lnTo>
                  <a:cubicBezTo>
                    <a:pt x="595" y="9312"/>
                    <a:pt x="917" y="9550"/>
                    <a:pt x="1262" y="9764"/>
                  </a:cubicBezTo>
                  <a:cubicBezTo>
                    <a:pt x="1810" y="10097"/>
                    <a:pt x="2393" y="10347"/>
                    <a:pt x="3012" y="10502"/>
                  </a:cubicBezTo>
                  <a:cubicBezTo>
                    <a:pt x="3578" y="10642"/>
                    <a:pt x="4155" y="10713"/>
                    <a:pt x="4736" y="10713"/>
                  </a:cubicBezTo>
                  <a:cubicBezTo>
                    <a:pt x="4998" y="10713"/>
                    <a:pt x="5261" y="10699"/>
                    <a:pt x="5525" y="10669"/>
                  </a:cubicBezTo>
                  <a:cubicBezTo>
                    <a:pt x="6013" y="10609"/>
                    <a:pt x="6489" y="10502"/>
                    <a:pt x="6965" y="10359"/>
                  </a:cubicBezTo>
                  <a:cubicBezTo>
                    <a:pt x="7465" y="10205"/>
                    <a:pt x="7942" y="10014"/>
                    <a:pt x="8465" y="9824"/>
                  </a:cubicBezTo>
                  <a:cubicBezTo>
                    <a:pt x="9501" y="9455"/>
                    <a:pt x="10609" y="9074"/>
                    <a:pt x="11775" y="8657"/>
                  </a:cubicBezTo>
                  <a:cubicBezTo>
                    <a:pt x="14097" y="7835"/>
                    <a:pt x="16669" y="6966"/>
                    <a:pt x="19384" y="6073"/>
                  </a:cubicBezTo>
                  <a:cubicBezTo>
                    <a:pt x="24789" y="4299"/>
                    <a:pt x="29730" y="2799"/>
                    <a:pt x="33314" y="1727"/>
                  </a:cubicBezTo>
                  <a:lnTo>
                    <a:pt x="37552" y="477"/>
                  </a:lnTo>
                  <a:lnTo>
                    <a:pt x="38707" y="132"/>
                  </a:lnTo>
                  <a:lnTo>
                    <a:pt x="39005" y="37"/>
                  </a:lnTo>
                  <a:cubicBezTo>
                    <a:pt x="39041" y="37"/>
                    <a:pt x="39076" y="25"/>
                    <a:pt x="3910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4458078" y="2528082"/>
              <a:ext cx="203208" cy="127851"/>
            </a:xfrm>
            <a:custGeom>
              <a:rect b="b" l="l" r="r" t="t"/>
              <a:pathLst>
                <a:path extrusionOk="0" h="2930" w="4657">
                  <a:moveTo>
                    <a:pt x="858" y="1"/>
                  </a:moveTo>
                  <a:cubicBezTo>
                    <a:pt x="644" y="1"/>
                    <a:pt x="429" y="12"/>
                    <a:pt x="227" y="60"/>
                  </a:cubicBezTo>
                  <a:cubicBezTo>
                    <a:pt x="144" y="60"/>
                    <a:pt x="72" y="84"/>
                    <a:pt x="1" y="108"/>
                  </a:cubicBezTo>
                  <a:cubicBezTo>
                    <a:pt x="1" y="115"/>
                    <a:pt x="15" y="118"/>
                    <a:pt x="42" y="118"/>
                  </a:cubicBezTo>
                  <a:cubicBezTo>
                    <a:pt x="127" y="118"/>
                    <a:pt x="339" y="91"/>
                    <a:pt x="638" y="91"/>
                  </a:cubicBezTo>
                  <a:cubicBezTo>
                    <a:pt x="707" y="91"/>
                    <a:pt x="780" y="92"/>
                    <a:pt x="858" y="96"/>
                  </a:cubicBezTo>
                  <a:cubicBezTo>
                    <a:pt x="1168" y="108"/>
                    <a:pt x="1477" y="155"/>
                    <a:pt x="1775" y="239"/>
                  </a:cubicBezTo>
                  <a:cubicBezTo>
                    <a:pt x="2132" y="346"/>
                    <a:pt x="2477" y="512"/>
                    <a:pt x="2799" y="715"/>
                  </a:cubicBezTo>
                  <a:cubicBezTo>
                    <a:pt x="3370" y="1096"/>
                    <a:pt x="3858" y="1596"/>
                    <a:pt x="4227" y="2179"/>
                  </a:cubicBezTo>
                  <a:cubicBezTo>
                    <a:pt x="4513" y="2632"/>
                    <a:pt x="4632" y="2929"/>
                    <a:pt x="4656" y="2929"/>
                  </a:cubicBezTo>
                  <a:cubicBezTo>
                    <a:pt x="4644" y="2858"/>
                    <a:pt x="4620" y="2775"/>
                    <a:pt x="4585" y="2703"/>
                  </a:cubicBezTo>
                  <a:cubicBezTo>
                    <a:pt x="4501" y="2513"/>
                    <a:pt x="4418" y="2310"/>
                    <a:pt x="4311" y="2132"/>
                  </a:cubicBezTo>
                  <a:cubicBezTo>
                    <a:pt x="3954" y="1513"/>
                    <a:pt x="3465" y="989"/>
                    <a:pt x="2870" y="596"/>
                  </a:cubicBezTo>
                  <a:cubicBezTo>
                    <a:pt x="2537" y="393"/>
                    <a:pt x="2180" y="227"/>
                    <a:pt x="1799" y="120"/>
                  </a:cubicBezTo>
                  <a:cubicBezTo>
                    <a:pt x="1501" y="48"/>
                    <a:pt x="1179"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4458078" y="2426893"/>
              <a:ext cx="253563" cy="104419"/>
            </a:xfrm>
            <a:custGeom>
              <a:rect b="b" l="l" r="r" t="t"/>
              <a:pathLst>
                <a:path extrusionOk="0" h="2393" w="5811">
                  <a:moveTo>
                    <a:pt x="4471" y="1"/>
                  </a:moveTo>
                  <a:cubicBezTo>
                    <a:pt x="4290" y="1"/>
                    <a:pt x="4108" y="16"/>
                    <a:pt x="3930" y="45"/>
                  </a:cubicBezTo>
                  <a:cubicBezTo>
                    <a:pt x="3489" y="105"/>
                    <a:pt x="3061" y="212"/>
                    <a:pt x="2644" y="355"/>
                  </a:cubicBezTo>
                  <a:cubicBezTo>
                    <a:pt x="1882" y="629"/>
                    <a:pt x="1191" y="1057"/>
                    <a:pt x="608" y="1617"/>
                  </a:cubicBezTo>
                  <a:cubicBezTo>
                    <a:pt x="429" y="1784"/>
                    <a:pt x="275" y="1974"/>
                    <a:pt x="132" y="2165"/>
                  </a:cubicBezTo>
                  <a:cubicBezTo>
                    <a:pt x="72" y="2236"/>
                    <a:pt x="36" y="2308"/>
                    <a:pt x="1" y="2391"/>
                  </a:cubicBezTo>
                  <a:cubicBezTo>
                    <a:pt x="1" y="2392"/>
                    <a:pt x="2" y="2392"/>
                    <a:pt x="3" y="2392"/>
                  </a:cubicBezTo>
                  <a:cubicBezTo>
                    <a:pt x="28" y="2392"/>
                    <a:pt x="242" y="2079"/>
                    <a:pt x="667" y="1677"/>
                  </a:cubicBezTo>
                  <a:cubicBezTo>
                    <a:pt x="1263" y="1153"/>
                    <a:pt x="1941" y="748"/>
                    <a:pt x="2692" y="486"/>
                  </a:cubicBezTo>
                  <a:cubicBezTo>
                    <a:pt x="3096" y="343"/>
                    <a:pt x="3513" y="236"/>
                    <a:pt x="3942" y="176"/>
                  </a:cubicBezTo>
                  <a:cubicBezTo>
                    <a:pt x="4149" y="134"/>
                    <a:pt x="4360" y="112"/>
                    <a:pt x="4573" y="112"/>
                  </a:cubicBezTo>
                  <a:cubicBezTo>
                    <a:pt x="4716" y="112"/>
                    <a:pt x="4858" y="122"/>
                    <a:pt x="5001" y="141"/>
                  </a:cubicBezTo>
                  <a:cubicBezTo>
                    <a:pt x="5228" y="165"/>
                    <a:pt x="5454" y="260"/>
                    <a:pt x="5632" y="415"/>
                  </a:cubicBezTo>
                  <a:cubicBezTo>
                    <a:pt x="5751" y="522"/>
                    <a:pt x="5799" y="605"/>
                    <a:pt x="5811" y="605"/>
                  </a:cubicBezTo>
                  <a:cubicBezTo>
                    <a:pt x="5811" y="605"/>
                    <a:pt x="5811" y="581"/>
                    <a:pt x="5787" y="534"/>
                  </a:cubicBezTo>
                  <a:cubicBezTo>
                    <a:pt x="5751" y="474"/>
                    <a:pt x="5716" y="415"/>
                    <a:pt x="5668" y="367"/>
                  </a:cubicBezTo>
                  <a:cubicBezTo>
                    <a:pt x="5489" y="200"/>
                    <a:pt x="5263" y="81"/>
                    <a:pt x="5013" y="45"/>
                  </a:cubicBezTo>
                  <a:cubicBezTo>
                    <a:pt x="4835" y="16"/>
                    <a:pt x="4653" y="1"/>
                    <a:pt x="44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4410822" y="1511169"/>
              <a:ext cx="326303" cy="239731"/>
            </a:xfrm>
            <a:custGeom>
              <a:rect b="b" l="l" r="r" t="t"/>
              <a:pathLst>
                <a:path extrusionOk="0" h="5494" w="7478">
                  <a:moveTo>
                    <a:pt x="7200" y="0"/>
                  </a:moveTo>
                  <a:cubicBezTo>
                    <a:pt x="7161" y="0"/>
                    <a:pt x="7123" y="2"/>
                    <a:pt x="7084" y="5"/>
                  </a:cubicBezTo>
                  <a:cubicBezTo>
                    <a:pt x="7039" y="4"/>
                    <a:pt x="6994" y="3"/>
                    <a:pt x="6948" y="3"/>
                  </a:cubicBezTo>
                  <a:cubicBezTo>
                    <a:pt x="6637" y="3"/>
                    <a:pt x="6326" y="38"/>
                    <a:pt x="6025" y="100"/>
                  </a:cubicBezTo>
                  <a:cubicBezTo>
                    <a:pt x="4870" y="338"/>
                    <a:pt x="3775" y="827"/>
                    <a:pt x="2810" y="1529"/>
                  </a:cubicBezTo>
                  <a:cubicBezTo>
                    <a:pt x="2286" y="1910"/>
                    <a:pt x="1798" y="2339"/>
                    <a:pt x="1358" y="2815"/>
                  </a:cubicBezTo>
                  <a:cubicBezTo>
                    <a:pt x="1000" y="3208"/>
                    <a:pt x="691" y="3648"/>
                    <a:pt x="429" y="4113"/>
                  </a:cubicBezTo>
                  <a:cubicBezTo>
                    <a:pt x="322" y="4303"/>
                    <a:pt x="238" y="4494"/>
                    <a:pt x="179" y="4660"/>
                  </a:cubicBezTo>
                  <a:cubicBezTo>
                    <a:pt x="107" y="4827"/>
                    <a:pt x="84" y="4982"/>
                    <a:pt x="48" y="5101"/>
                  </a:cubicBezTo>
                  <a:cubicBezTo>
                    <a:pt x="24" y="5232"/>
                    <a:pt x="12" y="5363"/>
                    <a:pt x="0" y="5494"/>
                  </a:cubicBezTo>
                  <a:cubicBezTo>
                    <a:pt x="48" y="5375"/>
                    <a:pt x="72" y="5244"/>
                    <a:pt x="84" y="5125"/>
                  </a:cubicBezTo>
                  <a:cubicBezTo>
                    <a:pt x="131" y="4994"/>
                    <a:pt x="179" y="4851"/>
                    <a:pt x="238" y="4696"/>
                  </a:cubicBezTo>
                  <a:cubicBezTo>
                    <a:pt x="298" y="4529"/>
                    <a:pt x="393" y="4351"/>
                    <a:pt x="512" y="4148"/>
                  </a:cubicBezTo>
                  <a:cubicBezTo>
                    <a:pt x="774" y="3708"/>
                    <a:pt x="1096" y="3291"/>
                    <a:pt x="1453" y="2898"/>
                  </a:cubicBezTo>
                  <a:cubicBezTo>
                    <a:pt x="1893" y="2434"/>
                    <a:pt x="2370" y="2005"/>
                    <a:pt x="2893" y="1636"/>
                  </a:cubicBezTo>
                  <a:cubicBezTo>
                    <a:pt x="3834" y="946"/>
                    <a:pt x="4906" y="446"/>
                    <a:pt x="6037" y="184"/>
                  </a:cubicBezTo>
                  <a:cubicBezTo>
                    <a:pt x="6382" y="112"/>
                    <a:pt x="6739" y="65"/>
                    <a:pt x="7096" y="53"/>
                  </a:cubicBezTo>
                  <a:cubicBezTo>
                    <a:pt x="7227" y="53"/>
                    <a:pt x="7358" y="41"/>
                    <a:pt x="7477" y="17"/>
                  </a:cubicBezTo>
                  <a:cubicBezTo>
                    <a:pt x="7385" y="9"/>
                    <a:pt x="7292" y="0"/>
                    <a:pt x="7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2881328" y="2325485"/>
              <a:ext cx="1138830" cy="360600"/>
            </a:xfrm>
            <a:custGeom>
              <a:rect b="b" l="l" r="r" t="t"/>
              <a:pathLst>
                <a:path extrusionOk="0" h="8264" w="26099">
                  <a:moveTo>
                    <a:pt x="25527" y="0"/>
                  </a:moveTo>
                  <a:lnTo>
                    <a:pt x="11906" y="572"/>
                  </a:lnTo>
                  <a:lnTo>
                    <a:pt x="5179" y="869"/>
                  </a:lnTo>
                  <a:cubicBezTo>
                    <a:pt x="4667" y="905"/>
                    <a:pt x="4156" y="917"/>
                    <a:pt x="3679" y="953"/>
                  </a:cubicBezTo>
                  <a:cubicBezTo>
                    <a:pt x="3191" y="976"/>
                    <a:pt x="2715" y="1084"/>
                    <a:pt x="2274" y="1274"/>
                  </a:cubicBezTo>
                  <a:cubicBezTo>
                    <a:pt x="1858" y="1441"/>
                    <a:pt x="1489" y="1750"/>
                    <a:pt x="1250" y="2131"/>
                  </a:cubicBezTo>
                  <a:cubicBezTo>
                    <a:pt x="1036" y="2489"/>
                    <a:pt x="869" y="2858"/>
                    <a:pt x="738" y="3251"/>
                  </a:cubicBezTo>
                  <a:cubicBezTo>
                    <a:pt x="346" y="4429"/>
                    <a:pt x="107" y="5656"/>
                    <a:pt x="36" y="6894"/>
                  </a:cubicBezTo>
                  <a:cubicBezTo>
                    <a:pt x="0" y="7322"/>
                    <a:pt x="0" y="7668"/>
                    <a:pt x="12" y="7894"/>
                  </a:cubicBezTo>
                  <a:lnTo>
                    <a:pt x="12" y="8156"/>
                  </a:lnTo>
                  <a:cubicBezTo>
                    <a:pt x="12" y="8227"/>
                    <a:pt x="24" y="8263"/>
                    <a:pt x="24" y="8263"/>
                  </a:cubicBezTo>
                  <a:cubicBezTo>
                    <a:pt x="24" y="8227"/>
                    <a:pt x="24" y="8203"/>
                    <a:pt x="24" y="8168"/>
                  </a:cubicBezTo>
                  <a:lnTo>
                    <a:pt x="24" y="7906"/>
                  </a:lnTo>
                  <a:cubicBezTo>
                    <a:pt x="24" y="7680"/>
                    <a:pt x="36" y="7334"/>
                    <a:pt x="72" y="6906"/>
                  </a:cubicBezTo>
                  <a:cubicBezTo>
                    <a:pt x="155" y="5667"/>
                    <a:pt x="417" y="4453"/>
                    <a:pt x="822" y="3286"/>
                  </a:cubicBezTo>
                  <a:cubicBezTo>
                    <a:pt x="941" y="2905"/>
                    <a:pt x="1108" y="2536"/>
                    <a:pt x="1322" y="2191"/>
                  </a:cubicBezTo>
                  <a:cubicBezTo>
                    <a:pt x="1560" y="1822"/>
                    <a:pt x="1893" y="1536"/>
                    <a:pt x="2298" y="1357"/>
                  </a:cubicBezTo>
                  <a:cubicBezTo>
                    <a:pt x="3143" y="1000"/>
                    <a:pt x="4156" y="1048"/>
                    <a:pt x="5179" y="988"/>
                  </a:cubicBezTo>
                  <a:lnTo>
                    <a:pt x="11906" y="703"/>
                  </a:lnTo>
                  <a:cubicBezTo>
                    <a:pt x="17442" y="454"/>
                    <a:pt x="22376" y="252"/>
                    <a:pt x="25486" y="86"/>
                  </a:cubicBezTo>
                  <a:lnTo>
                    <a:pt x="25486" y="86"/>
                  </a:lnTo>
                  <a:cubicBezTo>
                    <a:pt x="25673" y="1211"/>
                    <a:pt x="25814" y="2103"/>
                    <a:pt x="25920" y="2727"/>
                  </a:cubicBezTo>
                  <a:cubicBezTo>
                    <a:pt x="25968" y="3036"/>
                    <a:pt x="26015" y="3274"/>
                    <a:pt x="26039" y="3441"/>
                  </a:cubicBezTo>
                  <a:cubicBezTo>
                    <a:pt x="26051" y="3512"/>
                    <a:pt x="26075" y="3572"/>
                    <a:pt x="26075" y="3620"/>
                  </a:cubicBezTo>
                  <a:lnTo>
                    <a:pt x="26087" y="3679"/>
                  </a:lnTo>
                  <a:cubicBezTo>
                    <a:pt x="26099" y="3655"/>
                    <a:pt x="26099" y="3643"/>
                    <a:pt x="26087" y="3620"/>
                  </a:cubicBezTo>
                  <a:lnTo>
                    <a:pt x="26063" y="3429"/>
                  </a:lnTo>
                  <a:cubicBezTo>
                    <a:pt x="26039" y="3262"/>
                    <a:pt x="26015" y="3024"/>
                    <a:pt x="25968" y="2727"/>
                  </a:cubicBezTo>
                  <a:cubicBezTo>
                    <a:pt x="25873" y="2096"/>
                    <a:pt x="25742" y="1191"/>
                    <a:pt x="25563" y="36"/>
                  </a:cubicBezTo>
                  <a:lnTo>
                    <a:pt x="255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3053293" y="1972696"/>
              <a:ext cx="5760" cy="393850"/>
            </a:xfrm>
            <a:custGeom>
              <a:rect b="b" l="l" r="r" t="t"/>
              <a:pathLst>
                <a:path extrusionOk="0" h="9026" w="132">
                  <a:moveTo>
                    <a:pt x="60" y="1"/>
                  </a:moveTo>
                  <a:cubicBezTo>
                    <a:pt x="24" y="1"/>
                    <a:pt x="0" y="2013"/>
                    <a:pt x="0" y="4513"/>
                  </a:cubicBezTo>
                  <a:cubicBezTo>
                    <a:pt x="0" y="7002"/>
                    <a:pt x="24" y="9026"/>
                    <a:pt x="60" y="9026"/>
                  </a:cubicBezTo>
                  <a:cubicBezTo>
                    <a:pt x="95" y="9026"/>
                    <a:pt x="131" y="7002"/>
                    <a:pt x="131" y="4513"/>
                  </a:cubicBezTo>
                  <a:cubicBezTo>
                    <a:pt x="131" y="2013"/>
                    <a:pt x="95" y="1"/>
                    <a:pt x="6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3167050" y="1523299"/>
              <a:ext cx="1800729" cy="1629375"/>
            </a:xfrm>
            <a:custGeom>
              <a:rect b="b" l="l" r="r" t="t"/>
              <a:pathLst>
                <a:path extrusionOk="0" h="37341" w="41268">
                  <a:moveTo>
                    <a:pt x="37922" y="1"/>
                  </a:moveTo>
                  <a:cubicBezTo>
                    <a:pt x="37922" y="1"/>
                    <a:pt x="37934" y="60"/>
                    <a:pt x="37970" y="168"/>
                  </a:cubicBezTo>
                  <a:cubicBezTo>
                    <a:pt x="38005" y="275"/>
                    <a:pt x="38065" y="430"/>
                    <a:pt x="38124" y="668"/>
                  </a:cubicBezTo>
                  <a:cubicBezTo>
                    <a:pt x="38244" y="1096"/>
                    <a:pt x="38398" y="1751"/>
                    <a:pt x="38577" y="2596"/>
                  </a:cubicBezTo>
                  <a:cubicBezTo>
                    <a:pt x="38922" y="4275"/>
                    <a:pt x="39351" y="6752"/>
                    <a:pt x="39827" y="9847"/>
                  </a:cubicBezTo>
                  <a:cubicBezTo>
                    <a:pt x="40065" y="11395"/>
                    <a:pt x="40327" y="13110"/>
                    <a:pt x="40577" y="14931"/>
                  </a:cubicBezTo>
                  <a:cubicBezTo>
                    <a:pt x="40708" y="15860"/>
                    <a:pt x="40791" y="16812"/>
                    <a:pt x="40851" y="17813"/>
                  </a:cubicBezTo>
                  <a:cubicBezTo>
                    <a:pt x="40922" y="18801"/>
                    <a:pt x="40970" y="19813"/>
                    <a:pt x="41006" y="20873"/>
                  </a:cubicBezTo>
                  <a:cubicBezTo>
                    <a:pt x="41089" y="22980"/>
                    <a:pt x="41137" y="25206"/>
                    <a:pt x="41077" y="27528"/>
                  </a:cubicBezTo>
                  <a:cubicBezTo>
                    <a:pt x="41053" y="28111"/>
                    <a:pt x="41030" y="28695"/>
                    <a:pt x="40982" y="29278"/>
                  </a:cubicBezTo>
                  <a:cubicBezTo>
                    <a:pt x="40970" y="29576"/>
                    <a:pt x="40922" y="29874"/>
                    <a:pt x="40887" y="30159"/>
                  </a:cubicBezTo>
                  <a:cubicBezTo>
                    <a:pt x="40827" y="30457"/>
                    <a:pt x="40756" y="30743"/>
                    <a:pt x="40672" y="31029"/>
                  </a:cubicBezTo>
                  <a:cubicBezTo>
                    <a:pt x="40494" y="31612"/>
                    <a:pt x="40208" y="32148"/>
                    <a:pt x="39839" y="32624"/>
                  </a:cubicBezTo>
                  <a:cubicBezTo>
                    <a:pt x="39470" y="33100"/>
                    <a:pt x="38970" y="33481"/>
                    <a:pt x="38410" y="33719"/>
                  </a:cubicBezTo>
                  <a:cubicBezTo>
                    <a:pt x="37220" y="34303"/>
                    <a:pt x="35981" y="34779"/>
                    <a:pt x="34695" y="35136"/>
                  </a:cubicBezTo>
                  <a:cubicBezTo>
                    <a:pt x="33398" y="35529"/>
                    <a:pt x="32064" y="35839"/>
                    <a:pt x="30707" y="36112"/>
                  </a:cubicBezTo>
                  <a:cubicBezTo>
                    <a:pt x="27742" y="36732"/>
                    <a:pt x="24742" y="37089"/>
                    <a:pt x="21730" y="37208"/>
                  </a:cubicBezTo>
                  <a:cubicBezTo>
                    <a:pt x="21372" y="37217"/>
                    <a:pt x="21015" y="37221"/>
                    <a:pt x="20658" y="37221"/>
                  </a:cubicBezTo>
                  <a:cubicBezTo>
                    <a:pt x="19586" y="37221"/>
                    <a:pt x="18515" y="37181"/>
                    <a:pt x="17443" y="37101"/>
                  </a:cubicBezTo>
                  <a:cubicBezTo>
                    <a:pt x="16050" y="37005"/>
                    <a:pt x="14681" y="36851"/>
                    <a:pt x="13371" y="36660"/>
                  </a:cubicBezTo>
                  <a:cubicBezTo>
                    <a:pt x="10883" y="36303"/>
                    <a:pt x="8442" y="35743"/>
                    <a:pt x="6061" y="34958"/>
                  </a:cubicBezTo>
                  <a:cubicBezTo>
                    <a:pt x="4059" y="34302"/>
                    <a:pt x="2102" y="33462"/>
                    <a:pt x="237" y="32472"/>
                  </a:cubicBezTo>
                  <a:lnTo>
                    <a:pt x="237" y="32472"/>
                  </a:lnTo>
                  <a:lnTo>
                    <a:pt x="8240" y="29635"/>
                  </a:lnTo>
                  <a:lnTo>
                    <a:pt x="10419" y="28850"/>
                  </a:lnTo>
                  <a:lnTo>
                    <a:pt x="10978" y="28647"/>
                  </a:lnTo>
                  <a:cubicBezTo>
                    <a:pt x="11109" y="28600"/>
                    <a:pt x="11169" y="28564"/>
                    <a:pt x="11169" y="28564"/>
                  </a:cubicBezTo>
                  <a:lnTo>
                    <a:pt x="11169" y="28564"/>
                  </a:lnTo>
                  <a:lnTo>
                    <a:pt x="10978" y="28635"/>
                  </a:lnTo>
                  <a:lnTo>
                    <a:pt x="10407" y="28826"/>
                  </a:lnTo>
                  <a:lnTo>
                    <a:pt x="8216" y="29576"/>
                  </a:lnTo>
                  <a:lnTo>
                    <a:pt x="96" y="32410"/>
                  </a:lnTo>
                  <a:lnTo>
                    <a:pt x="1" y="32445"/>
                  </a:lnTo>
                  <a:lnTo>
                    <a:pt x="96" y="32493"/>
                  </a:lnTo>
                  <a:cubicBezTo>
                    <a:pt x="1989" y="33517"/>
                    <a:pt x="3965" y="34374"/>
                    <a:pt x="6013" y="35053"/>
                  </a:cubicBezTo>
                  <a:cubicBezTo>
                    <a:pt x="8406" y="35839"/>
                    <a:pt x="10859" y="36410"/>
                    <a:pt x="13348" y="36767"/>
                  </a:cubicBezTo>
                  <a:cubicBezTo>
                    <a:pt x="14657" y="36970"/>
                    <a:pt x="16026" y="37113"/>
                    <a:pt x="17420" y="37220"/>
                  </a:cubicBezTo>
                  <a:cubicBezTo>
                    <a:pt x="18491" y="37300"/>
                    <a:pt x="19569" y="37340"/>
                    <a:pt x="20644" y="37340"/>
                  </a:cubicBezTo>
                  <a:cubicBezTo>
                    <a:pt x="21003" y="37340"/>
                    <a:pt x="21360" y="37336"/>
                    <a:pt x="21718" y="37327"/>
                  </a:cubicBezTo>
                  <a:cubicBezTo>
                    <a:pt x="24742" y="37220"/>
                    <a:pt x="27754" y="36851"/>
                    <a:pt x="30719" y="36232"/>
                  </a:cubicBezTo>
                  <a:cubicBezTo>
                    <a:pt x="32076" y="35958"/>
                    <a:pt x="33422" y="35636"/>
                    <a:pt x="34731" y="35255"/>
                  </a:cubicBezTo>
                  <a:cubicBezTo>
                    <a:pt x="36017" y="34886"/>
                    <a:pt x="37267" y="34410"/>
                    <a:pt x="38470" y="33826"/>
                  </a:cubicBezTo>
                  <a:cubicBezTo>
                    <a:pt x="39053" y="33576"/>
                    <a:pt x="39565" y="33184"/>
                    <a:pt x="39958" y="32683"/>
                  </a:cubicBezTo>
                  <a:cubicBezTo>
                    <a:pt x="40339" y="32195"/>
                    <a:pt x="40625" y="31648"/>
                    <a:pt x="40803" y="31052"/>
                  </a:cubicBezTo>
                  <a:cubicBezTo>
                    <a:pt x="40899" y="30767"/>
                    <a:pt x="40970" y="30469"/>
                    <a:pt x="41018" y="30171"/>
                  </a:cubicBezTo>
                  <a:cubicBezTo>
                    <a:pt x="41053" y="29874"/>
                    <a:pt x="41101" y="29576"/>
                    <a:pt x="41125" y="29278"/>
                  </a:cubicBezTo>
                  <a:cubicBezTo>
                    <a:pt x="41172" y="28683"/>
                    <a:pt x="41184" y="28100"/>
                    <a:pt x="41208" y="27528"/>
                  </a:cubicBezTo>
                  <a:cubicBezTo>
                    <a:pt x="41268" y="25194"/>
                    <a:pt x="41208" y="22968"/>
                    <a:pt x="41137" y="20861"/>
                  </a:cubicBezTo>
                  <a:cubicBezTo>
                    <a:pt x="41101" y="19813"/>
                    <a:pt x="41042" y="18789"/>
                    <a:pt x="40970" y="17789"/>
                  </a:cubicBezTo>
                  <a:cubicBezTo>
                    <a:pt x="40911" y="16789"/>
                    <a:pt x="40827" y="15836"/>
                    <a:pt x="40696" y="14919"/>
                  </a:cubicBezTo>
                  <a:cubicBezTo>
                    <a:pt x="40446" y="13074"/>
                    <a:pt x="40172" y="11371"/>
                    <a:pt x="39946" y="9824"/>
                  </a:cubicBezTo>
                  <a:cubicBezTo>
                    <a:pt x="39434" y="6728"/>
                    <a:pt x="39006" y="4263"/>
                    <a:pt x="38636" y="2573"/>
                  </a:cubicBezTo>
                  <a:cubicBezTo>
                    <a:pt x="38458" y="1727"/>
                    <a:pt x="38303" y="1084"/>
                    <a:pt x="38172" y="644"/>
                  </a:cubicBezTo>
                  <a:cubicBezTo>
                    <a:pt x="38113" y="430"/>
                    <a:pt x="38041" y="275"/>
                    <a:pt x="38005" y="156"/>
                  </a:cubicBezTo>
                  <a:cubicBezTo>
                    <a:pt x="37970" y="49"/>
                    <a:pt x="37922" y="1"/>
                    <a:pt x="379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4326126" y="1855274"/>
              <a:ext cx="125756" cy="561670"/>
            </a:xfrm>
            <a:custGeom>
              <a:rect b="b" l="l" r="r" t="t"/>
              <a:pathLst>
                <a:path extrusionOk="0" h="12872" w="2882">
                  <a:moveTo>
                    <a:pt x="1786" y="1"/>
                  </a:moveTo>
                  <a:cubicBezTo>
                    <a:pt x="131" y="4013"/>
                    <a:pt x="1" y="9681"/>
                    <a:pt x="2882" y="12872"/>
                  </a:cubicBezTo>
                  <a:lnTo>
                    <a:pt x="2846" y="12443"/>
                  </a:lnTo>
                  <a:cubicBezTo>
                    <a:pt x="2453" y="8216"/>
                    <a:pt x="1941" y="4347"/>
                    <a:pt x="1786" y="1"/>
                  </a:cubicBezTo>
                  <a:close/>
                </a:path>
              </a:pathLst>
            </a:custGeom>
            <a:solidFill>
              <a:srgbClr val="2C272A">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407156" y="1893237"/>
              <a:ext cx="50966" cy="637987"/>
            </a:xfrm>
            <a:custGeom>
              <a:rect b="b" l="l" r="r" t="t"/>
              <a:pathLst>
                <a:path extrusionOk="0" h="14621" w="1168">
                  <a:moveTo>
                    <a:pt x="1" y="0"/>
                  </a:moveTo>
                  <a:cubicBezTo>
                    <a:pt x="1" y="48"/>
                    <a:pt x="1" y="107"/>
                    <a:pt x="1" y="155"/>
                  </a:cubicBezTo>
                  <a:cubicBezTo>
                    <a:pt x="1" y="262"/>
                    <a:pt x="13" y="405"/>
                    <a:pt x="37" y="584"/>
                  </a:cubicBezTo>
                  <a:cubicBezTo>
                    <a:pt x="60" y="965"/>
                    <a:pt x="96" y="1500"/>
                    <a:pt x="156" y="2143"/>
                  </a:cubicBezTo>
                  <a:cubicBezTo>
                    <a:pt x="263" y="3489"/>
                    <a:pt x="406" y="5298"/>
                    <a:pt x="572" y="7311"/>
                  </a:cubicBezTo>
                  <a:lnTo>
                    <a:pt x="989" y="12478"/>
                  </a:lnTo>
                  <a:cubicBezTo>
                    <a:pt x="1037" y="13133"/>
                    <a:pt x="1072" y="13657"/>
                    <a:pt x="1096" y="14049"/>
                  </a:cubicBezTo>
                  <a:lnTo>
                    <a:pt x="1144" y="14466"/>
                  </a:lnTo>
                  <a:cubicBezTo>
                    <a:pt x="1144" y="14526"/>
                    <a:pt x="1144" y="14573"/>
                    <a:pt x="1156" y="14621"/>
                  </a:cubicBezTo>
                  <a:cubicBezTo>
                    <a:pt x="1168" y="14573"/>
                    <a:pt x="1168" y="14526"/>
                    <a:pt x="1156" y="14466"/>
                  </a:cubicBezTo>
                  <a:cubicBezTo>
                    <a:pt x="1156" y="14359"/>
                    <a:pt x="1156" y="14216"/>
                    <a:pt x="1144" y="14038"/>
                  </a:cubicBezTo>
                  <a:cubicBezTo>
                    <a:pt x="1132" y="13668"/>
                    <a:pt x="1108" y="13133"/>
                    <a:pt x="1072" y="12478"/>
                  </a:cubicBezTo>
                  <a:cubicBezTo>
                    <a:pt x="989" y="11144"/>
                    <a:pt x="870" y="9323"/>
                    <a:pt x="703" y="7299"/>
                  </a:cubicBezTo>
                  <a:cubicBezTo>
                    <a:pt x="537" y="5286"/>
                    <a:pt x="370" y="3453"/>
                    <a:pt x="239" y="2143"/>
                  </a:cubicBezTo>
                  <a:cubicBezTo>
                    <a:pt x="168" y="1488"/>
                    <a:pt x="120" y="965"/>
                    <a:pt x="72" y="572"/>
                  </a:cubicBezTo>
                  <a:cubicBezTo>
                    <a:pt x="49" y="405"/>
                    <a:pt x="37" y="262"/>
                    <a:pt x="25" y="155"/>
                  </a:cubicBezTo>
                  <a:cubicBezTo>
                    <a:pt x="25" y="95"/>
                    <a:pt x="13" y="4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4071560" y="1624096"/>
              <a:ext cx="6807" cy="231222"/>
            </a:xfrm>
            <a:custGeom>
              <a:rect b="b" l="l" r="r" t="t"/>
              <a:pathLst>
                <a:path extrusionOk="0" h="5299" w="156">
                  <a:moveTo>
                    <a:pt x="84" y="1"/>
                  </a:moveTo>
                  <a:cubicBezTo>
                    <a:pt x="24" y="882"/>
                    <a:pt x="0" y="1763"/>
                    <a:pt x="24" y="2644"/>
                  </a:cubicBezTo>
                  <a:cubicBezTo>
                    <a:pt x="0" y="3525"/>
                    <a:pt x="24" y="4418"/>
                    <a:pt x="84" y="5299"/>
                  </a:cubicBezTo>
                  <a:cubicBezTo>
                    <a:pt x="120" y="5299"/>
                    <a:pt x="155" y="4108"/>
                    <a:pt x="155" y="2644"/>
                  </a:cubicBezTo>
                  <a:cubicBezTo>
                    <a:pt x="155" y="1191"/>
                    <a:pt x="120" y="1"/>
                    <a:pt x="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3968188" y="1821501"/>
              <a:ext cx="194830" cy="279177"/>
            </a:xfrm>
            <a:custGeom>
              <a:rect b="b" l="l" r="r" t="t"/>
              <a:pathLst>
                <a:path extrusionOk="0" h="6398" w="4465">
                  <a:moveTo>
                    <a:pt x="2394" y="1"/>
                  </a:moveTo>
                  <a:cubicBezTo>
                    <a:pt x="2378" y="1"/>
                    <a:pt x="2362" y="1"/>
                    <a:pt x="2346" y="1"/>
                  </a:cubicBezTo>
                  <a:cubicBezTo>
                    <a:pt x="1500" y="13"/>
                    <a:pt x="786" y="751"/>
                    <a:pt x="476" y="1525"/>
                  </a:cubicBezTo>
                  <a:cubicBezTo>
                    <a:pt x="0" y="2656"/>
                    <a:pt x="143" y="4561"/>
                    <a:pt x="726" y="5478"/>
                  </a:cubicBezTo>
                  <a:cubicBezTo>
                    <a:pt x="1112" y="6056"/>
                    <a:pt x="1757" y="6397"/>
                    <a:pt x="2445" y="6397"/>
                  </a:cubicBezTo>
                  <a:cubicBezTo>
                    <a:pt x="2480" y="6397"/>
                    <a:pt x="2514" y="6396"/>
                    <a:pt x="2548" y="6395"/>
                  </a:cubicBezTo>
                  <a:cubicBezTo>
                    <a:pt x="2570" y="6396"/>
                    <a:pt x="2591" y="6397"/>
                    <a:pt x="2613" y="6397"/>
                  </a:cubicBezTo>
                  <a:cubicBezTo>
                    <a:pt x="3076" y="6397"/>
                    <a:pt x="3621" y="6044"/>
                    <a:pt x="3893" y="5680"/>
                  </a:cubicBezTo>
                  <a:cubicBezTo>
                    <a:pt x="4215" y="5276"/>
                    <a:pt x="4417" y="4787"/>
                    <a:pt x="4465" y="4275"/>
                  </a:cubicBezTo>
                  <a:lnTo>
                    <a:pt x="4370" y="1585"/>
                  </a:lnTo>
                  <a:cubicBezTo>
                    <a:pt x="4147" y="787"/>
                    <a:pt x="3473" y="1"/>
                    <a:pt x="2394"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3972857" y="1819319"/>
              <a:ext cx="190685" cy="283889"/>
            </a:xfrm>
            <a:custGeom>
              <a:rect b="b" l="l" r="r" t="t"/>
              <a:pathLst>
                <a:path extrusionOk="0" h="6506" w="4370">
                  <a:moveTo>
                    <a:pt x="2246" y="0"/>
                  </a:moveTo>
                  <a:cubicBezTo>
                    <a:pt x="2080" y="0"/>
                    <a:pt x="1921" y="25"/>
                    <a:pt x="1762" y="75"/>
                  </a:cubicBezTo>
                  <a:cubicBezTo>
                    <a:pt x="1358" y="218"/>
                    <a:pt x="1012" y="480"/>
                    <a:pt x="738" y="813"/>
                  </a:cubicBezTo>
                  <a:cubicBezTo>
                    <a:pt x="441" y="1182"/>
                    <a:pt x="238" y="1611"/>
                    <a:pt x="143" y="2063"/>
                  </a:cubicBezTo>
                  <a:cubicBezTo>
                    <a:pt x="36" y="2551"/>
                    <a:pt x="0" y="3051"/>
                    <a:pt x="24" y="3551"/>
                  </a:cubicBezTo>
                  <a:cubicBezTo>
                    <a:pt x="84" y="4337"/>
                    <a:pt x="238" y="5123"/>
                    <a:pt x="667" y="5718"/>
                  </a:cubicBezTo>
                  <a:cubicBezTo>
                    <a:pt x="881" y="5992"/>
                    <a:pt x="1167" y="6218"/>
                    <a:pt x="1500" y="6338"/>
                  </a:cubicBezTo>
                  <a:cubicBezTo>
                    <a:pt x="1769" y="6456"/>
                    <a:pt x="2057" y="6506"/>
                    <a:pt x="2346" y="6506"/>
                  </a:cubicBezTo>
                  <a:cubicBezTo>
                    <a:pt x="2378" y="6506"/>
                    <a:pt x="2410" y="6505"/>
                    <a:pt x="2441" y="6504"/>
                  </a:cubicBezTo>
                  <a:cubicBezTo>
                    <a:pt x="2679" y="6504"/>
                    <a:pt x="2905" y="6445"/>
                    <a:pt x="3120" y="6338"/>
                  </a:cubicBezTo>
                  <a:cubicBezTo>
                    <a:pt x="3298" y="6242"/>
                    <a:pt x="3465" y="6123"/>
                    <a:pt x="3620" y="5980"/>
                  </a:cubicBezTo>
                  <a:cubicBezTo>
                    <a:pt x="3858" y="5742"/>
                    <a:pt x="4036" y="5468"/>
                    <a:pt x="4167" y="5159"/>
                  </a:cubicBezTo>
                  <a:cubicBezTo>
                    <a:pt x="4251" y="4968"/>
                    <a:pt x="4310" y="4754"/>
                    <a:pt x="4346" y="4552"/>
                  </a:cubicBezTo>
                  <a:cubicBezTo>
                    <a:pt x="4358" y="4492"/>
                    <a:pt x="4358" y="4433"/>
                    <a:pt x="4358" y="4385"/>
                  </a:cubicBezTo>
                  <a:cubicBezTo>
                    <a:pt x="4370" y="4361"/>
                    <a:pt x="4370" y="4349"/>
                    <a:pt x="4358" y="4325"/>
                  </a:cubicBezTo>
                  <a:cubicBezTo>
                    <a:pt x="4310" y="4599"/>
                    <a:pt x="4227" y="4873"/>
                    <a:pt x="4108" y="5135"/>
                  </a:cubicBezTo>
                  <a:cubicBezTo>
                    <a:pt x="3977" y="5433"/>
                    <a:pt x="3786" y="5695"/>
                    <a:pt x="3548" y="5921"/>
                  </a:cubicBezTo>
                  <a:cubicBezTo>
                    <a:pt x="3405" y="6052"/>
                    <a:pt x="3239" y="6159"/>
                    <a:pt x="3048" y="6242"/>
                  </a:cubicBezTo>
                  <a:cubicBezTo>
                    <a:pt x="2858" y="6349"/>
                    <a:pt x="2643" y="6397"/>
                    <a:pt x="2429" y="6397"/>
                  </a:cubicBezTo>
                  <a:cubicBezTo>
                    <a:pt x="2393" y="6399"/>
                    <a:pt x="2357" y="6400"/>
                    <a:pt x="2321" y="6400"/>
                  </a:cubicBezTo>
                  <a:cubicBezTo>
                    <a:pt x="1717" y="6400"/>
                    <a:pt x="1144" y="6119"/>
                    <a:pt x="762" y="5647"/>
                  </a:cubicBezTo>
                  <a:cubicBezTo>
                    <a:pt x="357" y="5087"/>
                    <a:pt x="203" y="4313"/>
                    <a:pt x="155" y="3551"/>
                  </a:cubicBezTo>
                  <a:cubicBezTo>
                    <a:pt x="96" y="2539"/>
                    <a:pt x="262" y="1563"/>
                    <a:pt x="834" y="884"/>
                  </a:cubicBezTo>
                  <a:cubicBezTo>
                    <a:pt x="1084" y="575"/>
                    <a:pt x="1417" y="325"/>
                    <a:pt x="1798" y="194"/>
                  </a:cubicBezTo>
                  <a:cubicBezTo>
                    <a:pt x="1977" y="134"/>
                    <a:pt x="2155" y="111"/>
                    <a:pt x="2346" y="111"/>
                  </a:cubicBezTo>
                  <a:cubicBezTo>
                    <a:pt x="2512" y="111"/>
                    <a:pt x="2679" y="134"/>
                    <a:pt x="2846" y="182"/>
                  </a:cubicBezTo>
                  <a:cubicBezTo>
                    <a:pt x="3120" y="265"/>
                    <a:pt x="3382" y="408"/>
                    <a:pt x="3596" y="611"/>
                  </a:cubicBezTo>
                  <a:cubicBezTo>
                    <a:pt x="3763" y="765"/>
                    <a:pt x="3894" y="932"/>
                    <a:pt x="4013" y="1123"/>
                  </a:cubicBezTo>
                  <a:cubicBezTo>
                    <a:pt x="4108" y="1289"/>
                    <a:pt x="4191" y="1456"/>
                    <a:pt x="4263" y="1635"/>
                  </a:cubicBezTo>
                  <a:cubicBezTo>
                    <a:pt x="4227" y="1444"/>
                    <a:pt x="4156" y="1254"/>
                    <a:pt x="4060" y="1087"/>
                  </a:cubicBezTo>
                  <a:cubicBezTo>
                    <a:pt x="3953" y="884"/>
                    <a:pt x="3810" y="706"/>
                    <a:pt x="3644" y="539"/>
                  </a:cubicBezTo>
                  <a:cubicBezTo>
                    <a:pt x="3429" y="337"/>
                    <a:pt x="3155" y="170"/>
                    <a:pt x="2870" y="87"/>
                  </a:cubicBezTo>
                  <a:cubicBezTo>
                    <a:pt x="2691" y="39"/>
                    <a:pt x="2512" y="3"/>
                    <a:pt x="2346" y="3"/>
                  </a:cubicBezTo>
                  <a:cubicBezTo>
                    <a:pt x="2312" y="1"/>
                    <a:pt x="2279" y="0"/>
                    <a:pt x="2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3994151" y="1823595"/>
              <a:ext cx="194874" cy="279657"/>
            </a:xfrm>
            <a:custGeom>
              <a:rect b="b" l="l" r="r" t="t"/>
              <a:pathLst>
                <a:path extrusionOk="0" h="6409" w="4466">
                  <a:moveTo>
                    <a:pt x="2360" y="1"/>
                  </a:moveTo>
                  <a:cubicBezTo>
                    <a:pt x="2351" y="1"/>
                    <a:pt x="2343" y="1"/>
                    <a:pt x="2334" y="1"/>
                  </a:cubicBezTo>
                  <a:cubicBezTo>
                    <a:pt x="1501" y="25"/>
                    <a:pt x="786" y="751"/>
                    <a:pt x="465" y="1525"/>
                  </a:cubicBezTo>
                  <a:cubicBezTo>
                    <a:pt x="0" y="2656"/>
                    <a:pt x="143" y="4561"/>
                    <a:pt x="715" y="5489"/>
                  </a:cubicBezTo>
                  <a:cubicBezTo>
                    <a:pt x="1101" y="6057"/>
                    <a:pt x="1747" y="6409"/>
                    <a:pt x="2437" y="6409"/>
                  </a:cubicBezTo>
                  <a:cubicBezTo>
                    <a:pt x="2470" y="6409"/>
                    <a:pt x="2503" y="6408"/>
                    <a:pt x="2536" y="6406"/>
                  </a:cubicBezTo>
                  <a:cubicBezTo>
                    <a:pt x="2551" y="6407"/>
                    <a:pt x="2566" y="6407"/>
                    <a:pt x="2581" y="6407"/>
                  </a:cubicBezTo>
                  <a:cubicBezTo>
                    <a:pt x="3049" y="6407"/>
                    <a:pt x="3617" y="6049"/>
                    <a:pt x="3894" y="5680"/>
                  </a:cubicBezTo>
                  <a:cubicBezTo>
                    <a:pt x="4215" y="5275"/>
                    <a:pt x="4406" y="4787"/>
                    <a:pt x="4465" y="4275"/>
                  </a:cubicBezTo>
                  <a:lnTo>
                    <a:pt x="4370" y="1584"/>
                  </a:lnTo>
                  <a:cubicBezTo>
                    <a:pt x="4134" y="652"/>
                    <a:pt x="3313" y="1"/>
                    <a:pt x="2360" y="1"/>
                  </a:cubicBezTo>
                  <a:close/>
                </a:path>
              </a:pathLst>
            </a:custGeom>
            <a:solidFill>
              <a:srgbClr val="2C272A">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3998296" y="1821413"/>
              <a:ext cx="190729" cy="283889"/>
            </a:xfrm>
            <a:custGeom>
              <a:rect b="b" l="l" r="r" t="t"/>
              <a:pathLst>
                <a:path extrusionOk="0" h="6506" w="4371">
                  <a:moveTo>
                    <a:pt x="2250" y="0"/>
                  </a:moveTo>
                  <a:cubicBezTo>
                    <a:pt x="2089" y="0"/>
                    <a:pt x="1924" y="25"/>
                    <a:pt x="1775" y="75"/>
                  </a:cubicBezTo>
                  <a:cubicBezTo>
                    <a:pt x="1370" y="217"/>
                    <a:pt x="1013" y="479"/>
                    <a:pt x="751" y="813"/>
                  </a:cubicBezTo>
                  <a:cubicBezTo>
                    <a:pt x="453" y="1182"/>
                    <a:pt x="239" y="1610"/>
                    <a:pt x="144" y="2063"/>
                  </a:cubicBezTo>
                  <a:cubicBezTo>
                    <a:pt x="36" y="2551"/>
                    <a:pt x="1" y="3051"/>
                    <a:pt x="36" y="3551"/>
                  </a:cubicBezTo>
                  <a:cubicBezTo>
                    <a:pt x="84" y="4337"/>
                    <a:pt x="239" y="5123"/>
                    <a:pt x="667" y="5718"/>
                  </a:cubicBezTo>
                  <a:cubicBezTo>
                    <a:pt x="894" y="6004"/>
                    <a:pt x="1179" y="6218"/>
                    <a:pt x="1501" y="6349"/>
                  </a:cubicBezTo>
                  <a:cubicBezTo>
                    <a:pt x="1769" y="6456"/>
                    <a:pt x="2057" y="6506"/>
                    <a:pt x="2346" y="6506"/>
                  </a:cubicBezTo>
                  <a:cubicBezTo>
                    <a:pt x="2378" y="6506"/>
                    <a:pt x="2410" y="6505"/>
                    <a:pt x="2441" y="6504"/>
                  </a:cubicBezTo>
                  <a:cubicBezTo>
                    <a:pt x="2680" y="6504"/>
                    <a:pt x="2918" y="6444"/>
                    <a:pt x="3120" y="6337"/>
                  </a:cubicBezTo>
                  <a:cubicBezTo>
                    <a:pt x="3299" y="6242"/>
                    <a:pt x="3477" y="6123"/>
                    <a:pt x="3620" y="5980"/>
                  </a:cubicBezTo>
                  <a:cubicBezTo>
                    <a:pt x="3858" y="5742"/>
                    <a:pt x="4049" y="5468"/>
                    <a:pt x="4180" y="5158"/>
                  </a:cubicBezTo>
                  <a:cubicBezTo>
                    <a:pt x="4263" y="4968"/>
                    <a:pt x="4323" y="4754"/>
                    <a:pt x="4346" y="4551"/>
                  </a:cubicBezTo>
                  <a:cubicBezTo>
                    <a:pt x="4346" y="4480"/>
                    <a:pt x="4370" y="4420"/>
                    <a:pt x="4370" y="4385"/>
                  </a:cubicBezTo>
                  <a:cubicBezTo>
                    <a:pt x="4370" y="4361"/>
                    <a:pt x="4370" y="4349"/>
                    <a:pt x="4370" y="4325"/>
                  </a:cubicBezTo>
                  <a:cubicBezTo>
                    <a:pt x="4311" y="4599"/>
                    <a:pt x="4227" y="4873"/>
                    <a:pt x="4120" y="5135"/>
                  </a:cubicBezTo>
                  <a:cubicBezTo>
                    <a:pt x="3989" y="5432"/>
                    <a:pt x="3799" y="5694"/>
                    <a:pt x="3561" y="5920"/>
                  </a:cubicBezTo>
                  <a:cubicBezTo>
                    <a:pt x="3406" y="6051"/>
                    <a:pt x="3239" y="6159"/>
                    <a:pt x="3061" y="6254"/>
                  </a:cubicBezTo>
                  <a:cubicBezTo>
                    <a:pt x="2870" y="6349"/>
                    <a:pt x="2656" y="6397"/>
                    <a:pt x="2430" y="6397"/>
                  </a:cubicBezTo>
                  <a:cubicBezTo>
                    <a:pt x="2393" y="6399"/>
                    <a:pt x="2357" y="6400"/>
                    <a:pt x="2322" y="6400"/>
                  </a:cubicBezTo>
                  <a:cubicBezTo>
                    <a:pt x="1718" y="6400"/>
                    <a:pt x="1145" y="6119"/>
                    <a:pt x="763" y="5647"/>
                  </a:cubicBezTo>
                  <a:cubicBezTo>
                    <a:pt x="358" y="5087"/>
                    <a:pt x="203" y="4313"/>
                    <a:pt x="155" y="3551"/>
                  </a:cubicBezTo>
                  <a:cubicBezTo>
                    <a:pt x="108" y="2551"/>
                    <a:pt x="275" y="1563"/>
                    <a:pt x="834" y="896"/>
                  </a:cubicBezTo>
                  <a:cubicBezTo>
                    <a:pt x="1084" y="575"/>
                    <a:pt x="1418" y="325"/>
                    <a:pt x="1799" y="182"/>
                  </a:cubicBezTo>
                  <a:cubicBezTo>
                    <a:pt x="1954" y="140"/>
                    <a:pt x="2109" y="108"/>
                    <a:pt x="2264" y="108"/>
                  </a:cubicBezTo>
                  <a:cubicBezTo>
                    <a:pt x="2287" y="108"/>
                    <a:pt x="2311" y="109"/>
                    <a:pt x="2334" y="110"/>
                  </a:cubicBezTo>
                  <a:cubicBezTo>
                    <a:pt x="2799" y="110"/>
                    <a:pt x="3251" y="289"/>
                    <a:pt x="3584" y="610"/>
                  </a:cubicBezTo>
                  <a:cubicBezTo>
                    <a:pt x="3751" y="765"/>
                    <a:pt x="3894" y="932"/>
                    <a:pt x="4013" y="1122"/>
                  </a:cubicBezTo>
                  <a:cubicBezTo>
                    <a:pt x="4108" y="1289"/>
                    <a:pt x="4192" y="1456"/>
                    <a:pt x="4263" y="1634"/>
                  </a:cubicBezTo>
                  <a:cubicBezTo>
                    <a:pt x="4227" y="1444"/>
                    <a:pt x="4156" y="1253"/>
                    <a:pt x="4061" y="1087"/>
                  </a:cubicBezTo>
                  <a:cubicBezTo>
                    <a:pt x="3954" y="884"/>
                    <a:pt x="3811" y="706"/>
                    <a:pt x="3656" y="551"/>
                  </a:cubicBezTo>
                  <a:cubicBezTo>
                    <a:pt x="3299" y="205"/>
                    <a:pt x="2834" y="15"/>
                    <a:pt x="2346" y="3"/>
                  </a:cubicBezTo>
                  <a:cubicBezTo>
                    <a:pt x="2314" y="1"/>
                    <a:pt x="2282" y="0"/>
                    <a:pt x="2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4081945" y="1879797"/>
              <a:ext cx="128374" cy="153726"/>
            </a:xfrm>
            <a:custGeom>
              <a:rect b="b" l="l" r="r" t="t"/>
              <a:pathLst>
                <a:path extrusionOk="0" h="3523" w="2942">
                  <a:moveTo>
                    <a:pt x="1540" y="1"/>
                  </a:moveTo>
                  <a:cubicBezTo>
                    <a:pt x="1488" y="1"/>
                    <a:pt x="1435" y="4"/>
                    <a:pt x="1382" y="10"/>
                  </a:cubicBezTo>
                  <a:lnTo>
                    <a:pt x="1048" y="94"/>
                  </a:lnTo>
                  <a:cubicBezTo>
                    <a:pt x="608" y="106"/>
                    <a:pt x="286" y="558"/>
                    <a:pt x="167" y="987"/>
                  </a:cubicBezTo>
                  <a:cubicBezTo>
                    <a:pt x="1" y="1654"/>
                    <a:pt x="132" y="2356"/>
                    <a:pt x="524" y="2916"/>
                  </a:cubicBezTo>
                  <a:cubicBezTo>
                    <a:pt x="751" y="3273"/>
                    <a:pt x="1132" y="3499"/>
                    <a:pt x="1560" y="3523"/>
                  </a:cubicBezTo>
                  <a:cubicBezTo>
                    <a:pt x="1846" y="3511"/>
                    <a:pt x="2120" y="3380"/>
                    <a:pt x="2310" y="3166"/>
                  </a:cubicBezTo>
                  <a:cubicBezTo>
                    <a:pt x="2501" y="2951"/>
                    <a:pt x="2644" y="2689"/>
                    <a:pt x="2727" y="2427"/>
                  </a:cubicBezTo>
                  <a:cubicBezTo>
                    <a:pt x="2941" y="1892"/>
                    <a:pt x="2941" y="1308"/>
                    <a:pt x="2727" y="784"/>
                  </a:cubicBezTo>
                  <a:cubicBezTo>
                    <a:pt x="2522" y="309"/>
                    <a:pt x="2052" y="1"/>
                    <a:pt x="1540"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4081421" y="1879317"/>
              <a:ext cx="131996" cy="157086"/>
            </a:xfrm>
            <a:custGeom>
              <a:rect b="b" l="l" r="r" t="t"/>
              <a:pathLst>
                <a:path extrusionOk="0" h="3600" w="3025">
                  <a:moveTo>
                    <a:pt x="1632" y="1"/>
                  </a:moveTo>
                  <a:cubicBezTo>
                    <a:pt x="1584" y="1"/>
                    <a:pt x="1537" y="4"/>
                    <a:pt x="1489" y="10"/>
                  </a:cubicBezTo>
                  <a:cubicBezTo>
                    <a:pt x="1429" y="21"/>
                    <a:pt x="1394" y="33"/>
                    <a:pt x="1394" y="33"/>
                  </a:cubicBezTo>
                  <a:cubicBezTo>
                    <a:pt x="1525" y="33"/>
                    <a:pt x="1644" y="33"/>
                    <a:pt x="1763" y="57"/>
                  </a:cubicBezTo>
                  <a:cubicBezTo>
                    <a:pt x="2096" y="129"/>
                    <a:pt x="2382" y="331"/>
                    <a:pt x="2572" y="617"/>
                  </a:cubicBezTo>
                  <a:cubicBezTo>
                    <a:pt x="2834" y="1045"/>
                    <a:pt x="2918" y="1569"/>
                    <a:pt x="2787" y="2057"/>
                  </a:cubicBezTo>
                  <a:cubicBezTo>
                    <a:pt x="2727" y="2343"/>
                    <a:pt x="2620" y="2617"/>
                    <a:pt x="2465" y="2879"/>
                  </a:cubicBezTo>
                  <a:cubicBezTo>
                    <a:pt x="2322" y="3153"/>
                    <a:pt x="2072" y="3355"/>
                    <a:pt x="1775" y="3450"/>
                  </a:cubicBezTo>
                  <a:cubicBezTo>
                    <a:pt x="1699" y="3469"/>
                    <a:pt x="1623" y="3477"/>
                    <a:pt x="1546" y="3477"/>
                  </a:cubicBezTo>
                  <a:cubicBezTo>
                    <a:pt x="1320" y="3477"/>
                    <a:pt x="1095" y="3399"/>
                    <a:pt x="917" y="3248"/>
                  </a:cubicBezTo>
                  <a:cubicBezTo>
                    <a:pt x="691" y="3058"/>
                    <a:pt x="513" y="2819"/>
                    <a:pt x="382" y="2557"/>
                  </a:cubicBezTo>
                  <a:cubicBezTo>
                    <a:pt x="167" y="2105"/>
                    <a:pt x="108" y="1581"/>
                    <a:pt x="215" y="1093"/>
                  </a:cubicBezTo>
                  <a:cubicBezTo>
                    <a:pt x="263" y="760"/>
                    <a:pt x="441" y="462"/>
                    <a:pt x="715" y="248"/>
                  </a:cubicBezTo>
                  <a:cubicBezTo>
                    <a:pt x="822" y="188"/>
                    <a:pt x="941" y="129"/>
                    <a:pt x="1072" y="105"/>
                  </a:cubicBezTo>
                  <a:lnTo>
                    <a:pt x="965" y="105"/>
                  </a:lnTo>
                  <a:cubicBezTo>
                    <a:pt x="870" y="117"/>
                    <a:pt x="775" y="152"/>
                    <a:pt x="691" y="200"/>
                  </a:cubicBezTo>
                  <a:cubicBezTo>
                    <a:pt x="394" y="402"/>
                    <a:pt x="191" y="712"/>
                    <a:pt x="120" y="1057"/>
                  </a:cubicBezTo>
                  <a:cubicBezTo>
                    <a:pt x="1" y="1581"/>
                    <a:pt x="60" y="2117"/>
                    <a:pt x="275" y="2593"/>
                  </a:cubicBezTo>
                  <a:cubicBezTo>
                    <a:pt x="405" y="2879"/>
                    <a:pt x="596" y="3141"/>
                    <a:pt x="846" y="3331"/>
                  </a:cubicBezTo>
                  <a:cubicBezTo>
                    <a:pt x="1045" y="3503"/>
                    <a:pt x="1298" y="3599"/>
                    <a:pt x="1560" y="3599"/>
                  </a:cubicBezTo>
                  <a:cubicBezTo>
                    <a:pt x="1643" y="3599"/>
                    <a:pt x="1727" y="3590"/>
                    <a:pt x="1810" y="3570"/>
                  </a:cubicBezTo>
                  <a:cubicBezTo>
                    <a:pt x="2132" y="3462"/>
                    <a:pt x="2418" y="3236"/>
                    <a:pt x="2584" y="2938"/>
                  </a:cubicBezTo>
                  <a:cubicBezTo>
                    <a:pt x="2739" y="2665"/>
                    <a:pt x="2846" y="2367"/>
                    <a:pt x="2906" y="2069"/>
                  </a:cubicBezTo>
                  <a:cubicBezTo>
                    <a:pt x="3025" y="1557"/>
                    <a:pt x="2942" y="1010"/>
                    <a:pt x="2656" y="569"/>
                  </a:cubicBezTo>
                  <a:cubicBezTo>
                    <a:pt x="2441" y="271"/>
                    <a:pt x="2132" y="69"/>
                    <a:pt x="1775" y="10"/>
                  </a:cubicBezTo>
                  <a:cubicBezTo>
                    <a:pt x="1727" y="4"/>
                    <a:pt x="1679" y="1"/>
                    <a:pt x="1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4086090" y="2032258"/>
              <a:ext cx="58253" cy="27795"/>
            </a:xfrm>
            <a:custGeom>
              <a:rect b="b" l="l" r="r" t="t"/>
              <a:pathLst>
                <a:path extrusionOk="0" h="637" w="1335">
                  <a:moveTo>
                    <a:pt x="980" y="1"/>
                  </a:moveTo>
                  <a:cubicBezTo>
                    <a:pt x="833" y="1"/>
                    <a:pt x="687" y="18"/>
                    <a:pt x="549" y="65"/>
                  </a:cubicBezTo>
                  <a:cubicBezTo>
                    <a:pt x="358" y="112"/>
                    <a:pt x="191" y="243"/>
                    <a:pt x="84" y="410"/>
                  </a:cubicBezTo>
                  <a:cubicBezTo>
                    <a:pt x="1" y="541"/>
                    <a:pt x="13" y="636"/>
                    <a:pt x="25" y="636"/>
                  </a:cubicBezTo>
                  <a:cubicBezTo>
                    <a:pt x="48" y="636"/>
                    <a:pt x="72" y="565"/>
                    <a:pt x="156" y="457"/>
                  </a:cubicBezTo>
                  <a:cubicBezTo>
                    <a:pt x="275" y="326"/>
                    <a:pt x="418" y="231"/>
                    <a:pt x="584" y="184"/>
                  </a:cubicBezTo>
                  <a:cubicBezTo>
                    <a:pt x="763" y="136"/>
                    <a:pt x="930" y="112"/>
                    <a:pt x="1108" y="100"/>
                  </a:cubicBezTo>
                  <a:cubicBezTo>
                    <a:pt x="1251" y="100"/>
                    <a:pt x="1334" y="76"/>
                    <a:pt x="1334" y="65"/>
                  </a:cubicBezTo>
                  <a:cubicBezTo>
                    <a:pt x="1334" y="41"/>
                    <a:pt x="1251" y="29"/>
                    <a:pt x="1108" y="5"/>
                  </a:cubicBezTo>
                  <a:cubicBezTo>
                    <a:pt x="1065" y="2"/>
                    <a:pt x="1022" y="1"/>
                    <a:pt x="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4078323" y="1865179"/>
              <a:ext cx="64449" cy="19068"/>
            </a:xfrm>
            <a:custGeom>
              <a:rect b="b" l="l" r="r" t="t"/>
              <a:pathLst>
                <a:path extrusionOk="0" h="437" w="1477">
                  <a:moveTo>
                    <a:pt x="0" y="0"/>
                  </a:moveTo>
                  <a:lnTo>
                    <a:pt x="0" y="0"/>
                  </a:lnTo>
                  <a:cubicBezTo>
                    <a:pt x="0" y="0"/>
                    <a:pt x="48" y="95"/>
                    <a:pt x="155" y="191"/>
                  </a:cubicBezTo>
                  <a:cubicBezTo>
                    <a:pt x="310" y="310"/>
                    <a:pt x="500" y="381"/>
                    <a:pt x="691" y="417"/>
                  </a:cubicBezTo>
                  <a:cubicBezTo>
                    <a:pt x="762" y="430"/>
                    <a:pt x="835" y="437"/>
                    <a:pt x="908" y="437"/>
                  </a:cubicBezTo>
                  <a:cubicBezTo>
                    <a:pt x="1030" y="437"/>
                    <a:pt x="1151" y="418"/>
                    <a:pt x="1262" y="381"/>
                  </a:cubicBezTo>
                  <a:cubicBezTo>
                    <a:pt x="1405" y="334"/>
                    <a:pt x="1477" y="286"/>
                    <a:pt x="1477" y="274"/>
                  </a:cubicBezTo>
                  <a:lnTo>
                    <a:pt x="1477" y="274"/>
                  </a:lnTo>
                  <a:cubicBezTo>
                    <a:pt x="1339" y="294"/>
                    <a:pt x="1201" y="303"/>
                    <a:pt x="1064" y="303"/>
                  </a:cubicBezTo>
                  <a:cubicBezTo>
                    <a:pt x="951" y="303"/>
                    <a:pt x="839" y="297"/>
                    <a:pt x="727" y="286"/>
                  </a:cubicBezTo>
                  <a:cubicBezTo>
                    <a:pt x="476" y="226"/>
                    <a:pt x="226" y="13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3179529" y="1081713"/>
              <a:ext cx="147574" cy="325779"/>
            </a:xfrm>
            <a:custGeom>
              <a:rect b="b" l="l" r="r" t="t"/>
              <a:pathLst>
                <a:path extrusionOk="0" h="7466" w="3382">
                  <a:moveTo>
                    <a:pt x="3382" y="1"/>
                  </a:moveTo>
                  <a:cubicBezTo>
                    <a:pt x="3382" y="1"/>
                    <a:pt x="3346" y="1"/>
                    <a:pt x="3298" y="36"/>
                  </a:cubicBezTo>
                  <a:cubicBezTo>
                    <a:pt x="3215" y="72"/>
                    <a:pt x="3144" y="108"/>
                    <a:pt x="3072" y="143"/>
                  </a:cubicBezTo>
                  <a:cubicBezTo>
                    <a:pt x="2798" y="298"/>
                    <a:pt x="2548" y="477"/>
                    <a:pt x="2322" y="679"/>
                  </a:cubicBezTo>
                  <a:cubicBezTo>
                    <a:pt x="1548" y="1358"/>
                    <a:pt x="989" y="2251"/>
                    <a:pt x="703" y="3239"/>
                  </a:cubicBezTo>
                  <a:cubicBezTo>
                    <a:pt x="405" y="4203"/>
                    <a:pt x="203" y="5204"/>
                    <a:pt x="96" y="6216"/>
                  </a:cubicBezTo>
                  <a:cubicBezTo>
                    <a:pt x="48" y="6597"/>
                    <a:pt x="24" y="6906"/>
                    <a:pt x="12" y="7121"/>
                  </a:cubicBezTo>
                  <a:cubicBezTo>
                    <a:pt x="0" y="7240"/>
                    <a:pt x="0" y="7347"/>
                    <a:pt x="12" y="7466"/>
                  </a:cubicBezTo>
                  <a:cubicBezTo>
                    <a:pt x="36" y="7359"/>
                    <a:pt x="48" y="7240"/>
                    <a:pt x="60" y="7132"/>
                  </a:cubicBezTo>
                  <a:cubicBezTo>
                    <a:pt x="96" y="6894"/>
                    <a:pt x="143" y="6585"/>
                    <a:pt x="191" y="6228"/>
                  </a:cubicBezTo>
                  <a:cubicBezTo>
                    <a:pt x="322" y="5227"/>
                    <a:pt x="536" y="4239"/>
                    <a:pt x="834" y="3275"/>
                  </a:cubicBezTo>
                  <a:cubicBezTo>
                    <a:pt x="1108" y="2310"/>
                    <a:pt x="1643" y="1441"/>
                    <a:pt x="2382" y="751"/>
                  </a:cubicBezTo>
                  <a:cubicBezTo>
                    <a:pt x="2691" y="477"/>
                    <a:pt x="3025" y="227"/>
                    <a:pt x="33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3332252" y="2254753"/>
              <a:ext cx="135138" cy="87532"/>
            </a:xfrm>
            <a:custGeom>
              <a:rect b="b" l="l" r="r" t="t"/>
              <a:pathLst>
                <a:path extrusionOk="0" h="2006" w="3097">
                  <a:moveTo>
                    <a:pt x="1018" y="1"/>
                  </a:moveTo>
                  <a:cubicBezTo>
                    <a:pt x="1001" y="1"/>
                    <a:pt x="983" y="1"/>
                    <a:pt x="965" y="2"/>
                  </a:cubicBezTo>
                  <a:cubicBezTo>
                    <a:pt x="406" y="49"/>
                    <a:pt x="1" y="538"/>
                    <a:pt x="48" y="1085"/>
                  </a:cubicBezTo>
                  <a:cubicBezTo>
                    <a:pt x="94" y="1615"/>
                    <a:pt x="533" y="2006"/>
                    <a:pt x="1044" y="2006"/>
                  </a:cubicBezTo>
                  <a:cubicBezTo>
                    <a:pt x="1073" y="2006"/>
                    <a:pt x="1103" y="2005"/>
                    <a:pt x="1132" y="2002"/>
                  </a:cubicBezTo>
                  <a:cubicBezTo>
                    <a:pt x="1894" y="1919"/>
                    <a:pt x="2346" y="1026"/>
                    <a:pt x="3096" y="859"/>
                  </a:cubicBezTo>
                  <a:lnTo>
                    <a:pt x="3001" y="716"/>
                  </a:lnTo>
                  <a:cubicBezTo>
                    <a:pt x="2293" y="681"/>
                    <a:pt x="1720" y="1"/>
                    <a:pt x="10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3043388" y="1400903"/>
              <a:ext cx="525322" cy="912146"/>
            </a:xfrm>
            <a:custGeom>
              <a:rect b="b" l="l" r="r" t="t"/>
              <a:pathLst>
                <a:path extrusionOk="0" h="20904" w="12039">
                  <a:moveTo>
                    <a:pt x="3440" y="1"/>
                  </a:moveTo>
                  <a:cubicBezTo>
                    <a:pt x="3241" y="1"/>
                    <a:pt x="3123" y="20"/>
                    <a:pt x="3120" y="20"/>
                  </a:cubicBezTo>
                  <a:cubicBezTo>
                    <a:pt x="3097" y="32"/>
                    <a:pt x="1" y="496"/>
                    <a:pt x="1" y="3901"/>
                  </a:cubicBezTo>
                  <a:cubicBezTo>
                    <a:pt x="1" y="5580"/>
                    <a:pt x="108" y="16665"/>
                    <a:pt x="191" y="17248"/>
                  </a:cubicBezTo>
                  <a:lnTo>
                    <a:pt x="191" y="17296"/>
                  </a:lnTo>
                  <a:cubicBezTo>
                    <a:pt x="406" y="18748"/>
                    <a:pt x="918" y="19772"/>
                    <a:pt x="1715" y="20356"/>
                  </a:cubicBezTo>
                  <a:cubicBezTo>
                    <a:pt x="2212" y="20714"/>
                    <a:pt x="2799" y="20904"/>
                    <a:pt x="3399" y="20904"/>
                  </a:cubicBezTo>
                  <a:cubicBezTo>
                    <a:pt x="3417" y="20904"/>
                    <a:pt x="3436" y="20904"/>
                    <a:pt x="3454" y="20903"/>
                  </a:cubicBezTo>
                  <a:cubicBezTo>
                    <a:pt x="3680" y="20903"/>
                    <a:pt x="3918" y="20880"/>
                    <a:pt x="4132" y="20844"/>
                  </a:cubicBezTo>
                  <a:lnTo>
                    <a:pt x="4097" y="20594"/>
                  </a:lnTo>
                  <a:cubicBezTo>
                    <a:pt x="3875" y="20629"/>
                    <a:pt x="3661" y="20647"/>
                    <a:pt x="3455" y="20647"/>
                  </a:cubicBezTo>
                  <a:cubicBezTo>
                    <a:pt x="2836" y="20647"/>
                    <a:pt x="2297" y="20484"/>
                    <a:pt x="1858" y="20153"/>
                  </a:cubicBezTo>
                  <a:cubicBezTo>
                    <a:pt x="1108" y="19617"/>
                    <a:pt x="632" y="18641"/>
                    <a:pt x="430" y="17260"/>
                  </a:cubicBezTo>
                  <a:lnTo>
                    <a:pt x="430" y="17201"/>
                  </a:lnTo>
                  <a:cubicBezTo>
                    <a:pt x="346" y="16665"/>
                    <a:pt x="239" y="5937"/>
                    <a:pt x="239" y="3901"/>
                  </a:cubicBezTo>
                  <a:cubicBezTo>
                    <a:pt x="239" y="722"/>
                    <a:pt x="3025" y="282"/>
                    <a:pt x="3144" y="270"/>
                  </a:cubicBezTo>
                  <a:cubicBezTo>
                    <a:pt x="3172" y="265"/>
                    <a:pt x="3305" y="242"/>
                    <a:pt x="3511" y="242"/>
                  </a:cubicBezTo>
                  <a:cubicBezTo>
                    <a:pt x="4285" y="242"/>
                    <a:pt x="6082" y="558"/>
                    <a:pt x="7145" y="3294"/>
                  </a:cubicBezTo>
                  <a:cubicBezTo>
                    <a:pt x="8550" y="6937"/>
                    <a:pt x="10812" y="13938"/>
                    <a:pt x="10955" y="14772"/>
                  </a:cubicBezTo>
                  <a:cubicBezTo>
                    <a:pt x="10979" y="14867"/>
                    <a:pt x="11002" y="14998"/>
                    <a:pt x="11038" y="15129"/>
                  </a:cubicBezTo>
                  <a:cubicBezTo>
                    <a:pt x="11264" y="16188"/>
                    <a:pt x="11752" y="18379"/>
                    <a:pt x="10300" y="19629"/>
                  </a:cubicBezTo>
                  <a:cubicBezTo>
                    <a:pt x="9391" y="20419"/>
                    <a:pt x="8589" y="20598"/>
                    <a:pt x="8049" y="20598"/>
                  </a:cubicBezTo>
                  <a:cubicBezTo>
                    <a:pt x="7620" y="20598"/>
                    <a:pt x="7356" y="20485"/>
                    <a:pt x="7335" y="20475"/>
                  </a:cubicBezTo>
                  <a:lnTo>
                    <a:pt x="7228" y="20701"/>
                  </a:lnTo>
                  <a:cubicBezTo>
                    <a:pt x="7255" y="20712"/>
                    <a:pt x="7562" y="20845"/>
                    <a:pt x="8052" y="20845"/>
                  </a:cubicBezTo>
                  <a:cubicBezTo>
                    <a:pt x="8643" y="20845"/>
                    <a:pt x="9499" y="20652"/>
                    <a:pt x="10455" y="19820"/>
                  </a:cubicBezTo>
                  <a:cubicBezTo>
                    <a:pt x="12038" y="18463"/>
                    <a:pt x="11526" y="16177"/>
                    <a:pt x="11276" y="15081"/>
                  </a:cubicBezTo>
                  <a:cubicBezTo>
                    <a:pt x="11252" y="14938"/>
                    <a:pt x="11217" y="14831"/>
                    <a:pt x="11205" y="14724"/>
                  </a:cubicBezTo>
                  <a:cubicBezTo>
                    <a:pt x="11050" y="13891"/>
                    <a:pt x="8788" y="6854"/>
                    <a:pt x="7383" y="3211"/>
                  </a:cubicBezTo>
                  <a:cubicBezTo>
                    <a:pt x="6253" y="296"/>
                    <a:pt x="4222" y="1"/>
                    <a:pt x="3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3047577" y="1516012"/>
              <a:ext cx="323161" cy="144519"/>
            </a:xfrm>
            <a:custGeom>
              <a:rect b="b" l="l" r="r" t="t"/>
              <a:pathLst>
                <a:path extrusionOk="0" h="3312" w="7406">
                  <a:moveTo>
                    <a:pt x="4114" y="0"/>
                  </a:moveTo>
                  <a:cubicBezTo>
                    <a:pt x="3777" y="0"/>
                    <a:pt x="3440" y="36"/>
                    <a:pt x="3108" y="108"/>
                  </a:cubicBezTo>
                  <a:cubicBezTo>
                    <a:pt x="2501" y="251"/>
                    <a:pt x="1941" y="525"/>
                    <a:pt x="1453" y="906"/>
                  </a:cubicBezTo>
                  <a:cubicBezTo>
                    <a:pt x="1048" y="1216"/>
                    <a:pt x="715" y="1597"/>
                    <a:pt x="441" y="2025"/>
                  </a:cubicBezTo>
                  <a:cubicBezTo>
                    <a:pt x="274" y="2311"/>
                    <a:pt x="143" y="2632"/>
                    <a:pt x="60" y="2954"/>
                  </a:cubicBezTo>
                  <a:cubicBezTo>
                    <a:pt x="36" y="3049"/>
                    <a:pt x="24" y="3133"/>
                    <a:pt x="12" y="3228"/>
                  </a:cubicBezTo>
                  <a:cubicBezTo>
                    <a:pt x="12" y="3287"/>
                    <a:pt x="0" y="3311"/>
                    <a:pt x="12" y="3311"/>
                  </a:cubicBezTo>
                  <a:cubicBezTo>
                    <a:pt x="119" y="2871"/>
                    <a:pt x="298" y="2454"/>
                    <a:pt x="536" y="2061"/>
                  </a:cubicBezTo>
                  <a:cubicBezTo>
                    <a:pt x="798" y="1656"/>
                    <a:pt x="1131" y="1287"/>
                    <a:pt x="1524" y="989"/>
                  </a:cubicBezTo>
                  <a:cubicBezTo>
                    <a:pt x="2000" y="632"/>
                    <a:pt x="2548" y="370"/>
                    <a:pt x="3132" y="239"/>
                  </a:cubicBezTo>
                  <a:cubicBezTo>
                    <a:pt x="3468" y="165"/>
                    <a:pt x="3810" y="127"/>
                    <a:pt x="4152" y="127"/>
                  </a:cubicBezTo>
                  <a:cubicBezTo>
                    <a:pt x="4898" y="127"/>
                    <a:pt x="5641" y="305"/>
                    <a:pt x="6311" y="656"/>
                  </a:cubicBezTo>
                  <a:cubicBezTo>
                    <a:pt x="6703" y="870"/>
                    <a:pt x="7073" y="1132"/>
                    <a:pt x="7406" y="1442"/>
                  </a:cubicBezTo>
                  <a:cubicBezTo>
                    <a:pt x="7394" y="1418"/>
                    <a:pt x="7370" y="1394"/>
                    <a:pt x="7358" y="1370"/>
                  </a:cubicBezTo>
                  <a:cubicBezTo>
                    <a:pt x="7299" y="1299"/>
                    <a:pt x="7227" y="1228"/>
                    <a:pt x="7168" y="1168"/>
                  </a:cubicBezTo>
                  <a:cubicBezTo>
                    <a:pt x="6918" y="930"/>
                    <a:pt x="6644" y="727"/>
                    <a:pt x="6346" y="573"/>
                  </a:cubicBezTo>
                  <a:cubicBezTo>
                    <a:pt x="5657" y="191"/>
                    <a:pt x="4888" y="0"/>
                    <a:pt x="41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2769098" y="2367680"/>
              <a:ext cx="251992" cy="167733"/>
            </a:xfrm>
            <a:custGeom>
              <a:rect b="b" l="l" r="r" t="t"/>
              <a:pathLst>
                <a:path extrusionOk="0" h="3844" w="5775">
                  <a:moveTo>
                    <a:pt x="5620" y="0"/>
                  </a:moveTo>
                  <a:cubicBezTo>
                    <a:pt x="5570" y="0"/>
                    <a:pt x="5519" y="3"/>
                    <a:pt x="5465" y="9"/>
                  </a:cubicBezTo>
                  <a:lnTo>
                    <a:pt x="4644" y="21"/>
                  </a:lnTo>
                  <a:cubicBezTo>
                    <a:pt x="4227" y="33"/>
                    <a:pt x="3822" y="69"/>
                    <a:pt x="3418" y="117"/>
                  </a:cubicBezTo>
                  <a:cubicBezTo>
                    <a:pt x="2906" y="188"/>
                    <a:pt x="2417" y="355"/>
                    <a:pt x="1977" y="629"/>
                  </a:cubicBezTo>
                  <a:cubicBezTo>
                    <a:pt x="1203" y="1141"/>
                    <a:pt x="608" y="1879"/>
                    <a:pt x="262" y="2736"/>
                  </a:cubicBezTo>
                  <a:cubicBezTo>
                    <a:pt x="167" y="2998"/>
                    <a:pt x="84" y="3260"/>
                    <a:pt x="36" y="3534"/>
                  </a:cubicBezTo>
                  <a:cubicBezTo>
                    <a:pt x="12" y="3641"/>
                    <a:pt x="0" y="3736"/>
                    <a:pt x="12" y="3843"/>
                  </a:cubicBezTo>
                  <a:cubicBezTo>
                    <a:pt x="96" y="3474"/>
                    <a:pt x="215" y="3117"/>
                    <a:pt x="358" y="2772"/>
                  </a:cubicBezTo>
                  <a:cubicBezTo>
                    <a:pt x="715" y="1938"/>
                    <a:pt x="1298" y="1236"/>
                    <a:pt x="2048" y="736"/>
                  </a:cubicBezTo>
                  <a:cubicBezTo>
                    <a:pt x="2477" y="474"/>
                    <a:pt x="2941" y="307"/>
                    <a:pt x="3429" y="224"/>
                  </a:cubicBezTo>
                  <a:cubicBezTo>
                    <a:pt x="3834" y="164"/>
                    <a:pt x="4239" y="128"/>
                    <a:pt x="4644" y="105"/>
                  </a:cubicBezTo>
                  <a:lnTo>
                    <a:pt x="5477" y="45"/>
                  </a:lnTo>
                  <a:cubicBezTo>
                    <a:pt x="5573" y="45"/>
                    <a:pt x="5680" y="33"/>
                    <a:pt x="5775" y="9"/>
                  </a:cubicBezTo>
                  <a:cubicBezTo>
                    <a:pt x="5721" y="3"/>
                    <a:pt x="5671" y="0"/>
                    <a:pt x="5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2720795" y="2056170"/>
              <a:ext cx="600592" cy="316092"/>
            </a:xfrm>
            <a:custGeom>
              <a:rect b="b" l="l" r="r" t="t"/>
              <a:pathLst>
                <a:path extrusionOk="0" h="7244" w="13764">
                  <a:moveTo>
                    <a:pt x="4230" y="0"/>
                  </a:moveTo>
                  <a:cubicBezTo>
                    <a:pt x="4139" y="0"/>
                    <a:pt x="4069" y="13"/>
                    <a:pt x="4025" y="40"/>
                  </a:cubicBezTo>
                  <a:cubicBezTo>
                    <a:pt x="3405" y="433"/>
                    <a:pt x="3774" y="1279"/>
                    <a:pt x="3774" y="1279"/>
                  </a:cubicBezTo>
                  <a:cubicBezTo>
                    <a:pt x="3774" y="1279"/>
                    <a:pt x="2187" y="730"/>
                    <a:pt x="1519" y="730"/>
                  </a:cubicBezTo>
                  <a:cubicBezTo>
                    <a:pt x="1387" y="730"/>
                    <a:pt x="1291" y="751"/>
                    <a:pt x="1250" y="802"/>
                  </a:cubicBezTo>
                  <a:cubicBezTo>
                    <a:pt x="988" y="1183"/>
                    <a:pt x="988" y="1695"/>
                    <a:pt x="1250" y="2088"/>
                  </a:cubicBezTo>
                  <a:cubicBezTo>
                    <a:pt x="1250" y="2088"/>
                    <a:pt x="928" y="2036"/>
                    <a:pt x="611" y="2036"/>
                  </a:cubicBezTo>
                  <a:cubicBezTo>
                    <a:pt x="303" y="2036"/>
                    <a:pt x="0" y="2085"/>
                    <a:pt x="0" y="2279"/>
                  </a:cubicBezTo>
                  <a:cubicBezTo>
                    <a:pt x="12" y="2815"/>
                    <a:pt x="286" y="3303"/>
                    <a:pt x="726" y="3588"/>
                  </a:cubicBezTo>
                  <a:cubicBezTo>
                    <a:pt x="1310" y="4029"/>
                    <a:pt x="5096" y="6541"/>
                    <a:pt x="5394" y="7244"/>
                  </a:cubicBezTo>
                  <a:lnTo>
                    <a:pt x="6620" y="7160"/>
                  </a:lnTo>
                  <a:lnTo>
                    <a:pt x="13764" y="6791"/>
                  </a:lnTo>
                  <a:cubicBezTo>
                    <a:pt x="13764" y="6791"/>
                    <a:pt x="11299" y="3065"/>
                    <a:pt x="10668" y="2576"/>
                  </a:cubicBezTo>
                  <a:cubicBezTo>
                    <a:pt x="10083" y="2124"/>
                    <a:pt x="5398" y="0"/>
                    <a:pt x="4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2778960" y="2146756"/>
              <a:ext cx="232793" cy="159530"/>
            </a:xfrm>
            <a:custGeom>
              <a:rect b="b" l="l" r="r" t="t"/>
              <a:pathLst>
                <a:path extrusionOk="0" h="3656" w="5335">
                  <a:moveTo>
                    <a:pt x="1" y="0"/>
                  </a:moveTo>
                  <a:cubicBezTo>
                    <a:pt x="72" y="60"/>
                    <a:pt x="144" y="96"/>
                    <a:pt x="227" y="119"/>
                  </a:cubicBezTo>
                  <a:lnTo>
                    <a:pt x="882" y="405"/>
                  </a:lnTo>
                  <a:cubicBezTo>
                    <a:pt x="1596" y="691"/>
                    <a:pt x="2287" y="1036"/>
                    <a:pt x="2965" y="1417"/>
                  </a:cubicBezTo>
                  <a:cubicBezTo>
                    <a:pt x="3620" y="1810"/>
                    <a:pt x="4227" y="2298"/>
                    <a:pt x="4739" y="2870"/>
                  </a:cubicBezTo>
                  <a:cubicBezTo>
                    <a:pt x="5125" y="3326"/>
                    <a:pt x="5305" y="3656"/>
                    <a:pt x="5333" y="3656"/>
                  </a:cubicBezTo>
                  <a:cubicBezTo>
                    <a:pt x="5334" y="3656"/>
                    <a:pt x="5334" y="3656"/>
                    <a:pt x="5335" y="3656"/>
                  </a:cubicBezTo>
                  <a:cubicBezTo>
                    <a:pt x="5311" y="3572"/>
                    <a:pt x="5263" y="3489"/>
                    <a:pt x="5216" y="3417"/>
                  </a:cubicBezTo>
                  <a:cubicBezTo>
                    <a:pt x="5097" y="3215"/>
                    <a:pt x="4966" y="3013"/>
                    <a:pt x="4811" y="2834"/>
                  </a:cubicBezTo>
                  <a:cubicBezTo>
                    <a:pt x="4311" y="2227"/>
                    <a:pt x="3704" y="1727"/>
                    <a:pt x="3025" y="1334"/>
                  </a:cubicBezTo>
                  <a:cubicBezTo>
                    <a:pt x="2358" y="929"/>
                    <a:pt x="1644" y="596"/>
                    <a:pt x="917" y="322"/>
                  </a:cubicBezTo>
                  <a:cubicBezTo>
                    <a:pt x="632" y="215"/>
                    <a:pt x="406" y="143"/>
                    <a:pt x="251" y="72"/>
                  </a:cubicBezTo>
                  <a:cubicBezTo>
                    <a:pt x="167" y="36"/>
                    <a:pt x="84" y="24"/>
                    <a:pt x="1" y="0"/>
                  </a:cubicBezTo>
                  <a:close/>
                </a:path>
              </a:pathLst>
            </a:custGeom>
            <a:solidFill>
              <a:srgbClr val="2C272A">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93764" y="2110364"/>
              <a:ext cx="254654" cy="192823"/>
            </a:xfrm>
            <a:custGeom>
              <a:rect b="b" l="l" r="r" t="t"/>
              <a:pathLst>
                <a:path extrusionOk="0" h="4419" w="5836">
                  <a:moveTo>
                    <a:pt x="1" y="1"/>
                  </a:moveTo>
                  <a:cubicBezTo>
                    <a:pt x="1" y="25"/>
                    <a:pt x="418" y="120"/>
                    <a:pt x="1037" y="406"/>
                  </a:cubicBezTo>
                  <a:cubicBezTo>
                    <a:pt x="1858" y="763"/>
                    <a:pt x="2644" y="1168"/>
                    <a:pt x="3418" y="1632"/>
                  </a:cubicBezTo>
                  <a:cubicBezTo>
                    <a:pt x="3644" y="1763"/>
                    <a:pt x="3859" y="1894"/>
                    <a:pt x="4061" y="2025"/>
                  </a:cubicBezTo>
                  <a:cubicBezTo>
                    <a:pt x="4252" y="2168"/>
                    <a:pt x="4418" y="2335"/>
                    <a:pt x="4561" y="2513"/>
                  </a:cubicBezTo>
                  <a:cubicBezTo>
                    <a:pt x="4823" y="2823"/>
                    <a:pt x="5049" y="3144"/>
                    <a:pt x="5252" y="3489"/>
                  </a:cubicBezTo>
                  <a:lnTo>
                    <a:pt x="5668" y="4180"/>
                  </a:lnTo>
                  <a:cubicBezTo>
                    <a:pt x="5716" y="4275"/>
                    <a:pt x="5764" y="4347"/>
                    <a:pt x="5835" y="4418"/>
                  </a:cubicBezTo>
                  <a:cubicBezTo>
                    <a:pt x="5799" y="4323"/>
                    <a:pt x="5764" y="4240"/>
                    <a:pt x="5704" y="4144"/>
                  </a:cubicBezTo>
                  <a:cubicBezTo>
                    <a:pt x="5621" y="3978"/>
                    <a:pt x="5502" y="3728"/>
                    <a:pt x="5335" y="3430"/>
                  </a:cubicBezTo>
                  <a:cubicBezTo>
                    <a:pt x="5133" y="3073"/>
                    <a:pt x="4906" y="2739"/>
                    <a:pt x="4656" y="2430"/>
                  </a:cubicBezTo>
                  <a:cubicBezTo>
                    <a:pt x="4502" y="2239"/>
                    <a:pt x="4323" y="2061"/>
                    <a:pt x="4132" y="1906"/>
                  </a:cubicBezTo>
                  <a:cubicBezTo>
                    <a:pt x="3930" y="1775"/>
                    <a:pt x="3704" y="1644"/>
                    <a:pt x="3478" y="1501"/>
                  </a:cubicBezTo>
                  <a:cubicBezTo>
                    <a:pt x="2704" y="1049"/>
                    <a:pt x="1906" y="644"/>
                    <a:pt x="1073" y="310"/>
                  </a:cubicBezTo>
                  <a:cubicBezTo>
                    <a:pt x="823" y="203"/>
                    <a:pt x="561" y="120"/>
                    <a:pt x="299" y="60"/>
                  </a:cubicBezTo>
                  <a:cubicBezTo>
                    <a:pt x="203" y="25"/>
                    <a:pt x="108" y="13"/>
                    <a:pt x="1" y="1"/>
                  </a:cubicBezTo>
                  <a:close/>
                </a:path>
              </a:pathLst>
            </a:custGeom>
            <a:solidFill>
              <a:srgbClr val="2C272A">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1" name="Shape 171"/>
        <p:cNvGrpSpPr/>
        <p:nvPr/>
      </p:nvGrpSpPr>
      <p:grpSpPr>
        <a:xfrm>
          <a:off x="0" y="0"/>
          <a:ext cx="0" cy="0"/>
          <a:chOff x="0" y="0"/>
          <a:chExt cx="0" cy="0"/>
        </a:xfrm>
      </p:grpSpPr>
      <p:sp>
        <p:nvSpPr>
          <p:cNvPr id="172" name="Google Shape;172;p11"/>
          <p:cNvSpPr/>
          <p:nvPr/>
        </p:nvSpPr>
        <p:spPr>
          <a:xfrm flipH="1">
            <a:off x="5207522" y="1278250"/>
            <a:ext cx="3402932" cy="2833487"/>
          </a:xfrm>
          <a:custGeom>
            <a:rect b="b" l="l" r="r" t="t"/>
            <a:pathLst>
              <a:path extrusionOk="0" h="15883" w="19075">
                <a:moveTo>
                  <a:pt x="1" y="0"/>
                </a:moveTo>
                <a:lnTo>
                  <a:pt x="3049" y="15883"/>
                </a:lnTo>
                <a:lnTo>
                  <a:pt x="19074" y="15883"/>
                </a:lnTo>
                <a:lnTo>
                  <a:pt x="16026" y="0"/>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3888585" y="1278250"/>
            <a:ext cx="3402932" cy="2833487"/>
          </a:xfrm>
          <a:custGeom>
            <a:rect b="b" l="l" r="r" t="t"/>
            <a:pathLst>
              <a:path extrusionOk="0" h="15883" w="19075">
                <a:moveTo>
                  <a:pt x="1" y="0"/>
                </a:moveTo>
                <a:lnTo>
                  <a:pt x="3049" y="15883"/>
                </a:lnTo>
                <a:lnTo>
                  <a:pt x="19074" y="15883"/>
                </a:lnTo>
                <a:lnTo>
                  <a:pt x="16026" y="0"/>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5092651" y="1152936"/>
            <a:ext cx="3402932" cy="2833487"/>
          </a:xfrm>
          <a:custGeom>
            <a:rect b="b" l="l" r="r" t="t"/>
            <a:pathLst>
              <a:path extrusionOk="0" h="15883" w="19075">
                <a:moveTo>
                  <a:pt x="1" y="0"/>
                </a:moveTo>
                <a:lnTo>
                  <a:pt x="3049" y="15883"/>
                </a:lnTo>
                <a:lnTo>
                  <a:pt x="19074" y="15883"/>
                </a:lnTo>
                <a:lnTo>
                  <a:pt x="1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3635512" y="1152936"/>
            <a:ext cx="3402932" cy="2833487"/>
          </a:xfrm>
          <a:custGeom>
            <a:rect b="b" l="l" r="r" t="t"/>
            <a:pathLst>
              <a:path extrusionOk="0" h="15883" w="19075">
                <a:moveTo>
                  <a:pt x="1" y="0"/>
                </a:moveTo>
                <a:lnTo>
                  <a:pt x="3049" y="15883"/>
                </a:lnTo>
                <a:lnTo>
                  <a:pt x="19074" y="15883"/>
                </a:lnTo>
                <a:lnTo>
                  <a:pt x="1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txBox="1"/>
          <p:nvPr>
            <p:ph type="title"/>
          </p:nvPr>
        </p:nvSpPr>
        <p:spPr>
          <a:xfrm>
            <a:off x="4452875" y="1339700"/>
            <a:ext cx="3333300" cy="20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500"/>
              <a:buNone/>
              <a:defRPr sz="3500">
                <a:solidFill>
                  <a:schemeClr val="dk2"/>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77" name="Google Shape;177;p11"/>
          <p:cNvSpPr/>
          <p:nvPr/>
        </p:nvSpPr>
        <p:spPr>
          <a:xfrm>
            <a:off x="5836078" y="33308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8" name="Shape 178"/>
        <p:cNvGrpSpPr/>
        <p:nvPr/>
      </p:nvGrpSpPr>
      <p:grpSpPr>
        <a:xfrm>
          <a:off x="0" y="0"/>
          <a:ext cx="0" cy="0"/>
          <a:chOff x="0" y="0"/>
          <a:chExt cx="0" cy="0"/>
        </a:xfrm>
      </p:grpSpPr>
      <p:sp>
        <p:nvSpPr>
          <p:cNvPr id="179" name="Google Shape;179;p12"/>
          <p:cNvSpPr txBox="1"/>
          <p:nvPr>
            <p:ph hasCustomPrompt="1" type="title"/>
          </p:nvPr>
        </p:nvSpPr>
        <p:spPr>
          <a:xfrm>
            <a:off x="1238250" y="1435625"/>
            <a:ext cx="6553200" cy="1784400"/>
          </a:xfrm>
          <a:prstGeom prst="rect">
            <a:avLst/>
          </a:prstGeom>
        </p:spPr>
        <p:txBody>
          <a:bodyPr anchorCtr="0" anchor="b" bIns="0" lIns="0" spcFirstLastPara="1" rIns="0" wrap="square" tIns="0">
            <a:noAutofit/>
          </a:bodyPr>
          <a:lstStyle>
            <a:lvl1pPr lvl="0" rtl="0" algn="ctr">
              <a:spcBef>
                <a:spcPts val="0"/>
              </a:spcBef>
              <a:spcAft>
                <a:spcPts val="0"/>
              </a:spcAft>
              <a:buSzPts val="12400"/>
              <a:buNone/>
              <a:defRPr b="0" sz="124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180" name="Google Shape;180;p12"/>
          <p:cNvSpPr txBox="1"/>
          <p:nvPr>
            <p:ph idx="1" type="body"/>
          </p:nvPr>
        </p:nvSpPr>
        <p:spPr>
          <a:xfrm>
            <a:off x="1995600" y="3296291"/>
            <a:ext cx="5152800" cy="390000"/>
          </a:xfrm>
          <a:prstGeom prst="rect">
            <a:avLst/>
          </a:prstGeom>
        </p:spPr>
        <p:txBody>
          <a:bodyPr anchorCtr="0" anchor="t" bIns="0" lIns="0" spcFirstLastPara="1" rIns="0" wrap="square" tIns="0">
            <a:noAutofit/>
          </a:bodyPr>
          <a:lstStyle>
            <a:lvl1pPr indent="-330200" lvl="0" marL="457200" rtl="0" algn="ctr">
              <a:lnSpc>
                <a:spcPct val="100000"/>
              </a:lnSpc>
              <a:spcBef>
                <a:spcPts val="0"/>
              </a:spcBef>
              <a:spcAft>
                <a:spcPts val="0"/>
              </a:spcAft>
              <a:buSzPts val="1600"/>
              <a:buChar char="●"/>
              <a:defRPr sz="16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1" name="Google Shape;181;p12"/>
          <p:cNvSpPr/>
          <p:nvPr/>
        </p:nvSpPr>
        <p:spPr>
          <a:xfrm flipH="1" rot="10800000">
            <a:off x="0" y="-13"/>
            <a:ext cx="1635264" cy="5143520"/>
          </a:xfrm>
          <a:custGeom>
            <a:rect b="b" l="l" r="r" t="t"/>
            <a:pathLst>
              <a:path extrusionOk="0" h="160735" w="51102">
                <a:moveTo>
                  <a:pt x="0" y="0"/>
                </a:moveTo>
                <a:lnTo>
                  <a:pt x="0" y="160734"/>
                </a:lnTo>
                <a:lnTo>
                  <a:pt x="19967" y="160734"/>
                </a:lnTo>
                <a:lnTo>
                  <a:pt x="19967" y="160722"/>
                </a:lnTo>
                <a:lnTo>
                  <a:pt x="51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
          <p:cNvSpPr/>
          <p:nvPr/>
        </p:nvSpPr>
        <p:spPr>
          <a:xfrm flipH="1">
            <a:off x="7508725" y="-12"/>
            <a:ext cx="1635264" cy="5143520"/>
          </a:xfrm>
          <a:custGeom>
            <a:rect b="b" l="l" r="r" t="t"/>
            <a:pathLst>
              <a:path extrusionOk="0" h="160735" w="51102">
                <a:moveTo>
                  <a:pt x="0" y="0"/>
                </a:moveTo>
                <a:lnTo>
                  <a:pt x="0" y="160734"/>
                </a:lnTo>
                <a:lnTo>
                  <a:pt x="19967" y="160734"/>
                </a:lnTo>
                <a:lnTo>
                  <a:pt x="19967" y="160722"/>
                </a:lnTo>
                <a:lnTo>
                  <a:pt x="51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
          <p:cNvSpPr/>
          <p:nvPr/>
        </p:nvSpPr>
        <p:spPr>
          <a:xfrm>
            <a:off x="4215940" y="3790750"/>
            <a:ext cx="712120" cy="374465"/>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4" name="Shape 18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02">
  <p:cSld name="CUSTOM">
    <p:spTree>
      <p:nvGrpSpPr>
        <p:cNvPr id="185" name="Shape 185"/>
        <p:cNvGrpSpPr/>
        <p:nvPr/>
      </p:nvGrpSpPr>
      <p:grpSpPr>
        <a:xfrm>
          <a:off x="0" y="0"/>
          <a:ext cx="0" cy="0"/>
          <a:chOff x="0" y="0"/>
          <a:chExt cx="0" cy="0"/>
        </a:xfrm>
      </p:grpSpPr>
      <p:sp>
        <p:nvSpPr>
          <p:cNvPr id="186" name="Google Shape;186;p14"/>
          <p:cNvSpPr txBox="1"/>
          <p:nvPr>
            <p:ph idx="1" type="subTitle"/>
          </p:nvPr>
        </p:nvSpPr>
        <p:spPr>
          <a:xfrm>
            <a:off x="713225" y="1123757"/>
            <a:ext cx="7717500" cy="30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spcBef>
                <a:spcPts val="1600"/>
              </a:spcBef>
              <a:spcAft>
                <a:spcPts val="0"/>
              </a:spcAft>
              <a:buClr>
                <a:srgbClr val="434343"/>
              </a:buClr>
              <a:buSzPts val="1400"/>
              <a:buFont typeface="Roboto Condensed Light"/>
              <a:buAutoNum type="alphaLcPeriod"/>
              <a:defRPr/>
            </a:lvl2pPr>
            <a:lvl3pPr lvl="2" rtl="0">
              <a:spcBef>
                <a:spcPts val="1600"/>
              </a:spcBef>
              <a:spcAft>
                <a:spcPts val="0"/>
              </a:spcAft>
              <a:buClr>
                <a:srgbClr val="434343"/>
              </a:buClr>
              <a:buSzPts val="1400"/>
              <a:buFont typeface="Roboto Condensed Light"/>
              <a:buAutoNum type="romanLcPeriod"/>
              <a:defRPr/>
            </a:lvl3pPr>
            <a:lvl4pPr lvl="3" rtl="0">
              <a:spcBef>
                <a:spcPts val="1600"/>
              </a:spcBef>
              <a:spcAft>
                <a:spcPts val="0"/>
              </a:spcAft>
              <a:buClr>
                <a:srgbClr val="434343"/>
              </a:buClr>
              <a:buSzPts val="1400"/>
              <a:buFont typeface="Roboto Condensed Light"/>
              <a:buAutoNum type="arabicPeriod"/>
              <a:defRPr/>
            </a:lvl4pPr>
            <a:lvl5pPr lvl="4" rtl="0">
              <a:spcBef>
                <a:spcPts val="1600"/>
              </a:spcBef>
              <a:spcAft>
                <a:spcPts val="0"/>
              </a:spcAft>
              <a:buClr>
                <a:srgbClr val="434343"/>
              </a:buClr>
              <a:buSzPts val="1400"/>
              <a:buFont typeface="Roboto Condensed Light"/>
              <a:buAutoNum type="alphaLcPeriod"/>
              <a:defRPr/>
            </a:lvl5pPr>
            <a:lvl6pPr lvl="5" rtl="0">
              <a:spcBef>
                <a:spcPts val="1600"/>
              </a:spcBef>
              <a:spcAft>
                <a:spcPts val="0"/>
              </a:spcAft>
              <a:buClr>
                <a:srgbClr val="434343"/>
              </a:buClr>
              <a:buSzPts val="1400"/>
              <a:buFont typeface="Roboto Condensed Light"/>
              <a:buAutoNum type="romanLcPeriod"/>
              <a:defRPr/>
            </a:lvl6pPr>
            <a:lvl7pPr lvl="6" rtl="0">
              <a:spcBef>
                <a:spcPts val="1600"/>
              </a:spcBef>
              <a:spcAft>
                <a:spcPts val="0"/>
              </a:spcAft>
              <a:buClr>
                <a:srgbClr val="434343"/>
              </a:buClr>
              <a:buSzPts val="1400"/>
              <a:buFont typeface="Roboto Condensed Light"/>
              <a:buAutoNum type="arabicPeriod"/>
              <a:defRPr/>
            </a:lvl7pPr>
            <a:lvl8pPr lvl="7" rtl="0">
              <a:spcBef>
                <a:spcPts val="1600"/>
              </a:spcBef>
              <a:spcAft>
                <a:spcPts val="0"/>
              </a:spcAft>
              <a:buClr>
                <a:srgbClr val="434343"/>
              </a:buClr>
              <a:buSzPts val="1400"/>
              <a:buFont typeface="Roboto Condensed Light"/>
              <a:buAutoNum type="alphaLcPeriod"/>
              <a:defRPr/>
            </a:lvl8pPr>
            <a:lvl9pPr lvl="8" rtl="0">
              <a:spcBef>
                <a:spcPts val="1600"/>
              </a:spcBef>
              <a:spcAft>
                <a:spcPts val="1600"/>
              </a:spcAft>
              <a:buClr>
                <a:srgbClr val="434343"/>
              </a:buClr>
              <a:buSzPts val="1400"/>
              <a:buFont typeface="Roboto Condensed Light"/>
              <a:buAutoNum type="romanLcPeriod"/>
              <a:defRPr/>
            </a:lvl9pPr>
          </a:lstStyle>
          <a:p/>
        </p:txBody>
      </p:sp>
      <p:sp>
        <p:nvSpPr>
          <p:cNvPr id="187" name="Google Shape;187;p14"/>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01">
  <p:cSld name="CUSTOM_2">
    <p:spTree>
      <p:nvGrpSpPr>
        <p:cNvPr id="189" name="Shape 189"/>
        <p:cNvGrpSpPr/>
        <p:nvPr/>
      </p:nvGrpSpPr>
      <p:grpSpPr>
        <a:xfrm>
          <a:off x="0" y="0"/>
          <a:ext cx="0" cy="0"/>
          <a:chOff x="0" y="0"/>
          <a:chExt cx="0" cy="0"/>
        </a:xfrm>
      </p:grpSpPr>
      <p:sp>
        <p:nvSpPr>
          <p:cNvPr id="190" name="Google Shape;190;p15"/>
          <p:cNvSpPr/>
          <p:nvPr/>
        </p:nvSpPr>
        <p:spPr>
          <a:xfrm>
            <a:off x="8645324" y="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0" y="2572161"/>
            <a:ext cx="498686" cy="257134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194" name="Google Shape;194;p15"/>
          <p:cNvSpPr/>
          <p:nvPr/>
        </p:nvSpPr>
        <p:spPr>
          <a:xfrm>
            <a:off x="6108982" y="2223871"/>
            <a:ext cx="2032337" cy="2032263"/>
          </a:xfrm>
          <a:custGeom>
            <a:rect b="b" l="l" r="r" t="t"/>
            <a:pathLst>
              <a:path extrusionOk="0" h="27516" w="27517">
                <a:moveTo>
                  <a:pt x="1" y="1"/>
                </a:moveTo>
                <a:lnTo>
                  <a:pt x="1" y="27516"/>
                </a:lnTo>
                <a:lnTo>
                  <a:pt x="27516" y="27516"/>
                </a:lnTo>
                <a:lnTo>
                  <a:pt x="2751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6692897" y="1963598"/>
            <a:ext cx="962954" cy="802019"/>
          </a:xfrm>
          <a:custGeom>
            <a:rect b="b" l="l" r="r" t="t"/>
            <a:pathLst>
              <a:path extrusionOk="0" h="10859" w="13038">
                <a:moveTo>
                  <a:pt x="2084" y="0"/>
                </a:moveTo>
                <a:lnTo>
                  <a:pt x="1" y="10859"/>
                </a:lnTo>
                <a:lnTo>
                  <a:pt x="10954" y="10859"/>
                </a:lnTo>
                <a:lnTo>
                  <a:pt x="130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6692897" y="1963598"/>
            <a:ext cx="962954" cy="802019"/>
          </a:xfrm>
          <a:custGeom>
            <a:rect b="b" l="l" r="r" t="t"/>
            <a:pathLst>
              <a:path extrusionOk="0" h="10859" w="13038">
                <a:moveTo>
                  <a:pt x="2084" y="0"/>
                </a:moveTo>
                <a:lnTo>
                  <a:pt x="1" y="10859"/>
                </a:lnTo>
                <a:lnTo>
                  <a:pt x="10954" y="10859"/>
                </a:lnTo>
                <a:lnTo>
                  <a:pt x="13038" y="0"/>
                </a:lnTo>
                <a:close/>
              </a:path>
            </a:pathLst>
          </a:custGeom>
          <a:solidFill>
            <a:srgbClr val="2C272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3555832" y="2223871"/>
            <a:ext cx="2032337" cy="2032263"/>
          </a:xfrm>
          <a:custGeom>
            <a:rect b="b" l="l" r="r" t="t"/>
            <a:pathLst>
              <a:path extrusionOk="0" h="27516" w="27517">
                <a:moveTo>
                  <a:pt x="1" y="1"/>
                </a:moveTo>
                <a:lnTo>
                  <a:pt x="1" y="27516"/>
                </a:lnTo>
                <a:lnTo>
                  <a:pt x="27516" y="27516"/>
                </a:lnTo>
                <a:lnTo>
                  <a:pt x="2751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4139747" y="1963598"/>
            <a:ext cx="962954" cy="802019"/>
          </a:xfrm>
          <a:custGeom>
            <a:rect b="b" l="l" r="r" t="t"/>
            <a:pathLst>
              <a:path extrusionOk="0" h="10859" w="13038">
                <a:moveTo>
                  <a:pt x="2084" y="0"/>
                </a:moveTo>
                <a:lnTo>
                  <a:pt x="1" y="10859"/>
                </a:lnTo>
                <a:lnTo>
                  <a:pt x="10954" y="10859"/>
                </a:lnTo>
                <a:lnTo>
                  <a:pt x="130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4139747" y="1963598"/>
            <a:ext cx="962954" cy="802019"/>
          </a:xfrm>
          <a:custGeom>
            <a:rect b="b" l="l" r="r" t="t"/>
            <a:pathLst>
              <a:path extrusionOk="0" h="10859" w="13038">
                <a:moveTo>
                  <a:pt x="2084" y="0"/>
                </a:moveTo>
                <a:lnTo>
                  <a:pt x="1" y="10859"/>
                </a:lnTo>
                <a:lnTo>
                  <a:pt x="10954" y="10859"/>
                </a:lnTo>
                <a:lnTo>
                  <a:pt x="13038" y="0"/>
                </a:lnTo>
                <a:close/>
              </a:path>
            </a:pathLst>
          </a:custGeom>
          <a:solidFill>
            <a:srgbClr val="2C272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945944" y="2223871"/>
            <a:ext cx="2032337" cy="2032263"/>
          </a:xfrm>
          <a:custGeom>
            <a:rect b="b" l="l" r="r" t="t"/>
            <a:pathLst>
              <a:path extrusionOk="0" h="27516" w="27517">
                <a:moveTo>
                  <a:pt x="1" y="1"/>
                </a:moveTo>
                <a:lnTo>
                  <a:pt x="1" y="27516"/>
                </a:lnTo>
                <a:lnTo>
                  <a:pt x="27516" y="27516"/>
                </a:lnTo>
                <a:lnTo>
                  <a:pt x="2751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1529860" y="1963598"/>
            <a:ext cx="962954" cy="802019"/>
          </a:xfrm>
          <a:custGeom>
            <a:rect b="b" l="l" r="r" t="t"/>
            <a:pathLst>
              <a:path extrusionOk="0" h="10859" w="13038">
                <a:moveTo>
                  <a:pt x="2084" y="0"/>
                </a:moveTo>
                <a:lnTo>
                  <a:pt x="1" y="10859"/>
                </a:lnTo>
                <a:lnTo>
                  <a:pt x="10954" y="10859"/>
                </a:lnTo>
                <a:lnTo>
                  <a:pt x="130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1529860" y="1963598"/>
            <a:ext cx="962954" cy="802019"/>
          </a:xfrm>
          <a:custGeom>
            <a:rect b="b" l="l" r="r" t="t"/>
            <a:pathLst>
              <a:path extrusionOk="0" h="10859" w="13038">
                <a:moveTo>
                  <a:pt x="2084" y="0"/>
                </a:moveTo>
                <a:lnTo>
                  <a:pt x="1" y="10859"/>
                </a:lnTo>
                <a:lnTo>
                  <a:pt x="10954" y="10859"/>
                </a:lnTo>
                <a:lnTo>
                  <a:pt x="13038" y="0"/>
                </a:lnTo>
                <a:close/>
              </a:path>
            </a:pathLst>
          </a:custGeom>
          <a:solidFill>
            <a:srgbClr val="2C272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4089598" y="1909091"/>
            <a:ext cx="963914" cy="802019"/>
          </a:xfrm>
          <a:custGeom>
            <a:rect b="b" l="l" r="r" t="t"/>
            <a:pathLst>
              <a:path extrusionOk="0" h="10859" w="13051">
                <a:moveTo>
                  <a:pt x="2096" y="0"/>
                </a:moveTo>
                <a:lnTo>
                  <a:pt x="1" y="10859"/>
                </a:lnTo>
                <a:lnTo>
                  <a:pt x="10967" y="10859"/>
                </a:lnTo>
                <a:lnTo>
                  <a:pt x="130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1479711" y="1909091"/>
            <a:ext cx="963914" cy="802019"/>
          </a:xfrm>
          <a:custGeom>
            <a:rect b="b" l="l" r="r" t="t"/>
            <a:pathLst>
              <a:path extrusionOk="0" h="10859" w="13051">
                <a:moveTo>
                  <a:pt x="2096" y="0"/>
                </a:moveTo>
                <a:lnTo>
                  <a:pt x="1" y="10859"/>
                </a:lnTo>
                <a:lnTo>
                  <a:pt x="10967" y="10859"/>
                </a:lnTo>
                <a:lnTo>
                  <a:pt x="130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6642748" y="1909091"/>
            <a:ext cx="963914" cy="802019"/>
          </a:xfrm>
          <a:custGeom>
            <a:rect b="b" l="l" r="r" t="t"/>
            <a:pathLst>
              <a:path extrusionOk="0" h="10859" w="13051">
                <a:moveTo>
                  <a:pt x="2096" y="0"/>
                </a:moveTo>
                <a:lnTo>
                  <a:pt x="1" y="10859"/>
                </a:lnTo>
                <a:lnTo>
                  <a:pt x="10967" y="10859"/>
                </a:lnTo>
                <a:lnTo>
                  <a:pt x="130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txBox="1"/>
          <p:nvPr>
            <p:ph idx="2" type="title"/>
          </p:nvPr>
        </p:nvSpPr>
        <p:spPr>
          <a:xfrm>
            <a:off x="1100050" y="2900200"/>
            <a:ext cx="1724100" cy="104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07" name="Google Shape;207;p15"/>
          <p:cNvSpPr txBox="1"/>
          <p:nvPr>
            <p:ph idx="3" type="title"/>
          </p:nvPr>
        </p:nvSpPr>
        <p:spPr>
          <a:xfrm>
            <a:off x="3709942" y="2900200"/>
            <a:ext cx="1724100" cy="104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08" name="Google Shape;208;p15"/>
          <p:cNvSpPr txBox="1"/>
          <p:nvPr>
            <p:ph idx="4" type="title"/>
          </p:nvPr>
        </p:nvSpPr>
        <p:spPr>
          <a:xfrm>
            <a:off x="6263097" y="2900200"/>
            <a:ext cx="1724100" cy="104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01">
  <p:cSld name="CUSTOM_1">
    <p:spTree>
      <p:nvGrpSpPr>
        <p:cNvPr id="209" name="Shape 209"/>
        <p:cNvGrpSpPr/>
        <p:nvPr/>
      </p:nvGrpSpPr>
      <p:grpSpPr>
        <a:xfrm>
          <a:off x="0" y="0"/>
          <a:ext cx="0" cy="0"/>
          <a:chOff x="0" y="0"/>
          <a:chExt cx="0" cy="0"/>
        </a:xfrm>
      </p:grpSpPr>
      <p:sp>
        <p:nvSpPr>
          <p:cNvPr id="210" name="Google Shape;210;p16"/>
          <p:cNvSpPr/>
          <p:nvPr/>
        </p:nvSpPr>
        <p:spPr>
          <a:xfrm>
            <a:off x="0" y="-12"/>
            <a:ext cx="1635264" cy="5143520"/>
          </a:xfrm>
          <a:custGeom>
            <a:rect b="b" l="l" r="r" t="t"/>
            <a:pathLst>
              <a:path extrusionOk="0" h="160735" w="51102">
                <a:moveTo>
                  <a:pt x="0" y="0"/>
                </a:moveTo>
                <a:lnTo>
                  <a:pt x="0" y="160734"/>
                </a:lnTo>
                <a:lnTo>
                  <a:pt x="19967" y="160734"/>
                </a:lnTo>
                <a:lnTo>
                  <a:pt x="19967" y="160722"/>
                </a:lnTo>
                <a:lnTo>
                  <a:pt x="51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130655" y="3633745"/>
            <a:ext cx="1166656" cy="1595136"/>
          </a:xfrm>
          <a:custGeom>
            <a:rect b="b" l="l" r="r" t="t"/>
            <a:pathLst>
              <a:path extrusionOk="0" h="49848" w="36458">
                <a:moveTo>
                  <a:pt x="31758" y="0"/>
                </a:moveTo>
                <a:cubicBezTo>
                  <a:pt x="31585" y="0"/>
                  <a:pt x="31413" y="10"/>
                  <a:pt x="31243" y="30"/>
                </a:cubicBezTo>
                <a:cubicBezTo>
                  <a:pt x="29338" y="256"/>
                  <a:pt x="27683" y="1519"/>
                  <a:pt x="26504" y="3078"/>
                </a:cubicBezTo>
                <a:cubicBezTo>
                  <a:pt x="25337" y="4626"/>
                  <a:pt x="24587" y="6436"/>
                  <a:pt x="23825" y="8222"/>
                </a:cubicBezTo>
                <a:cubicBezTo>
                  <a:pt x="23051" y="10008"/>
                  <a:pt x="22218" y="11806"/>
                  <a:pt x="20920" y="13234"/>
                </a:cubicBezTo>
                <a:cubicBezTo>
                  <a:pt x="20597" y="13588"/>
                  <a:pt x="20156" y="13961"/>
                  <a:pt x="19692" y="13961"/>
                </a:cubicBezTo>
                <a:cubicBezTo>
                  <a:pt x="19625" y="13961"/>
                  <a:pt x="19558" y="13953"/>
                  <a:pt x="19491" y="13937"/>
                </a:cubicBezTo>
                <a:cubicBezTo>
                  <a:pt x="18956" y="13818"/>
                  <a:pt x="18670" y="13210"/>
                  <a:pt x="18598" y="12663"/>
                </a:cubicBezTo>
                <a:cubicBezTo>
                  <a:pt x="18527" y="12115"/>
                  <a:pt x="18598" y="11544"/>
                  <a:pt x="18455" y="10996"/>
                </a:cubicBezTo>
                <a:cubicBezTo>
                  <a:pt x="18183" y="9981"/>
                  <a:pt x="17109" y="9374"/>
                  <a:pt x="16060" y="9374"/>
                </a:cubicBezTo>
                <a:cubicBezTo>
                  <a:pt x="15780" y="9374"/>
                  <a:pt x="15502" y="9417"/>
                  <a:pt x="15241" y="9508"/>
                </a:cubicBezTo>
                <a:cubicBezTo>
                  <a:pt x="14003" y="9948"/>
                  <a:pt x="13145" y="11174"/>
                  <a:pt x="12812" y="12472"/>
                </a:cubicBezTo>
                <a:cubicBezTo>
                  <a:pt x="12467" y="13770"/>
                  <a:pt x="12550" y="15127"/>
                  <a:pt x="12645" y="16461"/>
                </a:cubicBezTo>
                <a:cubicBezTo>
                  <a:pt x="12812" y="18949"/>
                  <a:pt x="12979" y="21438"/>
                  <a:pt x="13133" y="23926"/>
                </a:cubicBezTo>
                <a:cubicBezTo>
                  <a:pt x="13229" y="25260"/>
                  <a:pt x="13193" y="26867"/>
                  <a:pt x="12062" y="27581"/>
                </a:cubicBezTo>
                <a:cubicBezTo>
                  <a:pt x="11718" y="27799"/>
                  <a:pt x="11330" y="27887"/>
                  <a:pt x="10928" y="27887"/>
                </a:cubicBezTo>
                <a:cubicBezTo>
                  <a:pt x="10383" y="27887"/>
                  <a:pt x="9814" y="27724"/>
                  <a:pt x="9300" y="27498"/>
                </a:cubicBezTo>
                <a:cubicBezTo>
                  <a:pt x="7942" y="26891"/>
                  <a:pt x="6787" y="25914"/>
                  <a:pt x="5954" y="24676"/>
                </a:cubicBezTo>
                <a:cubicBezTo>
                  <a:pt x="5347" y="23747"/>
                  <a:pt x="4835" y="22616"/>
                  <a:pt x="3811" y="22212"/>
                </a:cubicBezTo>
                <a:cubicBezTo>
                  <a:pt x="3571" y="22115"/>
                  <a:pt x="3323" y="22070"/>
                  <a:pt x="3076" y="22070"/>
                </a:cubicBezTo>
                <a:cubicBezTo>
                  <a:pt x="2047" y="22070"/>
                  <a:pt x="1021" y="22842"/>
                  <a:pt x="560" y="23831"/>
                </a:cubicBezTo>
                <a:cubicBezTo>
                  <a:pt x="1" y="25045"/>
                  <a:pt x="227" y="26450"/>
                  <a:pt x="263" y="27796"/>
                </a:cubicBezTo>
                <a:cubicBezTo>
                  <a:pt x="477" y="35868"/>
                  <a:pt x="2584" y="44726"/>
                  <a:pt x="9776" y="49143"/>
                </a:cubicBezTo>
                <a:lnTo>
                  <a:pt x="9788" y="49155"/>
                </a:lnTo>
                <a:cubicBezTo>
                  <a:pt x="11358" y="49631"/>
                  <a:pt x="12876" y="49848"/>
                  <a:pt x="14373" y="49848"/>
                </a:cubicBezTo>
                <a:cubicBezTo>
                  <a:pt x="16996" y="49848"/>
                  <a:pt x="19553" y="49183"/>
                  <a:pt x="22206" y="48084"/>
                </a:cubicBezTo>
                <a:cubicBezTo>
                  <a:pt x="26385" y="46345"/>
                  <a:pt x="29981" y="43333"/>
                  <a:pt x="32719" y="39702"/>
                </a:cubicBezTo>
                <a:cubicBezTo>
                  <a:pt x="33505" y="38666"/>
                  <a:pt x="34231" y="37547"/>
                  <a:pt x="34541" y="36285"/>
                </a:cubicBezTo>
                <a:cubicBezTo>
                  <a:pt x="34862" y="35011"/>
                  <a:pt x="34707" y="33558"/>
                  <a:pt x="33862" y="32570"/>
                </a:cubicBezTo>
                <a:cubicBezTo>
                  <a:pt x="33137" y="31694"/>
                  <a:pt x="32037" y="31329"/>
                  <a:pt x="30894" y="31329"/>
                </a:cubicBezTo>
                <a:cubicBezTo>
                  <a:pt x="30049" y="31329"/>
                  <a:pt x="29180" y="31528"/>
                  <a:pt x="28421" y="31868"/>
                </a:cubicBezTo>
                <a:cubicBezTo>
                  <a:pt x="27457" y="32296"/>
                  <a:pt x="26564" y="32927"/>
                  <a:pt x="25552" y="33165"/>
                </a:cubicBezTo>
                <a:cubicBezTo>
                  <a:pt x="25300" y="33227"/>
                  <a:pt x="25034" y="33260"/>
                  <a:pt x="24767" y="33260"/>
                </a:cubicBezTo>
                <a:cubicBezTo>
                  <a:pt x="23962" y="33260"/>
                  <a:pt x="23156" y="32961"/>
                  <a:pt x="22754" y="32272"/>
                </a:cubicBezTo>
                <a:cubicBezTo>
                  <a:pt x="22218" y="31356"/>
                  <a:pt x="22623" y="30129"/>
                  <a:pt x="23373" y="29391"/>
                </a:cubicBezTo>
                <a:cubicBezTo>
                  <a:pt x="24123" y="28653"/>
                  <a:pt x="25147" y="28272"/>
                  <a:pt x="26099" y="27855"/>
                </a:cubicBezTo>
                <a:cubicBezTo>
                  <a:pt x="28790" y="26676"/>
                  <a:pt x="31267" y="25045"/>
                  <a:pt x="33410" y="23033"/>
                </a:cubicBezTo>
                <a:cubicBezTo>
                  <a:pt x="34469" y="22033"/>
                  <a:pt x="35529" y="20533"/>
                  <a:pt x="34898" y="19199"/>
                </a:cubicBezTo>
                <a:cubicBezTo>
                  <a:pt x="34446" y="18235"/>
                  <a:pt x="33291" y="17842"/>
                  <a:pt x="32243" y="17782"/>
                </a:cubicBezTo>
                <a:cubicBezTo>
                  <a:pt x="32054" y="17772"/>
                  <a:pt x="31864" y="17768"/>
                  <a:pt x="31674" y="17768"/>
                </a:cubicBezTo>
                <a:cubicBezTo>
                  <a:pt x="31333" y="17768"/>
                  <a:pt x="30992" y="17779"/>
                  <a:pt x="30653" y="17779"/>
                </a:cubicBezTo>
                <a:cubicBezTo>
                  <a:pt x="30127" y="17779"/>
                  <a:pt x="29606" y="17753"/>
                  <a:pt x="29100" y="17616"/>
                </a:cubicBezTo>
                <a:cubicBezTo>
                  <a:pt x="28195" y="17378"/>
                  <a:pt x="27302" y="16532"/>
                  <a:pt x="27540" y="15639"/>
                </a:cubicBezTo>
                <a:cubicBezTo>
                  <a:pt x="27671" y="15127"/>
                  <a:pt x="28100" y="14770"/>
                  <a:pt x="28504" y="14449"/>
                </a:cubicBezTo>
                <a:cubicBezTo>
                  <a:pt x="30755" y="12639"/>
                  <a:pt x="32731" y="10520"/>
                  <a:pt x="34362" y="8150"/>
                </a:cubicBezTo>
                <a:cubicBezTo>
                  <a:pt x="35469" y="6555"/>
                  <a:pt x="36458" y="4567"/>
                  <a:pt x="35862" y="2721"/>
                </a:cubicBezTo>
                <a:cubicBezTo>
                  <a:pt x="35309" y="1030"/>
                  <a:pt x="33513" y="0"/>
                  <a:pt x="3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500605" y="3665553"/>
            <a:ext cx="712128" cy="1376576"/>
          </a:xfrm>
          <a:custGeom>
            <a:rect b="b" l="l" r="r" t="t"/>
            <a:pathLst>
              <a:path extrusionOk="0" h="43018" w="22254">
                <a:moveTo>
                  <a:pt x="22254" y="1"/>
                </a:moveTo>
                <a:lnTo>
                  <a:pt x="22254" y="1"/>
                </a:lnTo>
                <a:cubicBezTo>
                  <a:pt x="22206" y="36"/>
                  <a:pt x="22158" y="72"/>
                  <a:pt x="22123" y="120"/>
                </a:cubicBezTo>
                <a:lnTo>
                  <a:pt x="21718" y="477"/>
                </a:lnTo>
                <a:cubicBezTo>
                  <a:pt x="21384" y="798"/>
                  <a:pt x="20884" y="1275"/>
                  <a:pt x="20253" y="1906"/>
                </a:cubicBezTo>
                <a:cubicBezTo>
                  <a:pt x="18491" y="3704"/>
                  <a:pt x="16872" y="5644"/>
                  <a:pt x="15407" y="7692"/>
                </a:cubicBezTo>
                <a:cubicBezTo>
                  <a:pt x="14479" y="8990"/>
                  <a:pt x="13514" y="10454"/>
                  <a:pt x="12526" y="12038"/>
                </a:cubicBezTo>
                <a:cubicBezTo>
                  <a:pt x="11526" y="13633"/>
                  <a:pt x="10478" y="15336"/>
                  <a:pt x="9430" y="17181"/>
                </a:cubicBezTo>
                <a:cubicBezTo>
                  <a:pt x="8335" y="19098"/>
                  <a:pt x="7335" y="21075"/>
                  <a:pt x="6454" y="23111"/>
                </a:cubicBezTo>
                <a:cubicBezTo>
                  <a:pt x="5990" y="24170"/>
                  <a:pt x="5597" y="25278"/>
                  <a:pt x="5192" y="26385"/>
                </a:cubicBezTo>
                <a:cubicBezTo>
                  <a:pt x="4787" y="27504"/>
                  <a:pt x="4382" y="28647"/>
                  <a:pt x="3966" y="29790"/>
                </a:cubicBezTo>
                <a:cubicBezTo>
                  <a:pt x="2394" y="34100"/>
                  <a:pt x="1072" y="38505"/>
                  <a:pt x="1" y="42970"/>
                </a:cubicBezTo>
                <a:lnTo>
                  <a:pt x="227" y="43018"/>
                </a:lnTo>
                <a:cubicBezTo>
                  <a:pt x="1310" y="38565"/>
                  <a:pt x="2632" y="34172"/>
                  <a:pt x="4204" y="29873"/>
                </a:cubicBezTo>
                <a:cubicBezTo>
                  <a:pt x="4620" y="28718"/>
                  <a:pt x="5025" y="27587"/>
                  <a:pt x="5430" y="26468"/>
                </a:cubicBezTo>
                <a:cubicBezTo>
                  <a:pt x="5835" y="25349"/>
                  <a:pt x="6228" y="24254"/>
                  <a:pt x="6680" y="23206"/>
                </a:cubicBezTo>
                <a:cubicBezTo>
                  <a:pt x="7549" y="21182"/>
                  <a:pt x="8538" y="19205"/>
                  <a:pt x="9633" y="17289"/>
                </a:cubicBezTo>
                <a:cubicBezTo>
                  <a:pt x="10657" y="15455"/>
                  <a:pt x="11705" y="13740"/>
                  <a:pt x="12693" y="12145"/>
                </a:cubicBezTo>
                <a:cubicBezTo>
                  <a:pt x="13681" y="10561"/>
                  <a:pt x="14634" y="9097"/>
                  <a:pt x="15550" y="7799"/>
                </a:cubicBezTo>
                <a:cubicBezTo>
                  <a:pt x="16991" y="5739"/>
                  <a:pt x="18598" y="3787"/>
                  <a:pt x="20325" y="1977"/>
                </a:cubicBezTo>
                <a:cubicBezTo>
                  <a:pt x="20944" y="1334"/>
                  <a:pt x="21432" y="846"/>
                  <a:pt x="21753" y="513"/>
                </a:cubicBezTo>
                <a:lnTo>
                  <a:pt x="22134" y="132"/>
                </a:lnTo>
                <a:cubicBezTo>
                  <a:pt x="22218" y="48"/>
                  <a:pt x="22253" y="1"/>
                  <a:pt x="22254"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618333" y="3937583"/>
            <a:ext cx="90720" cy="467136"/>
          </a:xfrm>
          <a:custGeom>
            <a:rect b="b" l="l" r="r" t="t"/>
            <a:pathLst>
              <a:path extrusionOk="0" h="14598" w="2835">
                <a:moveTo>
                  <a:pt x="1" y="1"/>
                </a:moveTo>
                <a:lnTo>
                  <a:pt x="1" y="1"/>
                </a:lnTo>
                <a:cubicBezTo>
                  <a:pt x="25" y="203"/>
                  <a:pt x="60" y="394"/>
                  <a:pt x="108" y="584"/>
                </a:cubicBezTo>
                <a:cubicBezTo>
                  <a:pt x="203" y="941"/>
                  <a:pt x="322" y="1477"/>
                  <a:pt x="465" y="2132"/>
                </a:cubicBezTo>
                <a:cubicBezTo>
                  <a:pt x="751" y="3442"/>
                  <a:pt x="1084" y="5275"/>
                  <a:pt x="1418" y="7299"/>
                </a:cubicBezTo>
                <a:cubicBezTo>
                  <a:pt x="1751" y="9323"/>
                  <a:pt x="2061" y="11157"/>
                  <a:pt x="2334" y="12478"/>
                </a:cubicBezTo>
                <a:cubicBezTo>
                  <a:pt x="2465" y="13133"/>
                  <a:pt x="2584" y="13669"/>
                  <a:pt x="2680" y="14026"/>
                </a:cubicBezTo>
                <a:cubicBezTo>
                  <a:pt x="2715" y="14229"/>
                  <a:pt x="2763" y="14407"/>
                  <a:pt x="2834" y="14598"/>
                </a:cubicBezTo>
                <a:cubicBezTo>
                  <a:pt x="2834" y="14395"/>
                  <a:pt x="2811" y="14205"/>
                  <a:pt x="2775" y="14014"/>
                </a:cubicBezTo>
                <a:cubicBezTo>
                  <a:pt x="2703" y="13586"/>
                  <a:pt x="2608" y="13062"/>
                  <a:pt x="2501" y="12443"/>
                </a:cubicBezTo>
                <a:cubicBezTo>
                  <a:pt x="2287" y="11062"/>
                  <a:pt x="2001" y="9288"/>
                  <a:pt x="1668" y="7252"/>
                </a:cubicBezTo>
                <a:cubicBezTo>
                  <a:pt x="1334" y="5228"/>
                  <a:pt x="965" y="3394"/>
                  <a:pt x="632" y="2096"/>
                </a:cubicBezTo>
                <a:cubicBezTo>
                  <a:pt x="465" y="1453"/>
                  <a:pt x="322" y="917"/>
                  <a:pt x="203" y="560"/>
                </a:cubicBezTo>
                <a:cubicBezTo>
                  <a:pt x="156" y="370"/>
                  <a:pt x="96" y="179"/>
                  <a:pt x="1"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708636" y="4268526"/>
            <a:ext cx="544480" cy="135808"/>
          </a:xfrm>
          <a:custGeom>
            <a:rect b="b" l="l" r="r" t="t"/>
            <a:pathLst>
              <a:path extrusionOk="0" h="4244" w="17015">
                <a:moveTo>
                  <a:pt x="16838" y="1"/>
                </a:moveTo>
                <a:cubicBezTo>
                  <a:pt x="16663" y="1"/>
                  <a:pt x="16494" y="14"/>
                  <a:pt x="16324" y="41"/>
                </a:cubicBezTo>
                <a:cubicBezTo>
                  <a:pt x="15872" y="77"/>
                  <a:pt x="15241" y="136"/>
                  <a:pt x="14455" y="255"/>
                </a:cubicBezTo>
                <a:cubicBezTo>
                  <a:pt x="12395" y="565"/>
                  <a:pt x="10359" y="970"/>
                  <a:pt x="8359" y="1482"/>
                </a:cubicBezTo>
                <a:cubicBezTo>
                  <a:pt x="5989" y="2077"/>
                  <a:pt x="3882" y="2732"/>
                  <a:pt x="2382" y="3268"/>
                </a:cubicBezTo>
                <a:cubicBezTo>
                  <a:pt x="1632" y="3541"/>
                  <a:pt x="1036" y="3779"/>
                  <a:pt x="632" y="3946"/>
                </a:cubicBezTo>
                <a:cubicBezTo>
                  <a:pt x="405" y="4030"/>
                  <a:pt x="203" y="4125"/>
                  <a:pt x="1" y="4244"/>
                </a:cubicBezTo>
                <a:cubicBezTo>
                  <a:pt x="227" y="4208"/>
                  <a:pt x="441" y="4137"/>
                  <a:pt x="655" y="4041"/>
                </a:cubicBezTo>
                <a:cubicBezTo>
                  <a:pt x="1084" y="3899"/>
                  <a:pt x="1691" y="3684"/>
                  <a:pt x="2453" y="3446"/>
                </a:cubicBezTo>
                <a:cubicBezTo>
                  <a:pt x="3965" y="2946"/>
                  <a:pt x="6073" y="2315"/>
                  <a:pt x="8418" y="1720"/>
                </a:cubicBezTo>
                <a:cubicBezTo>
                  <a:pt x="10764" y="1136"/>
                  <a:pt x="12907" y="696"/>
                  <a:pt x="14479" y="422"/>
                </a:cubicBezTo>
                <a:cubicBezTo>
                  <a:pt x="15252" y="279"/>
                  <a:pt x="15895" y="196"/>
                  <a:pt x="16324" y="124"/>
                </a:cubicBezTo>
                <a:cubicBezTo>
                  <a:pt x="16562" y="100"/>
                  <a:pt x="16788" y="65"/>
                  <a:pt x="17015" y="5"/>
                </a:cubicBezTo>
                <a:cubicBezTo>
                  <a:pt x="16955" y="2"/>
                  <a:pt x="16896" y="1"/>
                  <a:pt x="16838"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187422" y="4344494"/>
            <a:ext cx="319328" cy="685440"/>
          </a:xfrm>
          <a:custGeom>
            <a:rect b="b" l="l" r="r" t="t"/>
            <a:pathLst>
              <a:path extrusionOk="0" h="21420" w="9979">
                <a:moveTo>
                  <a:pt x="1" y="1"/>
                </a:moveTo>
                <a:cubicBezTo>
                  <a:pt x="13" y="84"/>
                  <a:pt x="37" y="155"/>
                  <a:pt x="84" y="227"/>
                </a:cubicBezTo>
                <a:lnTo>
                  <a:pt x="382" y="846"/>
                </a:lnTo>
                <a:lnTo>
                  <a:pt x="1453" y="3144"/>
                </a:lnTo>
                <a:cubicBezTo>
                  <a:pt x="2358" y="5085"/>
                  <a:pt x="3561" y="7787"/>
                  <a:pt x="4870" y="10776"/>
                </a:cubicBezTo>
                <a:cubicBezTo>
                  <a:pt x="6192" y="13764"/>
                  <a:pt x="7418" y="16455"/>
                  <a:pt x="8359" y="18372"/>
                </a:cubicBezTo>
                <a:cubicBezTo>
                  <a:pt x="8835" y="19336"/>
                  <a:pt x="9216" y="20098"/>
                  <a:pt x="9514" y="20634"/>
                </a:cubicBezTo>
                <a:cubicBezTo>
                  <a:pt x="9645" y="20860"/>
                  <a:pt x="9752" y="21063"/>
                  <a:pt x="9847" y="21229"/>
                </a:cubicBezTo>
                <a:cubicBezTo>
                  <a:pt x="9883" y="21301"/>
                  <a:pt x="9919" y="21360"/>
                  <a:pt x="9978" y="21420"/>
                </a:cubicBezTo>
                <a:cubicBezTo>
                  <a:pt x="9954" y="21348"/>
                  <a:pt x="9931" y="21265"/>
                  <a:pt x="9895" y="21194"/>
                </a:cubicBezTo>
                <a:lnTo>
                  <a:pt x="9597" y="20575"/>
                </a:lnTo>
                <a:lnTo>
                  <a:pt x="8514" y="18277"/>
                </a:lnTo>
                <a:cubicBezTo>
                  <a:pt x="7609" y="16348"/>
                  <a:pt x="6406" y="13645"/>
                  <a:pt x="5097" y="10657"/>
                </a:cubicBezTo>
                <a:cubicBezTo>
                  <a:pt x="3787" y="7668"/>
                  <a:pt x="2561" y="4977"/>
                  <a:pt x="1608" y="3060"/>
                </a:cubicBezTo>
                <a:cubicBezTo>
                  <a:pt x="1132" y="2096"/>
                  <a:pt x="751" y="1322"/>
                  <a:pt x="453" y="798"/>
                </a:cubicBezTo>
                <a:lnTo>
                  <a:pt x="120" y="203"/>
                </a:lnTo>
                <a:cubicBezTo>
                  <a:pt x="84" y="132"/>
                  <a:pt x="48" y="60"/>
                  <a:pt x="1"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506717" y="4750636"/>
            <a:ext cx="716288" cy="279296"/>
          </a:xfrm>
          <a:custGeom>
            <a:rect b="b" l="l" r="r" t="t"/>
            <a:pathLst>
              <a:path extrusionOk="0" h="8728" w="22384">
                <a:moveTo>
                  <a:pt x="22384" y="1"/>
                </a:moveTo>
                <a:cubicBezTo>
                  <a:pt x="22301" y="1"/>
                  <a:pt x="22217" y="24"/>
                  <a:pt x="22146" y="60"/>
                </a:cubicBezTo>
                <a:lnTo>
                  <a:pt x="21479" y="274"/>
                </a:lnTo>
                <a:cubicBezTo>
                  <a:pt x="20896" y="465"/>
                  <a:pt x="20074" y="763"/>
                  <a:pt x="19050" y="1144"/>
                </a:cubicBezTo>
                <a:cubicBezTo>
                  <a:pt x="17014" y="1906"/>
                  <a:pt x="14216" y="3001"/>
                  <a:pt x="11144" y="4251"/>
                </a:cubicBezTo>
                <a:cubicBezTo>
                  <a:pt x="8073" y="5501"/>
                  <a:pt x="5287" y="6632"/>
                  <a:pt x="3263" y="7430"/>
                </a:cubicBezTo>
                <a:lnTo>
                  <a:pt x="881" y="8371"/>
                </a:lnTo>
                <a:lnTo>
                  <a:pt x="226" y="8621"/>
                </a:lnTo>
                <a:cubicBezTo>
                  <a:pt x="143" y="8656"/>
                  <a:pt x="72" y="8692"/>
                  <a:pt x="0" y="8728"/>
                </a:cubicBezTo>
                <a:cubicBezTo>
                  <a:pt x="84" y="8728"/>
                  <a:pt x="167" y="8704"/>
                  <a:pt x="238" y="8668"/>
                </a:cubicBezTo>
                <a:lnTo>
                  <a:pt x="905" y="8454"/>
                </a:lnTo>
                <a:cubicBezTo>
                  <a:pt x="1489" y="8264"/>
                  <a:pt x="2310" y="7966"/>
                  <a:pt x="3334" y="7585"/>
                </a:cubicBezTo>
                <a:cubicBezTo>
                  <a:pt x="5382" y="6835"/>
                  <a:pt x="8180" y="5727"/>
                  <a:pt x="11252" y="4477"/>
                </a:cubicBezTo>
                <a:cubicBezTo>
                  <a:pt x="14323" y="3227"/>
                  <a:pt x="17110" y="2096"/>
                  <a:pt x="19134" y="1310"/>
                </a:cubicBezTo>
                <a:lnTo>
                  <a:pt x="21515" y="370"/>
                </a:lnTo>
                <a:lnTo>
                  <a:pt x="22170" y="108"/>
                </a:lnTo>
                <a:cubicBezTo>
                  <a:pt x="22241" y="72"/>
                  <a:pt x="22324" y="36"/>
                  <a:pt x="22384"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txBox="1"/>
          <p:nvPr>
            <p:ph idx="1" type="subTitle"/>
          </p:nvPr>
        </p:nvSpPr>
        <p:spPr>
          <a:xfrm>
            <a:off x="5071838" y="3796700"/>
            <a:ext cx="2343000" cy="320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18" name="Google Shape;218;p16"/>
          <p:cNvSpPr/>
          <p:nvPr/>
        </p:nvSpPr>
        <p:spPr>
          <a:xfrm flipH="1">
            <a:off x="8824675" y="3513180"/>
            <a:ext cx="319319" cy="1646488"/>
          </a:xfrm>
          <a:custGeom>
            <a:rect b="b" l="l" r="r" t="t"/>
            <a:pathLst>
              <a:path extrusionOk="0" h="34815" w="6752">
                <a:moveTo>
                  <a:pt x="0" y="1"/>
                </a:moveTo>
                <a:lnTo>
                  <a:pt x="0" y="34814"/>
                </a:lnTo>
                <a:lnTo>
                  <a:pt x="6751" y="34814"/>
                </a:lnTo>
                <a:lnTo>
                  <a:pt x="0" y="1"/>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txBox="1"/>
          <p:nvPr>
            <p:ph idx="2" type="subTitle"/>
          </p:nvPr>
        </p:nvSpPr>
        <p:spPr>
          <a:xfrm>
            <a:off x="5071838" y="1910750"/>
            <a:ext cx="2343000" cy="320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20" name="Google Shape;220;p16"/>
          <p:cNvSpPr txBox="1"/>
          <p:nvPr>
            <p:ph idx="3" type="subTitle"/>
          </p:nvPr>
        </p:nvSpPr>
        <p:spPr>
          <a:xfrm>
            <a:off x="1728563" y="3796700"/>
            <a:ext cx="2343000" cy="320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21" name="Google Shape;221;p16"/>
          <p:cNvSpPr txBox="1"/>
          <p:nvPr>
            <p:ph idx="4" type="subTitle"/>
          </p:nvPr>
        </p:nvSpPr>
        <p:spPr>
          <a:xfrm>
            <a:off x="1728563" y="1910750"/>
            <a:ext cx="2343000" cy="320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22" name="Google Shape;222;p16"/>
          <p:cNvSpPr txBox="1"/>
          <p:nvPr>
            <p:ph idx="5" type="subTitle"/>
          </p:nvPr>
        </p:nvSpPr>
        <p:spPr>
          <a:xfrm>
            <a:off x="1728563" y="2276100"/>
            <a:ext cx="2343600" cy="540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23" name="Google Shape;223;p16"/>
          <p:cNvSpPr txBox="1"/>
          <p:nvPr>
            <p:ph idx="6" type="subTitle"/>
          </p:nvPr>
        </p:nvSpPr>
        <p:spPr>
          <a:xfrm>
            <a:off x="5071838" y="2276165"/>
            <a:ext cx="2343600" cy="540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24" name="Google Shape;224;p16"/>
          <p:cNvSpPr txBox="1"/>
          <p:nvPr>
            <p:ph idx="7" type="subTitle"/>
          </p:nvPr>
        </p:nvSpPr>
        <p:spPr>
          <a:xfrm>
            <a:off x="5071838" y="4154900"/>
            <a:ext cx="2343600" cy="445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25" name="Google Shape;225;p16"/>
          <p:cNvSpPr txBox="1"/>
          <p:nvPr>
            <p:ph idx="8" type="subTitle"/>
          </p:nvPr>
        </p:nvSpPr>
        <p:spPr>
          <a:xfrm>
            <a:off x="1728563" y="4154900"/>
            <a:ext cx="2343600" cy="445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26" name="Google Shape;226;p16"/>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28" name="Google Shape;228;p16"/>
          <p:cNvSpPr/>
          <p:nvPr/>
        </p:nvSpPr>
        <p:spPr>
          <a:xfrm>
            <a:off x="5977574" y="3201701"/>
            <a:ext cx="531522" cy="445807"/>
          </a:xfrm>
          <a:custGeom>
            <a:rect b="b" l="l" r="r" t="t"/>
            <a:pathLst>
              <a:path extrusionOk="0" h="19015" w="22671">
                <a:moveTo>
                  <a:pt x="3692" y="0"/>
                </a:moveTo>
                <a:lnTo>
                  <a:pt x="1" y="19015"/>
                </a:lnTo>
                <a:lnTo>
                  <a:pt x="18991" y="19015"/>
                </a:lnTo>
                <a:lnTo>
                  <a:pt x="2267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16"/>
          <p:cNvSpPr/>
          <p:nvPr/>
        </p:nvSpPr>
        <p:spPr>
          <a:xfrm>
            <a:off x="5977574" y="1288964"/>
            <a:ext cx="531522" cy="445807"/>
          </a:xfrm>
          <a:custGeom>
            <a:rect b="b" l="l" r="r" t="t"/>
            <a:pathLst>
              <a:path extrusionOk="0" h="19015" w="22671">
                <a:moveTo>
                  <a:pt x="3692" y="0"/>
                </a:moveTo>
                <a:lnTo>
                  <a:pt x="1" y="19015"/>
                </a:lnTo>
                <a:lnTo>
                  <a:pt x="18991" y="19015"/>
                </a:lnTo>
                <a:lnTo>
                  <a:pt x="226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16"/>
          <p:cNvSpPr/>
          <p:nvPr/>
        </p:nvSpPr>
        <p:spPr>
          <a:xfrm>
            <a:off x="2634299" y="3201701"/>
            <a:ext cx="531522" cy="445807"/>
          </a:xfrm>
          <a:custGeom>
            <a:rect b="b" l="l" r="r" t="t"/>
            <a:pathLst>
              <a:path extrusionOk="0" h="19015" w="22671">
                <a:moveTo>
                  <a:pt x="3692" y="0"/>
                </a:moveTo>
                <a:lnTo>
                  <a:pt x="1" y="19015"/>
                </a:lnTo>
                <a:lnTo>
                  <a:pt x="18991" y="19015"/>
                </a:lnTo>
                <a:lnTo>
                  <a:pt x="226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16"/>
          <p:cNvSpPr/>
          <p:nvPr/>
        </p:nvSpPr>
        <p:spPr>
          <a:xfrm>
            <a:off x="2634299" y="1288964"/>
            <a:ext cx="531522" cy="445807"/>
          </a:xfrm>
          <a:custGeom>
            <a:rect b="b" l="l" r="r" t="t"/>
            <a:pathLst>
              <a:path extrusionOk="0" h="19015" w="22671">
                <a:moveTo>
                  <a:pt x="3692" y="0"/>
                </a:moveTo>
                <a:lnTo>
                  <a:pt x="1" y="19015"/>
                </a:lnTo>
                <a:lnTo>
                  <a:pt x="18991" y="19015"/>
                </a:lnTo>
                <a:lnTo>
                  <a:pt x="2267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16"/>
          <p:cNvSpPr txBox="1"/>
          <p:nvPr>
            <p:ph hasCustomPrompt="1" idx="9" type="title"/>
          </p:nvPr>
        </p:nvSpPr>
        <p:spPr>
          <a:xfrm>
            <a:off x="2654963" y="1387252"/>
            <a:ext cx="490200" cy="2793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2000"/>
              <a:buNone/>
              <a:defRPr b="0"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33" name="Google Shape;233;p16"/>
          <p:cNvSpPr txBox="1"/>
          <p:nvPr>
            <p:ph hasCustomPrompt="1" idx="13" type="title"/>
          </p:nvPr>
        </p:nvSpPr>
        <p:spPr>
          <a:xfrm>
            <a:off x="5998538" y="1387252"/>
            <a:ext cx="490200" cy="2793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2000"/>
              <a:buNone/>
              <a:defRPr b="0"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34" name="Google Shape;234;p16"/>
          <p:cNvSpPr txBox="1"/>
          <p:nvPr>
            <p:ph hasCustomPrompt="1" idx="14" type="title"/>
          </p:nvPr>
        </p:nvSpPr>
        <p:spPr>
          <a:xfrm>
            <a:off x="5998538" y="3301802"/>
            <a:ext cx="490200" cy="2793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2000"/>
              <a:buNone/>
              <a:defRPr b="0"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35" name="Google Shape;235;p16"/>
          <p:cNvSpPr txBox="1"/>
          <p:nvPr>
            <p:ph hasCustomPrompt="1" idx="15" type="title"/>
          </p:nvPr>
        </p:nvSpPr>
        <p:spPr>
          <a:xfrm>
            <a:off x="2654950" y="3301802"/>
            <a:ext cx="490200" cy="2793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2000"/>
              <a:buNone/>
              <a:defRPr b="0"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2">
  <p:cSld name="CUSTOM_3">
    <p:spTree>
      <p:nvGrpSpPr>
        <p:cNvPr id="236" name="Shape 236"/>
        <p:cNvGrpSpPr/>
        <p:nvPr/>
      </p:nvGrpSpPr>
      <p:grpSpPr>
        <a:xfrm>
          <a:off x="0" y="0"/>
          <a:ext cx="0" cy="0"/>
          <a:chOff x="0" y="0"/>
          <a:chExt cx="0" cy="0"/>
        </a:xfrm>
      </p:grpSpPr>
      <p:sp>
        <p:nvSpPr>
          <p:cNvPr id="237" name="Google Shape;237;p17"/>
          <p:cNvSpPr/>
          <p:nvPr/>
        </p:nvSpPr>
        <p:spPr>
          <a:xfrm>
            <a:off x="0" y="0"/>
            <a:ext cx="3024809" cy="5143509"/>
          </a:xfrm>
          <a:custGeom>
            <a:rect b="b" l="l" r="r" t="t"/>
            <a:pathLst>
              <a:path extrusionOk="0" h="75236" w="44245">
                <a:moveTo>
                  <a:pt x="0" y="0"/>
                </a:moveTo>
                <a:lnTo>
                  <a:pt x="0" y="75236"/>
                </a:lnTo>
                <a:lnTo>
                  <a:pt x="44244" y="75236"/>
                </a:lnTo>
                <a:lnTo>
                  <a:pt x="296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3">
  <p:cSld name="CUSTOM_4">
    <p:spTree>
      <p:nvGrpSpPr>
        <p:cNvPr id="240" name="Shape 240"/>
        <p:cNvGrpSpPr/>
        <p:nvPr/>
      </p:nvGrpSpPr>
      <p:grpSpPr>
        <a:xfrm>
          <a:off x="0" y="0"/>
          <a:ext cx="0" cy="0"/>
          <a:chOff x="0" y="0"/>
          <a:chExt cx="0" cy="0"/>
        </a:xfrm>
      </p:grpSpPr>
      <p:sp>
        <p:nvSpPr>
          <p:cNvPr id="241" name="Google Shape;241;p18"/>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43" name="Google Shape;243;p18"/>
          <p:cNvSpPr/>
          <p:nvPr/>
        </p:nvSpPr>
        <p:spPr>
          <a:xfrm>
            <a:off x="0" y="281201"/>
            <a:ext cx="942967" cy="4862350"/>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rot="10800000">
            <a:off x="8677271" y="25"/>
            <a:ext cx="466732" cy="2406500"/>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4">
  <p:cSld name="CUSTOM_5">
    <p:spTree>
      <p:nvGrpSpPr>
        <p:cNvPr id="245" name="Shape 245"/>
        <p:cNvGrpSpPr/>
        <p:nvPr/>
      </p:nvGrpSpPr>
      <p:grpSpPr>
        <a:xfrm>
          <a:off x="0" y="0"/>
          <a:ext cx="0" cy="0"/>
          <a:chOff x="0" y="0"/>
          <a:chExt cx="0" cy="0"/>
        </a:xfrm>
      </p:grpSpPr>
      <p:sp>
        <p:nvSpPr>
          <p:cNvPr id="246" name="Google Shape;246;p19"/>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48" name="Google Shape;248;p19"/>
          <p:cNvSpPr/>
          <p:nvPr/>
        </p:nvSpPr>
        <p:spPr>
          <a:xfrm flipH="1" rot="10800000">
            <a:off x="0" y="1"/>
            <a:ext cx="714429" cy="3683862"/>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flipH="1">
            <a:off x="8806325" y="3402425"/>
            <a:ext cx="337668" cy="1741098"/>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03">
  <p:cSld name="CUSTOM_6">
    <p:spTree>
      <p:nvGrpSpPr>
        <p:cNvPr id="250" name="Shape 250"/>
        <p:cNvGrpSpPr/>
        <p:nvPr/>
      </p:nvGrpSpPr>
      <p:grpSpPr>
        <a:xfrm>
          <a:off x="0" y="0"/>
          <a:ext cx="0" cy="0"/>
          <a:chOff x="0" y="0"/>
          <a:chExt cx="0" cy="0"/>
        </a:xfrm>
      </p:grpSpPr>
      <p:sp>
        <p:nvSpPr>
          <p:cNvPr id="251" name="Google Shape;251;p20"/>
          <p:cNvSpPr txBox="1"/>
          <p:nvPr>
            <p:ph type="title"/>
          </p:nvPr>
        </p:nvSpPr>
        <p:spPr>
          <a:xfrm>
            <a:off x="3343237" y="3158825"/>
            <a:ext cx="2160000" cy="5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52" name="Google Shape;252;p20"/>
          <p:cNvSpPr txBox="1"/>
          <p:nvPr>
            <p:ph idx="2" type="title"/>
          </p:nvPr>
        </p:nvSpPr>
        <p:spPr>
          <a:xfrm>
            <a:off x="732800" y="3158825"/>
            <a:ext cx="2160000" cy="5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53" name="Google Shape;253;p20"/>
          <p:cNvSpPr txBox="1"/>
          <p:nvPr>
            <p:ph idx="3" type="title"/>
          </p:nvPr>
        </p:nvSpPr>
        <p:spPr>
          <a:xfrm>
            <a:off x="5953674" y="3158825"/>
            <a:ext cx="2160000" cy="5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54" name="Google Shape;254;p20"/>
          <p:cNvSpPr/>
          <p:nvPr/>
        </p:nvSpPr>
        <p:spPr>
          <a:xfrm rot="5400000">
            <a:off x="7608549" y="360805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rot="-5400000">
            <a:off x="1219669" y="-1224873"/>
            <a:ext cx="587205" cy="3028991"/>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txBox="1"/>
          <p:nvPr>
            <p:ph idx="1" type="subTitle"/>
          </p:nvPr>
        </p:nvSpPr>
        <p:spPr>
          <a:xfrm>
            <a:off x="732798" y="3820888"/>
            <a:ext cx="21600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57" name="Google Shape;257;p20"/>
          <p:cNvSpPr txBox="1"/>
          <p:nvPr>
            <p:ph idx="4" type="subTitle"/>
          </p:nvPr>
        </p:nvSpPr>
        <p:spPr>
          <a:xfrm>
            <a:off x="3343230" y="3820888"/>
            <a:ext cx="21600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58" name="Google Shape;258;p20"/>
          <p:cNvSpPr txBox="1"/>
          <p:nvPr>
            <p:ph idx="5" type="subTitle"/>
          </p:nvPr>
        </p:nvSpPr>
        <p:spPr>
          <a:xfrm>
            <a:off x="5953663" y="3820888"/>
            <a:ext cx="21600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59" name="Google Shape;259;p20"/>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txBox="1"/>
          <p:nvPr>
            <p:ph idx="6"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spTree>
      <p:nvGrpSpPr>
        <p:cNvPr id="119" name="Shape 119"/>
        <p:cNvGrpSpPr/>
        <p:nvPr/>
      </p:nvGrpSpPr>
      <p:grpSpPr>
        <a:xfrm>
          <a:off x="0" y="0"/>
          <a:ext cx="0" cy="0"/>
          <a:chOff x="0" y="0"/>
          <a:chExt cx="0" cy="0"/>
        </a:xfrm>
      </p:grpSpPr>
      <p:sp>
        <p:nvSpPr>
          <p:cNvPr id="120" name="Google Shape;120;p3"/>
          <p:cNvSpPr txBox="1"/>
          <p:nvPr>
            <p:ph type="title"/>
          </p:nvPr>
        </p:nvSpPr>
        <p:spPr>
          <a:xfrm>
            <a:off x="2853000" y="541650"/>
            <a:ext cx="3438000" cy="955200"/>
          </a:xfrm>
          <a:prstGeom prst="rect">
            <a:avLst/>
          </a:prstGeom>
        </p:spPr>
        <p:txBody>
          <a:bodyPr anchorCtr="0" anchor="t" bIns="0" lIns="0" spcFirstLastPara="1" rIns="0" wrap="square" tIns="0">
            <a:noAutofit/>
          </a:bodyPr>
          <a:lstStyle>
            <a:lvl1pPr lvl="0" rtl="0" algn="ctr">
              <a:spcBef>
                <a:spcPts val="0"/>
              </a:spcBef>
              <a:spcAft>
                <a:spcPts val="0"/>
              </a:spcAft>
              <a:buSzPts val="7000"/>
              <a:buNone/>
              <a:defRPr sz="7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1" name="Google Shape;121;p3"/>
          <p:cNvSpPr txBox="1"/>
          <p:nvPr/>
        </p:nvSpPr>
        <p:spPr>
          <a:xfrm>
            <a:off x="2630700" y="3516325"/>
            <a:ext cx="3882600" cy="6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Condensed"/>
                <a:ea typeface="Roboto Condensed"/>
                <a:cs typeface="Roboto Condensed"/>
                <a:sym typeface="Roboto Condensed"/>
              </a:rPr>
              <a:t>CREDITS: This presentation template was created by </a:t>
            </a:r>
            <a:r>
              <a:rPr b="1" lang="en">
                <a:solidFill>
                  <a:schemeClr val="dk2"/>
                </a:solidFill>
                <a:latin typeface="Roboto Condensed"/>
                <a:ea typeface="Roboto Condensed"/>
                <a:cs typeface="Roboto Condensed"/>
                <a:sym typeface="Roboto Condensed"/>
              </a:rPr>
              <a:t>Slidesgo</a:t>
            </a:r>
            <a:r>
              <a:rPr lang="en">
                <a:solidFill>
                  <a:schemeClr val="dk2"/>
                </a:solidFill>
                <a:latin typeface="Roboto Condensed"/>
                <a:ea typeface="Roboto Condensed"/>
                <a:cs typeface="Roboto Condensed"/>
                <a:sym typeface="Roboto Condensed"/>
              </a:rPr>
              <a:t>, incluiding icons by </a:t>
            </a:r>
            <a:r>
              <a:rPr b="1" lang="en">
                <a:solidFill>
                  <a:schemeClr val="dk2"/>
                </a:solidFill>
                <a:latin typeface="Roboto Condensed"/>
                <a:ea typeface="Roboto Condensed"/>
                <a:cs typeface="Roboto Condensed"/>
                <a:sym typeface="Roboto Condensed"/>
              </a:rPr>
              <a:t>Flaticon</a:t>
            </a:r>
            <a:r>
              <a:rPr lang="en">
                <a:solidFill>
                  <a:schemeClr val="dk2"/>
                </a:solidFill>
                <a:latin typeface="Roboto Condensed"/>
                <a:ea typeface="Roboto Condensed"/>
                <a:cs typeface="Roboto Condensed"/>
                <a:sym typeface="Roboto Condensed"/>
              </a:rPr>
              <a:t>, and infographics &amp; images by </a:t>
            </a:r>
            <a:r>
              <a:rPr b="1" lang="en">
                <a:solidFill>
                  <a:schemeClr val="dk2"/>
                </a:solidFill>
                <a:latin typeface="Roboto Condensed"/>
                <a:ea typeface="Roboto Condensed"/>
                <a:cs typeface="Roboto Condensed"/>
                <a:sym typeface="Roboto Condensed"/>
              </a:rPr>
              <a:t>Freepik.</a:t>
            </a:r>
            <a:endParaRPr b="1">
              <a:solidFill>
                <a:schemeClr val="dk2"/>
              </a:solidFill>
              <a:latin typeface="Roboto Condensed"/>
              <a:ea typeface="Roboto Condensed"/>
              <a:cs typeface="Roboto Condensed"/>
              <a:sym typeface="Roboto Condensed"/>
            </a:endParaRPr>
          </a:p>
        </p:txBody>
      </p:sp>
      <p:sp>
        <p:nvSpPr>
          <p:cNvPr id="122" name="Google Shape;122;p3"/>
          <p:cNvSpPr txBox="1"/>
          <p:nvPr>
            <p:ph idx="1" type="subTitle"/>
          </p:nvPr>
        </p:nvSpPr>
        <p:spPr>
          <a:xfrm>
            <a:off x="2851500" y="1536850"/>
            <a:ext cx="34410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r">
              <a:lnSpc>
                <a:spcPct val="100000"/>
              </a:lnSpc>
              <a:spcBef>
                <a:spcPts val="0"/>
              </a:spcBef>
              <a:spcAft>
                <a:spcPts val="0"/>
              </a:spcAft>
              <a:buSzPts val="1800"/>
              <a:buNone/>
              <a:defRPr b="1" sz="1800"/>
            </a:lvl2pPr>
            <a:lvl3pPr lvl="2" rtl="0" algn="r">
              <a:lnSpc>
                <a:spcPct val="100000"/>
              </a:lnSpc>
              <a:spcBef>
                <a:spcPts val="0"/>
              </a:spcBef>
              <a:spcAft>
                <a:spcPts val="0"/>
              </a:spcAft>
              <a:buSzPts val="1800"/>
              <a:buNone/>
              <a:defRPr b="1" sz="1800"/>
            </a:lvl3pPr>
            <a:lvl4pPr lvl="3" rtl="0" algn="r">
              <a:lnSpc>
                <a:spcPct val="100000"/>
              </a:lnSpc>
              <a:spcBef>
                <a:spcPts val="0"/>
              </a:spcBef>
              <a:spcAft>
                <a:spcPts val="0"/>
              </a:spcAft>
              <a:buSzPts val="1800"/>
              <a:buNone/>
              <a:defRPr b="1" sz="1800"/>
            </a:lvl4pPr>
            <a:lvl5pPr lvl="4" rtl="0" algn="r">
              <a:lnSpc>
                <a:spcPct val="100000"/>
              </a:lnSpc>
              <a:spcBef>
                <a:spcPts val="0"/>
              </a:spcBef>
              <a:spcAft>
                <a:spcPts val="0"/>
              </a:spcAft>
              <a:buSzPts val="1800"/>
              <a:buNone/>
              <a:defRPr b="1" sz="1800"/>
            </a:lvl5pPr>
            <a:lvl6pPr lvl="5" rtl="0" algn="r">
              <a:lnSpc>
                <a:spcPct val="100000"/>
              </a:lnSpc>
              <a:spcBef>
                <a:spcPts val="0"/>
              </a:spcBef>
              <a:spcAft>
                <a:spcPts val="0"/>
              </a:spcAft>
              <a:buSzPts val="1800"/>
              <a:buNone/>
              <a:defRPr b="1" sz="1800"/>
            </a:lvl6pPr>
            <a:lvl7pPr lvl="6" rtl="0" algn="r">
              <a:lnSpc>
                <a:spcPct val="100000"/>
              </a:lnSpc>
              <a:spcBef>
                <a:spcPts val="0"/>
              </a:spcBef>
              <a:spcAft>
                <a:spcPts val="0"/>
              </a:spcAft>
              <a:buSzPts val="1800"/>
              <a:buNone/>
              <a:defRPr b="1" sz="1800"/>
            </a:lvl7pPr>
            <a:lvl8pPr lvl="7" rtl="0" algn="r">
              <a:lnSpc>
                <a:spcPct val="100000"/>
              </a:lnSpc>
              <a:spcBef>
                <a:spcPts val="0"/>
              </a:spcBef>
              <a:spcAft>
                <a:spcPts val="0"/>
              </a:spcAft>
              <a:buSzPts val="1800"/>
              <a:buNone/>
              <a:defRPr b="1" sz="1800"/>
            </a:lvl8pPr>
            <a:lvl9pPr lvl="8" rtl="0" algn="r">
              <a:lnSpc>
                <a:spcPct val="100000"/>
              </a:lnSpc>
              <a:spcBef>
                <a:spcPts val="0"/>
              </a:spcBef>
              <a:spcAft>
                <a:spcPts val="0"/>
              </a:spcAft>
              <a:buSzPts val="1800"/>
              <a:buNone/>
              <a:defRPr b="1" sz="1800"/>
            </a:lvl9pPr>
          </a:lstStyle>
          <a:p/>
        </p:txBody>
      </p:sp>
      <p:sp>
        <p:nvSpPr>
          <p:cNvPr id="123" name="Google Shape;123;p3"/>
          <p:cNvSpPr/>
          <p:nvPr/>
        </p:nvSpPr>
        <p:spPr>
          <a:xfrm>
            <a:off x="0" y="-12"/>
            <a:ext cx="2698272" cy="5143520"/>
          </a:xfrm>
          <a:custGeom>
            <a:rect b="b" l="l" r="r" t="t"/>
            <a:pathLst>
              <a:path extrusionOk="0" h="160735" w="84321">
                <a:moveTo>
                  <a:pt x="0" y="0"/>
                </a:moveTo>
                <a:lnTo>
                  <a:pt x="0" y="160734"/>
                </a:lnTo>
                <a:lnTo>
                  <a:pt x="84320" y="160734"/>
                </a:lnTo>
                <a:lnTo>
                  <a:pt x="531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6445728" y="-12"/>
            <a:ext cx="2698272" cy="5143520"/>
          </a:xfrm>
          <a:custGeom>
            <a:rect b="b" l="l" r="r" t="t"/>
            <a:pathLst>
              <a:path extrusionOk="0" h="160735" w="84321">
                <a:moveTo>
                  <a:pt x="31148" y="0"/>
                </a:moveTo>
                <a:lnTo>
                  <a:pt x="1" y="160734"/>
                </a:lnTo>
                <a:lnTo>
                  <a:pt x="84321" y="160734"/>
                </a:lnTo>
                <a:lnTo>
                  <a:pt x="843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6462880" y="736047"/>
            <a:ext cx="2681120" cy="1578912"/>
          </a:xfrm>
          <a:custGeom>
            <a:rect b="b" l="l" r="r" t="t"/>
            <a:pathLst>
              <a:path extrusionOk="0" h="49341" w="83785">
                <a:moveTo>
                  <a:pt x="48912" y="1"/>
                </a:moveTo>
                <a:lnTo>
                  <a:pt x="48078" y="2906"/>
                </a:lnTo>
                <a:cubicBezTo>
                  <a:pt x="46947" y="6859"/>
                  <a:pt x="45375" y="12026"/>
                  <a:pt x="44328" y="14169"/>
                </a:cubicBezTo>
                <a:lnTo>
                  <a:pt x="44090" y="14658"/>
                </a:lnTo>
                <a:cubicBezTo>
                  <a:pt x="42458" y="18003"/>
                  <a:pt x="42042" y="18622"/>
                  <a:pt x="38541" y="18622"/>
                </a:cubicBezTo>
                <a:lnTo>
                  <a:pt x="1" y="18622"/>
                </a:lnTo>
                <a:lnTo>
                  <a:pt x="1" y="19813"/>
                </a:lnTo>
                <a:lnTo>
                  <a:pt x="38541" y="19813"/>
                </a:lnTo>
                <a:cubicBezTo>
                  <a:pt x="42697" y="19813"/>
                  <a:pt x="43447" y="18706"/>
                  <a:pt x="45161" y="15181"/>
                </a:cubicBezTo>
                <a:lnTo>
                  <a:pt x="45399" y="14693"/>
                </a:lnTo>
                <a:cubicBezTo>
                  <a:pt x="46245" y="12979"/>
                  <a:pt x="47388" y="9454"/>
                  <a:pt x="48388" y="6097"/>
                </a:cubicBezTo>
                <a:lnTo>
                  <a:pt x="53162" y="49340"/>
                </a:lnTo>
                <a:lnTo>
                  <a:pt x="55305" y="42042"/>
                </a:lnTo>
                <a:lnTo>
                  <a:pt x="55329" y="41970"/>
                </a:lnTo>
                <a:cubicBezTo>
                  <a:pt x="55924" y="39923"/>
                  <a:pt x="59008" y="29552"/>
                  <a:pt x="60354" y="26099"/>
                </a:cubicBezTo>
                <a:cubicBezTo>
                  <a:pt x="61973" y="21944"/>
                  <a:pt x="62937" y="20563"/>
                  <a:pt x="65473" y="20563"/>
                </a:cubicBezTo>
                <a:lnTo>
                  <a:pt x="83785" y="20563"/>
                </a:lnTo>
                <a:lnTo>
                  <a:pt x="83785" y="19372"/>
                </a:lnTo>
                <a:lnTo>
                  <a:pt x="65473" y="19372"/>
                </a:lnTo>
                <a:cubicBezTo>
                  <a:pt x="61949" y="19372"/>
                  <a:pt x="60770" y="21754"/>
                  <a:pt x="59246" y="25671"/>
                </a:cubicBezTo>
                <a:cubicBezTo>
                  <a:pt x="57877" y="29159"/>
                  <a:pt x="54793" y="39577"/>
                  <a:pt x="54186" y="41625"/>
                </a:cubicBezTo>
                <a:lnTo>
                  <a:pt x="53698" y="43304"/>
                </a:lnTo>
                <a:lnTo>
                  <a:pt x="489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0" y="219440"/>
            <a:ext cx="2654816" cy="1891680"/>
          </a:xfrm>
          <a:custGeom>
            <a:rect b="b" l="l" r="r" t="t"/>
            <a:pathLst>
              <a:path extrusionOk="0" h="59115" w="82963">
                <a:moveTo>
                  <a:pt x="34790" y="0"/>
                </a:moveTo>
                <a:lnTo>
                  <a:pt x="28944" y="53007"/>
                </a:lnTo>
                <a:cubicBezTo>
                  <a:pt x="27670" y="48708"/>
                  <a:pt x="26182" y="44053"/>
                  <a:pt x="25098" y="41850"/>
                </a:cubicBezTo>
                <a:lnTo>
                  <a:pt x="24801" y="41243"/>
                </a:lnTo>
                <a:cubicBezTo>
                  <a:pt x="22729" y="36993"/>
                  <a:pt x="21824" y="35635"/>
                  <a:pt x="16812" y="35635"/>
                </a:cubicBezTo>
                <a:lnTo>
                  <a:pt x="0" y="35635"/>
                </a:lnTo>
                <a:lnTo>
                  <a:pt x="0" y="36826"/>
                </a:lnTo>
                <a:lnTo>
                  <a:pt x="16812" y="36826"/>
                </a:lnTo>
                <a:cubicBezTo>
                  <a:pt x="21169" y="36826"/>
                  <a:pt x="21741" y="37695"/>
                  <a:pt x="23729" y="41767"/>
                </a:cubicBezTo>
                <a:lnTo>
                  <a:pt x="24027" y="42374"/>
                </a:lnTo>
                <a:cubicBezTo>
                  <a:pt x="25313" y="45006"/>
                  <a:pt x="27242" y="51352"/>
                  <a:pt x="28635" y="56197"/>
                </a:cubicBezTo>
                <a:lnTo>
                  <a:pt x="29468" y="59115"/>
                </a:lnTo>
                <a:lnTo>
                  <a:pt x="35326" y="6037"/>
                </a:lnTo>
                <a:lnTo>
                  <a:pt x="36112" y="8727"/>
                </a:lnTo>
                <a:cubicBezTo>
                  <a:pt x="36862" y="11240"/>
                  <a:pt x="40648" y="24003"/>
                  <a:pt x="42315" y="28289"/>
                </a:cubicBezTo>
                <a:cubicBezTo>
                  <a:pt x="44160" y="33028"/>
                  <a:pt x="45589" y="35909"/>
                  <a:pt x="49828" y="35909"/>
                </a:cubicBezTo>
                <a:lnTo>
                  <a:pt x="82963" y="35909"/>
                </a:lnTo>
                <a:lnTo>
                  <a:pt x="82963" y="34719"/>
                </a:lnTo>
                <a:lnTo>
                  <a:pt x="49828" y="34719"/>
                </a:lnTo>
                <a:cubicBezTo>
                  <a:pt x="46637" y="34719"/>
                  <a:pt x="45422" y="33004"/>
                  <a:pt x="43422" y="27849"/>
                </a:cubicBezTo>
                <a:cubicBezTo>
                  <a:pt x="41767" y="23622"/>
                  <a:pt x="37993" y="10894"/>
                  <a:pt x="37255" y="8394"/>
                </a:cubicBezTo>
                <a:lnTo>
                  <a:pt x="347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5">
  <p:cSld name="CUSTOM_7">
    <p:spTree>
      <p:nvGrpSpPr>
        <p:cNvPr id="261" name="Shape 261"/>
        <p:cNvGrpSpPr/>
        <p:nvPr/>
      </p:nvGrpSpPr>
      <p:grpSpPr>
        <a:xfrm>
          <a:off x="0" y="0"/>
          <a:ext cx="0" cy="0"/>
          <a:chOff x="0" y="0"/>
          <a:chExt cx="0" cy="0"/>
        </a:xfrm>
      </p:grpSpPr>
      <p:sp>
        <p:nvSpPr>
          <p:cNvPr id="262" name="Google Shape;262;p21"/>
          <p:cNvSpPr/>
          <p:nvPr/>
        </p:nvSpPr>
        <p:spPr>
          <a:xfrm rot="5400000">
            <a:off x="1943713" y="-1973864"/>
            <a:ext cx="944520" cy="487009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65" name="Google Shape;265;p21"/>
          <p:cNvSpPr/>
          <p:nvPr/>
        </p:nvSpPr>
        <p:spPr>
          <a:xfrm rot="-5400000">
            <a:off x="5675474" y="1674952"/>
            <a:ext cx="1126824" cy="5810275"/>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CUSTOM_8">
    <p:spTree>
      <p:nvGrpSpPr>
        <p:cNvPr id="266" name="Shape 266"/>
        <p:cNvGrpSpPr/>
        <p:nvPr/>
      </p:nvGrpSpPr>
      <p:grpSpPr>
        <a:xfrm>
          <a:off x="0" y="0"/>
          <a:ext cx="0" cy="0"/>
          <a:chOff x="0" y="0"/>
          <a:chExt cx="0" cy="0"/>
        </a:xfrm>
      </p:grpSpPr>
      <p:sp>
        <p:nvSpPr>
          <p:cNvPr id="267" name="Google Shape;267;p22"/>
          <p:cNvSpPr txBox="1"/>
          <p:nvPr>
            <p:ph type="title"/>
          </p:nvPr>
        </p:nvSpPr>
        <p:spPr>
          <a:xfrm>
            <a:off x="720000" y="368585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68" name="Google Shape;268;p22"/>
          <p:cNvSpPr txBox="1"/>
          <p:nvPr>
            <p:ph idx="2" type="title"/>
          </p:nvPr>
        </p:nvSpPr>
        <p:spPr>
          <a:xfrm>
            <a:off x="3425550" y="368585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69" name="Google Shape;269;p22"/>
          <p:cNvSpPr txBox="1"/>
          <p:nvPr>
            <p:ph idx="3" type="title"/>
          </p:nvPr>
        </p:nvSpPr>
        <p:spPr>
          <a:xfrm>
            <a:off x="6131100" y="368585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70" name="Google Shape;270;p22"/>
          <p:cNvSpPr txBox="1"/>
          <p:nvPr>
            <p:ph idx="4" type="title"/>
          </p:nvPr>
        </p:nvSpPr>
        <p:spPr>
          <a:xfrm>
            <a:off x="720000" y="19858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71" name="Google Shape;271;p22"/>
          <p:cNvSpPr txBox="1"/>
          <p:nvPr>
            <p:ph idx="5" type="title"/>
          </p:nvPr>
        </p:nvSpPr>
        <p:spPr>
          <a:xfrm>
            <a:off x="3425550" y="19858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72" name="Google Shape;272;p22"/>
          <p:cNvSpPr txBox="1"/>
          <p:nvPr>
            <p:ph idx="6" type="title"/>
          </p:nvPr>
        </p:nvSpPr>
        <p:spPr>
          <a:xfrm>
            <a:off x="6131100" y="19858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73" name="Google Shape;273;p22"/>
          <p:cNvSpPr/>
          <p:nvPr/>
        </p:nvSpPr>
        <p:spPr>
          <a:xfrm rot="10800000">
            <a:off x="0" y="2571274"/>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rot="10800000">
            <a:off x="8645324" y="1"/>
            <a:ext cx="498686" cy="257134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438380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txBox="1"/>
          <p:nvPr>
            <p:ph idx="7"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6">
  <p:cSld name="CUSTOM_9">
    <p:spTree>
      <p:nvGrpSpPr>
        <p:cNvPr id="277" name="Shape 277"/>
        <p:cNvGrpSpPr/>
        <p:nvPr/>
      </p:nvGrpSpPr>
      <p:grpSpPr>
        <a:xfrm>
          <a:off x="0" y="0"/>
          <a:ext cx="0" cy="0"/>
          <a:chOff x="0" y="0"/>
          <a:chExt cx="0" cy="0"/>
        </a:xfrm>
      </p:grpSpPr>
      <p:sp>
        <p:nvSpPr>
          <p:cNvPr id="278" name="Google Shape;278;p23"/>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80" name="Google Shape;280;p23"/>
          <p:cNvSpPr/>
          <p:nvPr/>
        </p:nvSpPr>
        <p:spPr>
          <a:xfrm flipH="1" rot="-5400000">
            <a:off x="1035550" y="360805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rot="5400000">
            <a:off x="7335911" y="-1224873"/>
            <a:ext cx="587205" cy="3028991"/>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02">
  <p:cSld name="CUSTOM_10">
    <p:spTree>
      <p:nvGrpSpPr>
        <p:cNvPr id="282" name="Shape 282"/>
        <p:cNvGrpSpPr/>
        <p:nvPr/>
      </p:nvGrpSpPr>
      <p:grpSpPr>
        <a:xfrm>
          <a:off x="0" y="0"/>
          <a:ext cx="0" cy="0"/>
          <a:chOff x="0" y="0"/>
          <a:chExt cx="0" cy="0"/>
        </a:xfrm>
      </p:grpSpPr>
      <p:sp>
        <p:nvSpPr>
          <p:cNvPr id="283" name="Google Shape;283;p24"/>
          <p:cNvSpPr txBox="1"/>
          <p:nvPr>
            <p:ph idx="1" type="subTitle"/>
          </p:nvPr>
        </p:nvSpPr>
        <p:spPr>
          <a:xfrm>
            <a:off x="5710325" y="3308306"/>
            <a:ext cx="22287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84" name="Google Shape;284;p24"/>
          <p:cNvSpPr txBox="1"/>
          <p:nvPr>
            <p:ph idx="2" type="subTitle"/>
          </p:nvPr>
        </p:nvSpPr>
        <p:spPr>
          <a:xfrm>
            <a:off x="5710325" y="1581948"/>
            <a:ext cx="2228700" cy="8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85" name="Google Shape;285;p24"/>
          <p:cNvSpPr txBox="1"/>
          <p:nvPr>
            <p:ph idx="3" type="subTitle"/>
          </p:nvPr>
        </p:nvSpPr>
        <p:spPr>
          <a:xfrm>
            <a:off x="2062250" y="3308306"/>
            <a:ext cx="22287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86" name="Google Shape;286;p24"/>
          <p:cNvSpPr txBox="1"/>
          <p:nvPr>
            <p:ph idx="4" type="subTitle"/>
          </p:nvPr>
        </p:nvSpPr>
        <p:spPr>
          <a:xfrm>
            <a:off x="2062250" y="1581948"/>
            <a:ext cx="2228700" cy="8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cxnSp>
        <p:nvCxnSpPr>
          <p:cNvPr id="287" name="Google Shape;287;p24"/>
          <p:cNvCxnSpPr/>
          <p:nvPr/>
        </p:nvCxnSpPr>
        <p:spPr>
          <a:xfrm>
            <a:off x="2602650" y="2895400"/>
            <a:ext cx="3938700" cy="9600"/>
          </a:xfrm>
          <a:prstGeom prst="straightConnector1">
            <a:avLst/>
          </a:prstGeom>
          <a:noFill/>
          <a:ln cap="flat" cmpd="sng" w="9525">
            <a:solidFill>
              <a:schemeClr val="dk2"/>
            </a:solidFill>
            <a:prstDash val="solid"/>
            <a:round/>
            <a:headEnd len="med" w="med" type="none"/>
            <a:tailEnd len="med" w="med" type="none"/>
          </a:ln>
        </p:spPr>
      </p:cxnSp>
      <p:sp>
        <p:nvSpPr>
          <p:cNvPr id="288" name="Google Shape;288;p24"/>
          <p:cNvSpPr/>
          <p:nvPr/>
        </p:nvSpPr>
        <p:spPr>
          <a:xfrm rot="10800000">
            <a:off x="8429563" y="1"/>
            <a:ext cx="714429" cy="3683862"/>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0" y="3402425"/>
            <a:ext cx="337668" cy="1741098"/>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07">
  <p:cSld name="CUSTOM_11">
    <p:spTree>
      <p:nvGrpSpPr>
        <p:cNvPr id="292" name="Shape 292"/>
        <p:cNvGrpSpPr/>
        <p:nvPr/>
      </p:nvGrpSpPr>
      <p:grpSpPr>
        <a:xfrm>
          <a:off x="0" y="0"/>
          <a:ext cx="0" cy="0"/>
          <a:chOff x="0" y="0"/>
          <a:chExt cx="0" cy="0"/>
        </a:xfrm>
      </p:grpSpPr>
      <p:sp>
        <p:nvSpPr>
          <p:cNvPr id="293" name="Google Shape;293;p25"/>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95" name="Google Shape;295;p25"/>
          <p:cNvSpPr/>
          <p:nvPr/>
        </p:nvSpPr>
        <p:spPr>
          <a:xfrm flipH="1" rot="-5400000">
            <a:off x="1035550" y="360805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flipH="1" rot="5400000">
            <a:off x="7335911" y="-1224873"/>
            <a:ext cx="587205" cy="3028991"/>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02">
  <p:cSld name="CUSTOM_12">
    <p:spTree>
      <p:nvGrpSpPr>
        <p:cNvPr id="297" name="Shape 297"/>
        <p:cNvGrpSpPr/>
        <p:nvPr/>
      </p:nvGrpSpPr>
      <p:grpSpPr>
        <a:xfrm>
          <a:off x="0" y="0"/>
          <a:ext cx="0" cy="0"/>
          <a:chOff x="0" y="0"/>
          <a:chExt cx="0" cy="0"/>
        </a:xfrm>
      </p:grpSpPr>
      <p:sp>
        <p:nvSpPr>
          <p:cNvPr id="298" name="Google Shape;298;p26"/>
          <p:cNvSpPr/>
          <p:nvPr/>
        </p:nvSpPr>
        <p:spPr>
          <a:xfrm flipH="1">
            <a:off x="0" y="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flipH="1">
            <a:off x="8286759" y="723318"/>
            <a:ext cx="857251" cy="442019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txBox="1"/>
          <p:nvPr>
            <p:ph type="title"/>
          </p:nvPr>
        </p:nvSpPr>
        <p:spPr>
          <a:xfrm>
            <a:off x="1100050" y="3357400"/>
            <a:ext cx="1724100" cy="110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301" name="Google Shape;301;p26"/>
          <p:cNvSpPr txBox="1"/>
          <p:nvPr>
            <p:ph idx="2" type="title"/>
          </p:nvPr>
        </p:nvSpPr>
        <p:spPr>
          <a:xfrm>
            <a:off x="3709942" y="3357400"/>
            <a:ext cx="1724100" cy="110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302" name="Google Shape;302;p26"/>
          <p:cNvSpPr txBox="1"/>
          <p:nvPr>
            <p:ph idx="3" type="title"/>
          </p:nvPr>
        </p:nvSpPr>
        <p:spPr>
          <a:xfrm>
            <a:off x="6263097" y="3357400"/>
            <a:ext cx="1724100" cy="1100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303" name="Google Shape;303;p26"/>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txBox="1"/>
          <p:nvPr>
            <p:ph idx="4"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02">
  <p:cSld name="CUSTOM_13">
    <p:spTree>
      <p:nvGrpSpPr>
        <p:cNvPr id="305" name="Shape 305"/>
        <p:cNvGrpSpPr/>
        <p:nvPr/>
      </p:nvGrpSpPr>
      <p:grpSpPr>
        <a:xfrm>
          <a:off x="0" y="0"/>
          <a:ext cx="0" cy="0"/>
          <a:chOff x="0" y="0"/>
          <a:chExt cx="0" cy="0"/>
        </a:xfrm>
      </p:grpSpPr>
      <p:sp>
        <p:nvSpPr>
          <p:cNvPr id="306" name="Google Shape;306;p27"/>
          <p:cNvSpPr txBox="1"/>
          <p:nvPr>
            <p:ph idx="1" type="subTitle"/>
          </p:nvPr>
        </p:nvSpPr>
        <p:spPr>
          <a:xfrm>
            <a:off x="6730550" y="1163525"/>
            <a:ext cx="14478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dk1"/>
                </a:solidFill>
                <a:latin typeface="Fjalla One"/>
                <a:ea typeface="Fjalla One"/>
                <a:cs typeface="Fjalla One"/>
                <a:sym typeface="Fjalla One"/>
              </a:defRPr>
            </a:lvl1pPr>
            <a:lvl2pPr lvl="1" rtl="0" algn="ctr">
              <a:lnSpc>
                <a:spcPct val="100000"/>
              </a:lnSpc>
              <a:spcBef>
                <a:spcPts val="1600"/>
              </a:spcBef>
              <a:spcAft>
                <a:spcPts val="0"/>
              </a:spcAft>
              <a:buNone/>
              <a:defRPr sz="2200">
                <a:latin typeface="Fjalla One"/>
                <a:ea typeface="Fjalla One"/>
                <a:cs typeface="Fjalla One"/>
                <a:sym typeface="Fjalla One"/>
              </a:defRPr>
            </a:lvl2pPr>
            <a:lvl3pPr lvl="2" rtl="0" algn="ctr">
              <a:lnSpc>
                <a:spcPct val="100000"/>
              </a:lnSpc>
              <a:spcBef>
                <a:spcPts val="1600"/>
              </a:spcBef>
              <a:spcAft>
                <a:spcPts val="0"/>
              </a:spcAft>
              <a:buNone/>
              <a:defRPr sz="2200">
                <a:latin typeface="Fjalla One"/>
                <a:ea typeface="Fjalla One"/>
                <a:cs typeface="Fjalla One"/>
                <a:sym typeface="Fjalla One"/>
              </a:defRPr>
            </a:lvl3pPr>
            <a:lvl4pPr lvl="3" rtl="0" algn="ctr">
              <a:lnSpc>
                <a:spcPct val="100000"/>
              </a:lnSpc>
              <a:spcBef>
                <a:spcPts val="1600"/>
              </a:spcBef>
              <a:spcAft>
                <a:spcPts val="0"/>
              </a:spcAft>
              <a:buNone/>
              <a:defRPr sz="2200">
                <a:latin typeface="Fjalla One"/>
                <a:ea typeface="Fjalla One"/>
                <a:cs typeface="Fjalla One"/>
                <a:sym typeface="Fjalla One"/>
              </a:defRPr>
            </a:lvl4pPr>
            <a:lvl5pPr lvl="4" rtl="0" algn="ctr">
              <a:lnSpc>
                <a:spcPct val="100000"/>
              </a:lnSpc>
              <a:spcBef>
                <a:spcPts val="1600"/>
              </a:spcBef>
              <a:spcAft>
                <a:spcPts val="0"/>
              </a:spcAft>
              <a:buNone/>
              <a:defRPr sz="2200">
                <a:latin typeface="Fjalla One"/>
                <a:ea typeface="Fjalla One"/>
                <a:cs typeface="Fjalla One"/>
                <a:sym typeface="Fjalla One"/>
              </a:defRPr>
            </a:lvl5pPr>
            <a:lvl6pPr lvl="5" rtl="0" algn="ctr">
              <a:lnSpc>
                <a:spcPct val="100000"/>
              </a:lnSpc>
              <a:spcBef>
                <a:spcPts val="1600"/>
              </a:spcBef>
              <a:spcAft>
                <a:spcPts val="0"/>
              </a:spcAft>
              <a:buNone/>
              <a:defRPr sz="2200">
                <a:latin typeface="Fjalla One"/>
                <a:ea typeface="Fjalla One"/>
                <a:cs typeface="Fjalla One"/>
                <a:sym typeface="Fjalla One"/>
              </a:defRPr>
            </a:lvl6pPr>
            <a:lvl7pPr lvl="6" rtl="0" algn="ctr">
              <a:lnSpc>
                <a:spcPct val="100000"/>
              </a:lnSpc>
              <a:spcBef>
                <a:spcPts val="1600"/>
              </a:spcBef>
              <a:spcAft>
                <a:spcPts val="0"/>
              </a:spcAft>
              <a:buNone/>
              <a:defRPr sz="2200">
                <a:latin typeface="Fjalla One"/>
                <a:ea typeface="Fjalla One"/>
                <a:cs typeface="Fjalla One"/>
                <a:sym typeface="Fjalla One"/>
              </a:defRPr>
            </a:lvl7pPr>
            <a:lvl8pPr lvl="7" rtl="0" algn="ctr">
              <a:lnSpc>
                <a:spcPct val="100000"/>
              </a:lnSpc>
              <a:spcBef>
                <a:spcPts val="1600"/>
              </a:spcBef>
              <a:spcAft>
                <a:spcPts val="0"/>
              </a:spcAft>
              <a:buNone/>
              <a:defRPr sz="2200">
                <a:latin typeface="Fjalla One"/>
                <a:ea typeface="Fjalla One"/>
                <a:cs typeface="Fjalla One"/>
                <a:sym typeface="Fjalla One"/>
              </a:defRPr>
            </a:lvl8pPr>
            <a:lvl9pPr lvl="8" rtl="0" algn="ctr">
              <a:lnSpc>
                <a:spcPct val="100000"/>
              </a:lnSpc>
              <a:spcBef>
                <a:spcPts val="1600"/>
              </a:spcBef>
              <a:spcAft>
                <a:spcPts val="1600"/>
              </a:spcAft>
              <a:buNone/>
              <a:defRPr sz="2200">
                <a:latin typeface="Fjalla One"/>
                <a:ea typeface="Fjalla One"/>
                <a:cs typeface="Fjalla One"/>
                <a:sym typeface="Fjalla One"/>
              </a:defRPr>
            </a:lvl9pPr>
          </a:lstStyle>
          <a:p/>
        </p:txBody>
      </p:sp>
      <p:sp>
        <p:nvSpPr>
          <p:cNvPr id="307" name="Google Shape;307;p27"/>
          <p:cNvSpPr txBox="1"/>
          <p:nvPr>
            <p:ph idx="2" type="subTitle"/>
          </p:nvPr>
        </p:nvSpPr>
        <p:spPr>
          <a:xfrm>
            <a:off x="4810875" y="1543175"/>
            <a:ext cx="14478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accent1"/>
                </a:solidFill>
                <a:latin typeface="Fjalla One"/>
                <a:ea typeface="Fjalla One"/>
                <a:cs typeface="Fjalla One"/>
                <a:sym typeface="Fjalla One"/>
              </a:defRPr>
            </a:lvl1pPr>
            <a:lvl2pPr lvl="1"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2pPr>
            <a:lvl3pPr lvl="2"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3pPr>
            <a:lvl4pPr lvl="3"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4pPr>
            <a:lvl5pPr lvl="4"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5pPr>
            <a:lvl6pPr lvl="5"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6pPr>
            <a:lvl7pPr lvl="6"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7pPr>
            <a:lvl8pPr lvl="7"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8pPr>
            <a:lvl9pPr lvl="8" rtl="0" algn="ctr">
              <a:lnSpc>
                <a:spcPct val="100000"/>
              </a:lnSpc>
              <a:spcBef>
                <a:spcPts val="1600"/>
              </a:spcBef>
              <a:spcAft>
                <a:spcPts val="1600"/>
              </a:spcAft>
              <a:buNone/>
              <a:defRPr sz="2200">
                <a:solidFill>
                  <a:schemeClr val="accent1"/>
                </a:solidFill>
                <a:latin typeface="Fjalla One"/>
                <a:ea typeface="Fjalla One"/>
                <a:cs typeface="Fjalla One"/>
                <a:sym typeface="Fjalla One"/>
              </a:defRPr>
            </a:lvl9pPr>
          </a:lstStyle>
          <a:p/>
        </p:txBody>
      </p:sp>
      <p:sp>
        <p:nvSpPr>
          <p:cNvPr id="308" name="Google Shape;308;p27"/>
          <p:cNvSpPr txBox="1"/>
          <p:nvPr>
            <p:ph idx="3" type="subTitle"/>
          </p:nvPr>
        </p:nvSpPr>
        <p:spPr>
          <a:xfrm>
            <a:off x="2891200" y="1910925"/>
            <a:ext cx="14478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dk1"/>
                </a:solidFill>
                <a:latin typeface="Fjalla One"/>
                <a:ea typeface="Fjalla One"/>
                <a:cs typeface="Fjalla One"/>
                <a:sym typeface="Fjalla One"/>
              </a:defRPr>
            </a:lvl1pPr>
            <a:lvl2pPr lvl="1" rtl="0" algn="ctr">
              <a:lnSpc>
                <a:spcPct val="100000"/>
              </a:lnSpc>
              <a:spcBef>
                <a:spcPts val="1600"/>
              </a:spcBef>
              <a:spcAft>
                <a:spcPts val="0"/>
              </a:spcAft>
              <a:buNone/>
              <a:defRPr sz="2200">
                <a:latin typeface="Fjalla One"/>
                <a:ea typeface="Fjalla One"/>
                <a:cs typeface="Fjalla One"/>
                <a:sym typeface="Fjalla One"/>
              </a:defRPr>
            </a:lvl2pPr>
            <a:lvl3pPr lvl="2" rtl="0" algn="ctr">
              <a:lnSpc>
                <a:spcPct val="100000"/>
              </a:lnSpc>
              <a:spcBef>
                <a:spcPts val="1600"/>
              </a:spcBef>
              <a:spcAft>
                <a:spcPts val="0"/>
              </a:spcAft>
              <a:buNone/>
              <a:defRPr sz="2200">
                <a:latin typeface="Fjalla One"/>
                <a:ea typeface="Fjalla One"/>
                <a:cs typeface="Fjalla One"/>
                <a:sym typeface="Fjalla One"/>
              </a:defRPr>
            </a:lvl3pPr>
            <a:lvl4pPr lvl="3" rtl="0" algn="ctr">
              <a:lnSpc>
                <a:spcPct val="100000"/>
              </a:lnSpc>
              <a:spcBef>
                <a:spcPts val="1600"/>
              </a:spcBef>
              <a:spcAft>
                <a:spcPts val="0"/>
              </a:spcAft>
              <a:buNone/>
              <a:defRPr sz="2200">
                <a:latin typeface="Fjalla One"/>
                <a:ea typeface="Fjalla One"/>
                <a:cs typeface="Fjalla One"/>
                <a:sym typeface="Fjalla One"/>
              </a:defRPr>
            </a:lvl4pPr>
            <a:lvl5pPr lvl="4" rtl="0" algn="ctr">
              <a:lnSpc>
                <a:spcPct val="100000"/>
              </a:lnSpc>
              <a:spcBef>
                <a:spcPts val="1600"/>
              </a:spcBef>
              <a:spcAft>
                <a:spcPts val="0"/>
              </a:spcAft>
              <a:buNone/>
              <a:defRPr sz="2200">
                <a:latin typeface="Fjalla One"/>
                <a:ea typeface="Fjalla One"/>
                <a:cs typeface="Fjalla One"/>
                <a:sym typeface="Fjalla One"/>
              </a:defRPr>
            </a:lvl5pPr>
            <a:lvl6pPr lvl="5" rtl="0" algn="ctr">
              <a:lnSpc>
                <a:spcPct val="100000"/>
              </a:lnSpc>
              <a:spcBef>
                <a:spcPts val="1600"/>
              </a:spcBef>
              <a:spcAft>
                <a:spcPts val="0"/>
              </a:spcAft>
              <a:buNone/>
              <a:defRPr sz="2200">
                <a:latin typeface="Fjalla One"/>
                <a:ea typeface="Fjalla One"/>
                <a:cs typeface="Fjalla One"/>
                <a:sym typeface="Fjalla One"/>
              </a:defRPr>
            </a:lvl6pPr>
            <a:lvl7pPr lvl="6" rtl="0" algn="ctr">
              <a:lnSpc>
                <a:spcPct val="100000"/>
              </a:lnSpc>
              <a:spcBef>
                <a:spcPts val="1600"/>
              </a:spcBef>
              <a:spcAft>
                <a:spcPts val="0"/>
              </a:spcAft>
              <a:buNone/>
              <a:defRPr sz="2200">
                <a:latin typeface="Fjalla One"/>
                <a:ea typeface="Fjalla One"/>
                <a:cs typeface="Fjalla One"/>
                <a:sym typeface="Fjalla One"/>
              </a:defRPr>
            </a:lvl7pPr>
            <a:lvl8pPr lvl="7" rtl="0" algn="ctr">
              <a:lnSpc>
                <a:spcPct val="100000"/>
              </a:lnSpc>
              <a:spcBef>
                <a:spcPts val="1600"/>
              </a:spcBef>
              <a:spcAft>
                <a:spcPts val="0"/>
              </a:spcAft>
              <a:buNone/>
              <a:defRPr sz="2200">
                <a:latin typeface="Fjalla One"/>
                <a:ea typeface="Fjalla One"/>
                <a:cs typeface="Fjalla One"/>
                <a:sym typeface="Fjalla One"/>
              </a:defRPr>
            </a:lvl8pPr>
            <a:lvl9pPr lvl="8" rtl="0" algn="ctr">
              <a:lnSpc>
                <a:spcPct val="100000"/>
              </a:lnSpc>
              <a:spcBef>
                <a:spcPts val="1600"/>
              </a:spcBef>
              <a:spcAft>
                <a:spcPts val="1600"/>
              </a:spcAft>
              <a:buNone/>
              <a:defRPr sz="2200">
                <a:latin typeface="Fjalla One"/>
                <a:ea typeface="Fjalla One"/>
                <a:cs typeface="Fjalla One"/>
                <a:sym typeface="Fjalla One"/>
              </a:defRPr>
            </a:lvl9pPr>
          </a:lstStyle>
          <a:p/>
        </p:txBody>
      </p:sp>
      <p:sp>
        <p:nvSpPr>
          <p:cNvPr id="309" name="Google Shape;309;p27"/>
          <p:cNvSpPr txBox="1"/>
          <p:nvPr>
            <p:ph idx="4" type="subTitle"/>
          </p:nvPr>
        </p:nvSpPr>
        <p:spPr>
          <a:xfrm>
            <a:off x="971550" y="2287475"/>
            <a:ext cx="14478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accent1"/>
                </a:solidFill>
                <a:latin typeface="Fjalla One"/>
                <a:ea typeface="Fjalla One"/>
                <a:cs typeface="Fjalla One"/>
                <a:sym typeface="Fjalla One"/>
              </a:defRPr>
            </a:lvl1pPr>
            <a:lvl2pPr lvl="1" rtl="0" algn="ctr">
              <a:lnSpc>
                <a:spcPct val="100000"/>
              </a:lnSpc>
              <a:spcBef>
                <a:spcPts val="1600"/>
              </a:spcBef>
              <a:spcAft>
                <a:spcPts val="0"/>
              </a:spcAft>
              <a:buNone/>
              <a:defRPr sz="2200">
                <a:latin typeface="Fjalla One"/>
                <a:ea typeface="Fjalla One"/>
                <a:cs typeface="Fjalla One"/>
                <a:sym typeface="Fjalla One"/>
              </a:defRPr>
            </a:lvl2pPr>
            <a:lvl3pPr lvl="2" rtl="0" algn="ctr">
              <a:lnSpc>
                <a:spcPct val="100000"/>
              </a:lnSpc>
              <a:spcBef>
                <a:spcPts val="1600"/>
              </a:spcBef>
              <a:spcAft>
                <a:spcPts val="0"/>
              </a:spcAft>
              <a:buNone/>
              <a:defRPr sz="2200">
                <a:latin typeface="Fjalla One"/>
                <a:ea typeface="Fjalla One"/>
                <a:cs typeface="Fjalla One"/>
                <a:sym typeface="Fjalla One"/>
              </a:defRPr>
            </a:lvl3pPr>
            <a:lvl4pPr lvl="3" rtl="0" algn="ctr">
              <a:lnSpc>
                <a:spcPct val="100000"/>
              </a:lnSpc>
              <a:spcBef>
                <a:spcPts val="1600"/>
              </a:spcBef>
              <a:spcAft>
                <a:spcPts val="0"/>
              </a:spcAft>
              <a:buNone/>
              <a:defRPr sz="2200">
                <a:latin typeface="Fjalla One"/>
                <a:ea typeface="Fjalla One"/>
                <a:cs typeface="Fjalla One"/>
                <a:sym typeface="Fjalla One"/>
              </a:defRPr>
            </a:lvl4pPr>
            <a:lvl5pPr lvl="4" rtl="0" algn="ctr">
              <a:lnSpc>
                <a:spcPct val="100000"/>
              </a:lnSpc>
              <a:spcBef>
                <a:spcPts val="1600"/>
              </a:spcBef>
              <a:spcAft>
                <a:spcPts val="0"/>
              </a:spcAft>
              <a:buNone/>
              <a:defRPr sz="2200">
                <a:latin typeface="Fjalla One"/>
                <a:ea typeface="Fjalla One"/>
                <a:cs typeface="Fjalla One"/>
                <a:sym typeface="Fjalla One"/>
              </a:defRPr>
            </a:lvl5pPr>
            <a:lvl6pPr lvl="5" rtl="0" algn="ctr">
              <a:lnSpc>
                <a:spcPct val="100000"/>
              </a:lnSpc>
              <a:spcBef>
                <a:spcPts val="1600"/>
              </a:spcBef>
              <a:spcAft>
                <a:spcPts val="0"/>
              </a:spcAft>
              <a:buNone/>
              <a:defRPr sz="2200">
                <a:latin typeface="Fjalla One"/>
                <a:ea typeface="Fjalla One"/>
                <a:cs typeface="Fjalla One"/>
                <a:sym typeface="Fjalla One"/>
              </a:defRPr>
            </a:lvl6pPr>
            <a:lvl7pPr lvl="6" rtl="0" algn="ctr">
              <a:lnSpc>
                <a:spcPct val="100000"/>
              </a:lnSpc>
              <a:spcBef>
                <a:spcPts val="1600"/>
              </a:spcBef>
              <a:spcAft>
                <a:spcPts val="0"/>
              </a:spcAft>
              <a:buNone/>
              <a:defRPr sz="2200">
                <a:latin typeface="Fjalla One"/>
                <a:ea typeface="Fjalla One"/>
                <a:cs typeface="Fjalla One"/>
                <a:sym typeface="Fjalla One"/>
              </a:defRPr>
            </a:lvl7pPr>
            <a:lvl8pPr lvl="7" rtl="0" algn="ctr">
              <a:lnSpc>
                <a:spcPct val="100000"/>
              </a:lnSpc>
              <a:spcBef>
                <a:spcPts val="1600"/>
              </a:spcBef>
              <a:spcAft>
                <a:spcPts val="0"/>
              </a:spcAft>
              <a:buNone/>
              <a:defRPr sz="2200">
                <a:latin typeface="Fjalla One"/>
                <a:ea typeface="Fjalla One"/>
                <a:cs typeface="Fjalla One"/>
                <a:sym typeface="Fjalla One"/>
              </a:defRPr>
            </a:lvl8pPr>
            <a:lvl9pPr lvl="8" rtl="0" algn="ctr">
              <a:lnSpc>
                <a:spcPct val="100000"/>
              </a:lnSpc>
              <a:spcBef>
                <a:spcPts val="1600"/>
              </a:spcBef>
              <a:spcAft>
                <a:spcPts val="1600"/>
              </a:spcAft>
              <a:buNone/>
              <a:defRPr sz="2200">
                <a:latin typeface="Fjalla One"/>
                <a:ea typeface="Fjalla One"/>
                <a:cs typeface="Fjalla One"/>
                <a:sym typeface="Fjalla One"/>
              </a:defRPr>
            </a:lvl9pPr>
          </a:lstStyle>
          <a:p/>
        </p:txBody>
      </p:sp>
      <p:sp>
        <p:nvSpPr>
          <p:cNvPr id="310" name="Google Shape;310;p27"/>
          <p:cNvSpPr txBox="1"/>
          <p:nvPr>
            <p:ph idx="5" type="subTitle"/>
          </p:nvPr>
        </p:nvSpPr>
        <p:spPr>
          <a:xfrm>
            <a:off x="971550" y="3184250"/>
            <a:ext cx="14478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11" name="Google Shape;311;p27"/>
          <p:cNvSpPr txBox="1"/>
          <p:nvPr>
            <p:ph idx="6" type="subTitle"/>
          </p:nvPr>
        </p:nvSpPr>
        <p:spPr>
          <a:xfrm>
            <a:off x="2891200" y="3184250"/>
            <a:ext cx="14478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12" name="Google Shape;312;p27"/>
          <p:cNvSpPr txBox="1"/>
          <p:nvPr>
            <p:ph idx="7" type="subTitle"/>
          </p:nvPr>
        </p:nvSpPr>
        <p:spPr>
          <a:xfrm>
            <a:off x="4810875" y="3184250"/>
            <a:ext cx="14478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13" name="Google Shape;313;p27"/>
          <p:cNvSpPr txBox="1"/>
          <p:nvPr>
            <p:ph idx="8" type="subTitle"/>
          </p:nvPr>
        </p:nvSpPr>
        <p:spPr>
          <a:xfrm>
            <a:off x="6730525" y="3184250"/>
            <a:ext cx="14478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14" name="Google Shape;314;p27"/>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cription">
  <p:cSld name="CUSTOM_14">
    <p:spTree>
      <p:nvGrpSpPr>
        <p:cNvPr id="316" name="Shape 316"/>
        <p:cNvGrpSpPr/>
        <p:nvPr/>
      </p:nvGrpSpPr>
      <p:grpSpPr>
        <a:xfrm>
          <a:off x="0" y="0"/>
          <a:ext cx="0" cy="0"/>
          <a:chOff x="0" y="0"/>
          <a:chExt cx="0" cy="0"/>
        </a:xfrm>
      </p:grpSpPr>
      <p:sp>
        <p:nvSpPr>
          <p:cNvPr id="317" name="Google Shape;317;p28"/>
          <p:cNvSpPr/>
          <p:nvPr/>
        </p:nvSpPr>
        <p:spPr>
          <a:xfrm flipH="1">
            <a:off x="7886953" y="-322"/>
            <a:ext cx="1257045" cy="5144144"/>
          </a:xfrm>
          <a:custGeom>
            <a:rect b="b" l="l" r="r" t="t"/>
            <a:pathLst>
              <a:path extrusionOk="0" h="39613" w="9680">
                <a:moveTo>
                  <a:pt x="0" y="0"/>
                </a:moveTo>
                <a:lnTo>
                  <a:pt x="0" y="39612"/>
                </a:lnTo>
                <a:lnTo>
                  <a:pt x="2000" y="39612"/>
                </a:lnTo>
                <a:lnTo>
                  <a:pt x="96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20" name="Google Shape;320;p28"/>
          <p:cNvSpPr txBox="1"/>
          <p:nvPr>
            <p:ph idx="1" type="body"/>
          </p:nvPr>
        </p:nvSpPr>
        <p:spPr>
          <a:xfrm>
            <a:off x="1343250" y="1657300"/>
            <a:ext cx="3409800" cy="2067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321" name="Google Shape;321;p28"/>
          <p:cNvSpPr/>
          <p:nvPr/>
        </p:nvSpPr>
        <p:spPr>
          <a:xfrm>
            <a:off x="0" y="2294951"/>
            <a:ext cx="552449" cy="2848563"/>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02">
  <p:cSld name="CUSTOM_15">
    <p:spTree>
      <p:nvGrpSpPr>
        <p:cNvPr id="322" name="Shape 322"/>
        <p:cNvGrpSpPr/>
        <p:nvPr/>
      </p:nvGrpSpPr>
      <p:grpSpPr>
        <a:xfrm>
          <a:off x="0" y="0"/>
          <a:ext cx="0" cy="0"/>
          <a:chOff x="0" y="0"/>
          <a:chExt cx="0" cy="0"/>
        </a:xfrm>
      </p:grpSpPr>
      <p:sp>
        <p:nvSpPr>
          <p:cNvPr id="323" name="Google Shape;323;p29"/>
          <p:cNvSpPr/>
          <p:nvPr/>
        </p:nvSpPr>
        <p:spPr>
          <a:xfrm>
            <a:off x="5557533" y="1763"/>
            <a:ext cx="3597408" cy="5143520"/>
          </a:xfrm>
          <a:custGeom>
            <a:rect b="b" l="l" r="r" t="t"/>
            <a:pathLst>
              <a:path extrusionOk="0" h="160735" w="112419">
                <a:moveTo>
                  <a:pt x="31147" y="0"/>
                </a:moveTo>
                <a:lnTo>
                  <a:pt x="31147" y="12"/>
                </a:lnTo>
                <a:lnTo>
                  <a:pt x="0" y="160734"/>
                </a:lnTo>
                <a:lnTo>
                  <a:pt x="112419" y="160734"/>
                </a:lnTo>
                <a:lnTo>
                  <a:pt x="112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24" name="Google Shape;324;p29"/>
          <p:cNvSpPr/>
          <p:nvPr/>
        </p:nvSpPr>
        <p:spPr>
          <a:xfrm flipH="1" rot="10800000">
            <a:off x="0" y="-32"/>
            <a:ext cx="904869" cy="466590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27" name="Google Shape;327;p29"/>
          <p:cNvSpPr txBox="1"/>
          <p:nvPr>
            <p:ph idx="1" type="body"/>
          </p:nvPr>
        </p:nvSpPr>
        <p:spPr>
          <a:xfrm>
            <a:off x="1245150" y="1923000"/>
            <a:ext cx="2964900" cy="1612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 Points">
  <p:cSld name="CUSTOM_16">
    <p:spTree>
      <p:nvGrpSpPr>
        <p:cNvPr id="328" name="Shape 328"/>
        <p:cNvGrpSpPr/>
        <p:nvPr/>
      </p:nvGrpSpPr>
      <p:grpSpPr>
        <a:xfrm>
          <a:off x="0" y="0"/>
          <a:ext cx="0" cy="0"/>
          <a:chOff x="0" y="0"/>
          <a:chExt cx="0" cy="0"/>
        </a:xfrm>
      </p:grpSpPr>
      <p:sp>
        <p:nvSpPr>
          <p:cNvPr id="329" name="Google Shape;329;p30"/>
          <p:cNvSpPr/>
          <p:nvPr/>
        </p:nvSpPr>
        <p:spPr>
          <a:xfrm>
            <a:off x="1048350" y="1539875"/>
            <a:ext cx="7047300" cy="2584500"/>
          </a:xfrm>
          <a:prstGeom prst="parallelogram">
            <a:avLst>
              <a:gd fmla="val 1953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txBox="1"/>
          <p:nvPr>
            <p:ph idx="1" type="subTitle"/>
          </p:nvPr>
        </p:nvSpPr>
        <p:spPr>
          <a:xfrm>
            <a:off x="2074650" y="1830325"/>
            <a:ext cx="4916700" cy="215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331" name="Google Shape;331;p30"/>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33" name="Google Shape;333;p30"/>
          <p:cNvSpPr/>
          <p:nvPr/>
        </p:nvSpPr>
        <p:spPr>
          <a:xfrm flipH="1">
            <a:off x="8430769" y="1466475"/>
            <a:ext cx="713231" cy="3677595"/>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flipH="1" rot="10800000">
            <a:off x="0" y="-27"/>
            <a:ext cx="857251" cy="442019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p4"/>
          <p:cNvSpPr/>
          <p:nvPr/>
        </p:nvSpPr>
        <p:spPr>
          <a:xfrm flipH="1" rot="-5400000">
            <a:off x="3115401" y="-3124944"/>
            <a:ext cx="2913197" cy="9163101"/>
          </a:xfrm>
          <a:custGeom>
            <a:rect b="b" l="l" r="r" t="t"/>
            <a:pathLst>
              <a:path extrusionOk="0" h="160735" w="51102">
                <a:moveTo>
                  <a:pt x="0" y="0"/>
                </a:moveTo>
                <a:lnTo>
                  <a:pt x="0" y="160734"/>
                </a:lnTo>
                <a:lnTo>
                  <a:pt x="19967" y="160734"/>
                </a:lnTo>
                <a:lnTo>
                  <a:pt x="19967" y="160722"/>
                </a:lnTo>
                <a:lnTo>
                  <a:pt x="51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3448146" y="904875"/>
            <a:ext cx="2247708" cy="1870137"/>
          </a:xfrm>
          <a:custGeom>
            <a:rect b="b" l="l" r="r" t="t"/>
            <a:pathLst>
              <a:path extrusionOk="0" h="10859" w="13051">
                <a:moveTo>
                  <a:pt x="2096" y="0"/>
                </a:moveTo>
                <a:lnTo>
                  <a:pt x="1" y="10859"/>
                </a:lnTo>
                <a:lnTo>
                  <a:pt x="10967" y="10859"/>
                </a:lnTo>
                <a:lnTo>
                  <a:pt x="130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txBox="1"/>
          <p:nvPr>
            <p:ph hasCustomPrompt="1" type="title"/>
          </p:nvPr>
        </p:nvSpPr>
        <p:spPr>
          <a:xfrm>
            <a:off x="311700" y="6489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8500"/>
              <a:buNone/>
              <a:defRPr sz="8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1" name="Google Shape;131;p4"/>
          <p:cNvSpPr txBox="1"/>
          <p:nvPr>
            <p:ph idx="2" type="title"/>
          </p:nvPr>
        </p:nvSpPr>
        <p:spPr>
          <a:xfrm>
            <a:off x="2133000" y="2921250"/>
            <a:ext cx="4878000" cy="612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5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132" name="Google Shape;132;p4"/>
          <p:cNvSpPr txBox="1"/>
          <p:nvPr>
            <p:ph idx="1" type="subTitle"/>
          </p:nvPr>
        </p:nvSpPr>
        <p:spPr>
          <a:xfrm>
            <a:off x="2133600" y="3601250"/>
            <a:ext cx="48768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133" name="Google Shape;133;p4"/>
          <p:cNvSpPr/>
          <p:nvPr/>
        </p:nvSpPr>
        <p:spPr>
          <a:xfrm>
            <a:off x="4215940" y="4171750"/>
            <a:ext cx="712120" cy="374465"/>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04">
  <p:cSld name="CUSTOM_17">
    <p:spTree>
      <p:nvGrpSpPr>
        <p:cNvPr id="335" name="Shape 335"/>
        <p:cNvGrpSpPr/>
        <p:nvPr/>
      </p:nvGrpSpPr>
      <p:grpSpPr>
        <a:xfrm>
          <a:off x="0" y="0"/>
          <a:ext cx="0" cy="0"/>
          <a:chOff x="0" y="0"/>
          <a:chExt cx="0" cy="0"/>
        </a:xfrm>
      </p:grpSpPr>
      <p:sp>
        <p:nvSpPr>
          <p:cNvPr id="336" name="Google Shape;336;p31"/>
          <p:cNvSpPr txBox="1"/>
          <p:nvPr>
            <p:ph idx="1" type="subTitle"/>
          </p:nvPr>
        </p:nvSpPr>
        <p:spPr>
          <a:xfrm>
            <a:off x="3293663" y="1672350"/>
            <a:ext cx="3023400" cy="295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lnSpc>
                <a:spcPct val="100000"/>
              </a:lnSpc>
              <a:spcBef>
                <a:spcPts val="1600"/>
              </a:spcBef>
              <a:spcAft>
                <a:spcPts val="0"/>
              </a:spcAft>
              <a:buNone/>
              <a:defRPr sz="2000">
                <a:latin typeface="Fjalla One"/>
                <a:ea typeface="Fjalla One"/>
                <a:cs typeface="Fjalla One"/>
                <a:sym typeface="Fjalla One"/>
              </a:defRPr>
            </a:lvl2pPr>
            <a:lvl3pPr lvl="2" rtl="0">
              <a:lnSpc>
                <a:spcPct val="100000"/>
              </a:lnSpc>
              <a:spcBef>
                <a:spcPts val="1600"/>
              </a:spcBef>
              <a:spcAft>
                <a:spcPts val="0"/>
              </a:spcAft>
              <a:buNone/>
              <a:defRPr sz="2000">
                <a:latin typeface="Fjalla One"/>
                <a:ea typeface="Fjalla One"/>
                <a:cs typeface="Fjalla One"/>
                <a:sym typeface="Fjalla One"/>
              </a:defRPr>
            </a:lvl3pPr>
            <a:lvl4pPr lvl="3" rtl="0">
              <a:lnSpc>
                <a:spcPct val="100000"/>
              </a:lnSpc>
              <a:spcBef>
                <a:spcPts val="1600"/>
              </a:spcBef>
              <a:spcAft>
                <a:spcPts val="0"/>
              </a:spcAft>
              <a:buNone/>
              <a:defRPr sz="2000">
                <a:latin typeface="Fjalla One"/>
                <a:ea typeface="Fjalla One"/>
                <a:cs typeface="Fjalla One"/>
                <a:sym typeface="Fjalla One"/>
              </a:defRPr>
            </a:lvl4pPr>
            <a:lvl5pPr lvl="4" rtl="0">
              <a:lnSpc>
                <a:spcPct val="100000"/>
              </a:lnSpc>
              <a:spcBef>
                <a:spcPts val="1600"/>
              </a:spcBef>
              <a:spcAft>
                <a:spcPts val="0"/>
              </a:spcAft>
              <a:buNone/>
              <a:defRPr sz="2000">
                <a:latin typeface="Fjalla One"/>
                <a:ea typeface="Fjalla One"/>
                <a:cs typeface="Fjalla One"/>
                <a:sym typeface="Fjalla One"/>
              </a:defRPr>
            </a:lvl5pPr>
            <a:lvl6pPr lvl="5" rtl="0">
              <a:lnSpc>
                <a:spcPct val="100000"/>
              </a:lnSpc>
              <a:spcBef>
                <a:spcPts val="1600"/>
              </a:spcBef>
              <a:spcAft>
                <a:spcPts val="0"/>
              </a:spcAft>
              <a:buNone/>
              <a:defRPr sz="2000">
                <a:latin typeface="Fjalla One"/>
                <a:ea typeface="Fjalla One"/>
                <a:cs typeface="Fjalla One"/>
                <a:sym typeface="Fjalla One"/>
              </a:defRPr>
            </a:lvl6pPr>
            <a:lvl7pPr lvl="6" rtl="0">
              <a:lnSpc>
                <a:spcPct val="100000"/>
              </a:lnSpc>
              <a:spcBef>
                <a:spcPts val="1600"/>
              </a:spcBef>
              <a:spcAft>
                <a:spcPts val="0"/>
              </a:spcAft>
              <a:buNone/>
              <a:defRPr sz="2000">
                <a:latin typeface="Fjalla One"/>
                <a:ea typeface="Fjalla One"/>
                <a:cs typeface="Fjalla One"/>
                <a:sym typeface="Fjalla One"/>
              </a:defRPr>
            </a:lvl7pPr>
            <a:lvl8pPr lvl="7" rtl="0">
              <a:lnSpc>
                <a:spcPct val="100000"/>
              </a:lnSpc>
              <a:spcBef>
                <a:spcPts val="1600"/>
              </a:spcBef>
              <a:spcAft>
                <a:spcPts val="0"/>
              </a:spcAft>
              <a:buNone/>
              <a:defRPr sz="2000">
                <a:latin typeface="Fjalla One"/>
                <a:ea typeface="Fjalla One"/>
                <a:cs typeface="Fjalla One"/>
                <a:sym typeface="Fjalla One"/>
              </a:defRPr>
            </a:lvl8pPr>
            <a:lvl9pPr lvl="8" rtl="0">
              <a:lnSpc>
                <a:spcPct val="100000"/>
              </a:lnSpc>
              <a:spcBef>
                <a:spcPts val="1600"/>
              </a:spcBef>
              <a:spcAft>
                <a:spcPts val="1600"/>
              </a:spcAft>
              <a:buNone/>
              <a:defRPr sz="2000">
                <a:latin typeface="Fjalla One"/>
                <a:ea typeface="Fjalla One"/>
                <a:cs typeface="Fjalla One"/>
                <a:sym typeface="Fjalla One"/>
              </a:defRPr>
            </a:lvl9pPr>
          </a:lstStyle>
          <a:p/>
        </p:txBody>
      </p:sp>
      <p:sp>
        <p:nvSpPr>
          <p:cNvPr id="337" name="Google Shape;337;p31"/>
          <p:cNvSpPr txBox="1"/>
          <p:nvPr>
            <p:ph idx="2" type="subTitle"/>
          </p:nvPr>
        </p:nvSpPr>
        <p:spPr>
          <a:xfrm>
            <a:off x="3293675" y="2008050"/>
            <a:ext cx="3023400" cy="37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338" name="Google Shape;338;p31"/>
          <p:cNvSpPr txBox="1"/>
          <p:nvPr>
            <p:ph idx="3" type="subTitle"/>
          </p:nvPr>
        </p:nvSpPr>
        <p:spPr>
          <a:xfrm>
            <a:off x="3293663" y="2691525"/>
            <a:ext cx="3023400" cy="295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lnSpc>
                <a:spcPct val="100000"/>
              </a:lnSpc>
              <a:spcBef>
                <a:spcPts val="1600"/>
              </a:spcBef>
              <a:spcAft>
                <a:spcPts val="0"/>
              </a:spcAft>
              <a:buNone/>
              <a:defRPr sz="2000">
                <a:latin typeface="Fjalla One"/>
                <a:ea typeface="Fjalla One"/>
                <a:cs typeface="Fjalla One"/>
                <a:sym typeface="Fjalla One"/>
              </a:defRPr>
            </a:lvl2pPr>
            <a:lvl3pPr lvl="2" rtl="0">
              <a:lnSpc>
                <a:spcPct val="100000"/>
              </a:lnSpc>
              <a:spcBef>
                <a:spcPts val="1600"/>
              </a:spcBef>
              <a:spcAft>
                <a:spcPts val="0"/>
              </a:spcAft>
              <a:buNone/>
              <a:defRPr sz="2000">
                <a:latin typeface="Fjalla One"/>
                <a:ea typeface="Fjalla One"/>
                <a:cs typeface="Fjalla One"/>
                <a:sym typeface="Fjalla One"/>
              </a:defRPr>
            </a:lvl3pPr>
            <a:lvl4pPr lvl="3" rtl="0">
              <a:lnSpc>
                <a:spcPct val="100000"/>
              </a:lnSpc>
              <a:spcBef>
                <a:spcPts val="1600"/>
              </a:spcBef>
              <a:spcAft>
                <a:spcPts val="0"/>
              </a:spcAft>
              <a:buNone/>
              <a:defRPr sz="2000">
                <a:latin typeface="Fjalla One"/>
                <a:ea typeface="Fjalla One"/>
                <a:cs typeface="Fjalla One"/>
                <a:sym typeface="Fjalla One"/>
              </a:defRPr>
            </a:lvl4pPr>
            <a:lvl5pPr lvl="4" rtl="0">
              <a:lnSpc>
                <a:spcPct val="100000"/>
              </a:lnSpc>
              <a:spcBef>
                <a:spcPts val="1600"/>
              </a:spcBef>
              <a:spcAft>
                <a:spcPts val="0"/>
              </a:spcAft>
              <a:buNone/>
              <a:defRPr sz="2000">
                <a:latin typeface="Fjalla One"/>
                <a:ea typeface="Fjalla One"/>
                <a:cs typeface="Fjalla One"/>
                <a:sym typeface="Fjalla One"/>
              </a:defRPr>
            </a:lvl5pPr>
            <a:lvl6pPr lvl="5" rtl="0">
              <a:lnSpc>
                <a:spcPct val="100000"/>
              </a:lnSpc>
              <a:spcBef>
                <a:spcPts val="1600"/>
              </a:spcBef>
              <a:spcAft>
                <a:spcPts val="0"/>
              </a:spcAft>
              <a:buNone/>
              <a:defRPr sz="2000">
                <a:latin typeface="Fjalla One"/>
                <a:ea typeface="Fjalla One"/>
                <a:cs typeface="Fjalla One"/>
                <a:sym typeface="Fjalla One"/>
              </a:defRPr>
            </a:lvl6pPr>
            <a:lvl7pPr lvl="6" rtl="0">
              <a:lnSpc>
                <a:spcPct val="100000"/>
              </a:lnSpc>
              <a:spcBef>
                <a:spcPts val="1600"/>
              </a:spcBef>
              <a:spcAft>
                <a:spcPts val="0"/>
              </a:spcAft>
              <a:buNone/>
              <a:defRPr sz="2000">
                <a:latin typeface="Fjalla One"/>
                <a:ea typeface="Fjalla One"/>
                <a:cs typeface="Fjalla One"/>
                <a:sym typeface="Fjalla One"/>
              </a:defRPr>
            </a:lvl7pPr>
            <a:lvl8pPr lvl="7" rtl="0">
              <a:lnSpc>
                <a:spcPct val="100000"/>
              </a:lnSpc>
              <a:spcBef>
                <a:spcPts val="1600"/>
              </a:spcBef>
              <a:spcAft>
                <a:spcPts val="0"/>
              </a:spcAft>
              <a:buNone/>
              <a:defRPr sz="2000">
                <a:latin typeface="Fjalla One"/>
                <a:ea typeface="Fjalla One"/>
                <a:cs typeface="Fjalla One"/>
                <a:sym typeface="Fjalla One"/>
              </a:defRPr>
            </a:lvl8pPr>
            <a:lvl9pPr lvl="8" rtl="0">
              <a:lnSpc>
                <a:spcPct val="100000"/>
              </a:lnSpc>
              <a:spcBef>
                <a:spcPts val="1600"/>
              </a:spcBef>
              <a:spcAft>
                <a:spcPts val="1600"/>
              </a:spcAft>
              <a:buNone/>
              <a:defRPr sz="2000">
                <a:latin typeface="Fjalla One"/>
                <a:ea typeface="Fjalla One"/>
                <a:cs typeface="Fjalla One"/>
                <a:sym typeface="Fjalla One"/>
              </a:defRPr>
            </a:lvl9pPr>
          </a:lstStyle>
          <a:p/>
        </p:txBody>
      </p:sp>
      <p:sp>
        <p:nvSpPr>
          <p:cNvPr id="339" name="Google Shape;339;p31"/>
          <p:cNvSpPr txBox="1"/>
          <p:nvPr>
            <p:ph idx="4" type="subTitle"/>
          </p:nvPr>
        </p:nvSpPr>
        <p:spPr>
          <a:xfrm>
            <a:off x="3293675" y="3027225"/>
            <a:ext cx="3023400" cy="37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340" name="Google Shape;340;p31"/>
          <p:cNvSpPr txBox="1"/>
          <p:nvPr>
            <p:ph idx="5" type="subTitle"/>
          </p:nvPr>
        </p:nvSpPr>
        <p:spPr>
          <a:xfrm>
            <a:off x="3293663" y="3710700"/>
            <a:ext cx="3023400" cy="295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lnSpc>
                <a:spcPct val="100000"/>
              </a:lnSpc>
              <a:spcBef>
                <a:spcPts val="1600"/>
              </a:spcBef>
              <a:spcAft>
                <a:spcPts val="0"/>
              </a:spcAft>
              <a:buNone/>
              <a:defRPr sz="2000">
                <a:latin typeface="Fjalla One"/>
                <a:ea typeface="Fjalla One"/>
                <a:cs typeface="Fjalla One"/>
                <a:sym typeface="Fjalla One"/>
              </a:defRPr>
            </a:lvl2pPr>
            <a:lvl3pPr lvl="2" rtl="0">
              <a:lnSpc>
                <a:spcPct val="100000"/>
              </a:lnSpc>
              <a:spcBef>
                <a:spcPts val="1600"/>
              </a:spcBef>
              <a:spcAft>
                <a:spcPts val="0"/>
              </a:spcAft>
              <a:buNone/>
              <a:defRPr sz="2000">
                <a:latin typeface="Fjalla One"/>
                <a:ea typeface="Fjalla One"/>
                <a:cs typeface="Fjalla One"/>
                <a:sym typeface="Fjalla One"/>
              </a:defRPr>
            </a:lvl3pPr>
            <a:lvl4pPr lvl="3" rtl="0">
              <a:lnSpc>
                <a:spcPct val="100000"/>
              </a:lnSpc>
              <a:spcBef>
                <a:spcPts val="1600"/>
              </a:spcBef>
              <a:spcAft>
                <a:spcPts val="0"/>
              </a:spcAft>
              <a:buNone/>
              <a:defRPr sz="2000">
                <a:latin typeface="Fjalla One"/>
                <a:ea typeface="Fjalla One"/>
                <a:cs typeface="Fjalla One"/>
                <a:sym typeface="Fjalla One"/>
              </a:defRPr>
            </a:lvl4pPr>
            <a:lvl5pPr lvl="4" rtl="0">
              <a:lnSpc>
                <a:spcPct val="100000"/>
              </a:lnSpc>
              <a:spcBef>
                <a:spcPts val="1600"/>
              </a:spcBef>
              <a:spcAft>
                <a:spcPts val="0"/>
              </a:spcAft>
              <a:buNone/>
              <a:defRPr sz="2000">
                <a:latin typeface="Fjalla One"/>
                <a:ea typeface="Fjalla One"/>
                <a:cs typeface="Fjalla One"/>
                <a:sym typeface="Fjalla One"/>
              </a:defRPr>
            </a:lvl5pPr>
            <a:lvl6pPr lvl="5" rtl="0">
              <a:lnSpc>
                <a:spcPct val="100000"/>
              </a:lnSpc>
              <a:spcBef>
                <a:spcPts val="1600"/>
              </a:spcBef>
              <a:spcAft>
                <a:spcPts val="0"/>
              </a:spcAft>
              <a:buNone/>
              <a:defRPr sz="2000">
                <a:latin typeface="Fjalla One"/>
                <a:ea typeface="Fjalla One"/>
                <a:cs typeface="Fjalla One"/>
                <a:sym typeface="Fjalla One"/>
              </a:defRPr>
            </a:lvl6pPr>
            <a:lvl7pPr lvl="6" rtl="0">
              <a:lnSpc>
                <a:spcPct val="100000"/>
              </a:lnSpc>
              <a:spcBef>
                <a:spcPts val="1600"/>
              </a:spcBef>
              <a:spcAft>
                <a:spcPts val="0"/>
              </a:spcAft>
              <a:buNone/>
              <a:defRPr sz="2000">
                <a:latin typeface="Fjalla One"/>
                <a:ea typeface="Fjalla One"/>
                <a:cs typeface="Fjalla One"/>
                <a:sym typeface="Fjalla One"/>
              </a:defRPr>
            </a:lvl7pPr>
            <a:lvl8pPr lvl="7" rtl="0">
              <a:lnSpc>
                <a:spcPct val="100000"/>
              </a:lnSpc>
              <a:spcBef>
                <a:spcPts val="1600"/>
              </a:spcBef>
              <a:spcAft>
                <a:spcPts val="0"/>
              </a:spcAft>
              <a:buNone/>
              <a:defRPr sz="2000">
                <a:latin typeface="Fjalla One"/>
                <a:ea typeface="Fjalla One"/>
                <a:cs typeface="Fjalla One"/>
                <a:sym typeface="Fjalla One"/>
              </a:defRPr>
            </a:lvl8pPr>
            <a:lvl9pPr lvl="8" rtl="0">
              <a:lnSpc>
                <a:spcPct val="100000"/>
              </a:lnSpc>
              <a:spcBef>
                <a:spcPts val="1600"/>
              </a:spcBef>
              <a:spcAft>
                <a:spcPts val="1600"/>
              </a:spcAft>
              <a:buNone/>
              <a:defRPr sz="2000">
                <a:latin typeface="Fjalla One"/>
                <a:ea typeface="Fjalla One"/>
                <a:cs typeface="Fjalla One"/>
                <a:sym typeface="Fjalla One"/>
              </a:defRPr>
            </a:lvl9pPr>
          </a:lstStyle>
          <a:p/>
        </p:txBody>
      </p:sp>
      <p:sp>
        <p:nvSpPr>
          <p:cNvPr id="341" name="Google Shape;341;p31"/>
          <p:cNvSpPr txBox="1"/>
          <p:nvPr>
            <p:ph idx="6" type="subTitle"/>
          </p:nvPr>
        </p:nvSpPr>
        <p:spPr>
          <a:xfrm>
            <a:off x="3293675" y="4046400"/>
            <a:ext cx="3023400" cy="37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342" name="Google Shape;342;p31"/>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44" name="Google Shape;344;p31"/>
          <p:cNvSpPr/>
          <p:nvPr/>
        </p:nvSpPr>
        <p:spPr>
          <a:xfrm flipH="1" rot="10800000">
            <a:off x="-2" y="-12"/>
            <a:ext cx="862669" cy="4448138"/>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flipH="1">
            <a:off x="8489694" y="1769848"/>
            <a:ext cx="654303" cy="3373661"/>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Bodies">
  <p:cSld name="CUSTOM_19">
    <p:spTree>
      <p:nvGrpSpPr>
        <p:cNvPr id="346" name="Shape 346"/>
        <p:cNvGrpSpPr/>
        <p:nvPr/>
      </p:nvGrpSpPr>
      <p:grpSpPr>
        <a:xfrm>
          <a:off x="0" y="0"/>
          <a:ext cx="0" cy="0"/>
          <a:chOff x="0" y="0"/>
          <a:chExt cx="0" cy="0"/>
        </a:xfrm>
      </p:grpSpPr>
      <p:sp>
        <p:nvSpPr>
          <p:cNvPr id="347" name="Google Shape;347;p32"/>
          <p:cNvSpPr/>
          <p:nvPr/>
        </p:nvSpPr>
        <p:spPr>
          <a:xfrm flipH="1">
            <a:off x="0" y="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flipH="1">
            <a:off x="8645324" y="2572161"/>
            <a:ext cx="498686" cy="257134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51" name="Google Shape;351;p32"/>
          <p:cNvSpPr txBox="1"/>
          <p:nvPr>
            <p:ph idx="1" type="body"/>
          </p:nvPr>
        </p:nvSpPr>
        <p:spPr>
          <a:xfrm>
            <a:off x="713225" y="1470450"/>
            <a:ext cx="3620700" cy="31380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1600"/>
            </a:lvl1pPr>
            <a:lvl2pPr indent="-317500" lvl="1" marL="914400" rtl="0">
              <a:lnSpc>
                <a:spcPct val="100000"/>
              </a:lnSpc>
              <a:spcBef>
                <a:spcPts val="1600"/>
              </a:spcBef>
              <a:spcAft>
                <a:spcPts val="0"/>
              </a:spcAft>
              <a:buSzPts val="1400"/>
              <a:buChar char="○"/>
              <a:defRPr sz="1600"/>
            </a:lvl2pPr>
            <a:lvl3pPr indent="-317500" lvl="2" marL="1371600" rtl="0">
              <a:lnSpc>
                <a:spcPct val="100000"/>
              </a:lnSpc>
              <a:spcBef>
                <a:spcPts val="1600"/>
              </a:spcBef>
              <a:spcAft>
                <a:spcPts val="0"/>
              </a:spcAft>
              <a:buSzPts val="1400"/>
              <a:buChar char="■"/>
              <a:defRPr sz="1600"/>
            </a:lvl3pPr>
            <a:lvl4pPr indent="-317500" lvl="3" marL="1828800" rtl="0">
              <a:lnSpc>
                <a:spcPct val="100000"/>
              </a:lnSpc>
              <a:spcBef>
                <a:spcPts val="1600"/>
              </a:spcBef>
              <a:spcAft>
                <a:spcPts val="0"/>
              </a:spcAft>
              <a:buSzPts val="1400"/>
              <a:buChar char="●"/>
              <a:defRPr sz="1600"/>
            </a:lvl4pPr>
            <a:lvl5pPr indent="-317500" lvl="4" marL="2286000" rtl="0">
              <a:lnSpc>
                <a:spcPct val="100000"/>
              </a:lnSpc>
              <a:spcBef>
                <a:spcPts val="1600"/>
              </a:spcBef>
              <a:spcAft>
                <a:spcPts val="0"/>
              </a:spcAft>
              <a:buSzPts val="1400"/>
              <a:buChar char="○"/>
              <a:defRPr sz="1600"/>
            </a:lvl5pPr>
            <a:lvl6pPr indent="-317500" lvl="5" marL="2743200" rtl="0">
              <a:lnSpc>
                <a:spcPct val="100000"/>
              </a:lnSpc>
              <a:spcBef>
                <a:spcPts val="1600"/>
              </a:spcBef>
              <a:spcAft>
                <a:spcPts val="0"/>
              </a:spcAft>
              <a:buSzPts val="1400"/>
              <a:buChar char="■"/>
              <a:defRPr sz="1600"/>
            </a:lvl6pPr>
            <a:lvl7pPr indent="-317500" lvl="6" marL="3200400" rtl="0">
              <a:lnSpc>
                <a:spcPct val="100000"/>
              </a:lnSpc>
              <a:spcBef>
                <a:spcPts val="1600"/>
              </a:spcBef>
              <a:spcAft>
                <a:spcPts val="0"/>
              </a:spcAft>
              <a:buSzPts val="1400"/>
              <a:buChar char="●"/>
              <a:defRPr sz="1600"/>
            </a:lvl7pPr>
            <a:lvl8pPr indent="-317500" lvl="7" marL="3657600" rtl="0">
              <a:lnSpc>
                <a:spcPct val="100000"/>
              </a:lnSpc>
              <a:spcBef>
                <a:spcPts val="1600"/>
              </a:spcBef>
              <a:spcAft>
                <a:spcPts val="0"/>
              </a:spcAft>
              <a:buSzPts val="1400"/>
              <a:buChar char="○"/>
              <a:defRPr sz="1600"/>
            </a:lvl8pPr>
            <a:lvl9pPr indent="-317500" lvl="8" marL="4114800" rtl="0">
              <a:lnSpc>
                <a:spcPct val="100000"/>
              </a:lnSpc>
              <a:spcBef>
                <a:spcPts val="1600"/>
              </a:spcBef>
              <a:spcAft>
                <a:spcPts val="1600"/>
              </a:spcAft>
              <a:buSzPts val="1400"/>
              <a:buChar char="■"/>
              <a:defRPr sz="1600"/>
            </a:lvl9pPr>
          </a:lstStyle>
          <a:p/>
        </p:txBody>
      </p:sp>
      <p:sp>
        <p:nvSpPr>
          <p:cNvPr id="352" name="Google Shape;352;p32"/>
          <p:cNvSpPr txBox="1"/>
          <p:nvPr>
            <p:ph idx="2" type="body"/>
          </p:nvPr>
        </p:nvSpPr>
        <p:spPr>
          <a:xfrm>
            <a:off x="4810075" y="1470450"/>
            <a:ext cx="3620700" cy="31380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1600"/>
            </a:lvl1pPr>
            <a:lvl2pPr indent="-317500" lvl="1" marL="914400" rtl="0">
              <a:lnSpc>
                <a:spcPct val="100000"/>
              </a:lnSpc>
              <a:spcBef>
                <a:spcPts val="1600"/>
              </a:spcBef>
              <a:spcAft>
                <a:spcPts val="0"/>
              </a:spcAft>
              <a:buSzPts val="1400"/>
              <a:buChar char="○"/>
              <a:defRPr sz="1600"/>
            </a:lvl2pPr>
            <a:lvl3pPr indent="-317500" lvl="2" marL="1371600" rtl="0">
              <a:lnSpc>
                <a:spcPct val="100000"/>
              </a:lnSpc>
              <a:spcBef>
                <a:spcPts val="1600"/>
              </a:spcBef>
              <a:spcAft>
                <a:spcPts val="0"/>
              </a:spcAft>
              <a:buSzPts val="1400"/>
              <a:buChar char="■"/>
              <a:defRPr sz="1600"/>
            </a:lvl3pPr>
            <a:lvl4pPr indent="-317500" lvl="3" marL="1828800" rtl="0">
              <a:lnSpc>
                <a:spcPct val="100000"/>
              </a:lnSpc>
              <a:spcBef>
                <a:spcPts val="1600"/>
              </a:spcBef>
              <a:spcAft>
                <a:spcPts val="0"/>
              </a:spcAft>
              <a:buSzPts val="1400"/>
              <a:buChar char="●"/>
              <a:defRPr sz="1600"/>
            </a:lvl4pPr>
            <a:lvl5pPr indent="-317500" lvl="4" marL="2286000" rtl="0">
              <a:lnSpc>
                <a:spcPct val="100000"/>
              </a:lnSpc>
              <a:spcBef>
                <a:spcPts val="1600"/>
              </a:spcBef>
              <a:spcAft>
                <a:spcPts val="0"/>
              </a:spcAft>
              <a:buSzPts val="1400"/>
              <a:buChar char="○"/>
              <a:defRPr sz="1600"/>
            </a:lvl5pPr>
            <a:lvl6pPr indent="-317500" lvl="5" marL="2743200" rtl="0">
              <a:lnSpc>
                <a:spcPct val="100000"/>
              </a:lnSpc>
              <a:spcBef>
                <a:spcPts val="1600"/>
              </a:spcBef>
              <a:spcAft>
                <a:spcPts val="0"/>
              </a:spcAft>
              <a:buSzPts val="1400"/>
              <a:buChar char="■"/>
              <a:defRPr sz="1600"/>
            </a:lvl6pPr>
            <a:lvl7pPr indent="-317500" lvl="6" marL="3200400" rtl="0">
              <a:lnSpc>
                <a:spcPct val="100000"/>
              </a:lnSpc>
              <a:spcBef>
                <a:spcPts val="1600"/>
              </a:spcBef>
              <a:spcAft>
                <a:spcPts val="0"/>
              </a:spcAft>
              <a:buSzPts val="1400"/>
              <a:buChar char="●"/>
              <a:defRPr sz="1600"/>
            </a:lvl7pPr>
            <a:lvl8pPr indent="-317500" lvl="7" marL="3657600" rtl="0">
              <a:lnSpc>
                <a:spcPct val="100000"/>
              </a:lnSpc>
              <a:spcBef>
                <a:spcPts val="1600"/>
              </a:spcBef>
              <a:spcAft>
                <a:spcPts val="0"/>
              </a:spcAft>
              <a:buSzPts val="1400"/>
              <a:buChar char="○"/>
              <a:defRPr sz="1600"/>
            </a:lvl8pPr>
            <a:lvl9pPr indent="-317500" lvl="8" marL="4114800" rtl="0">
              <a:lnSpc>
                <a:spcPct val="100000"/>
              </a:lnSpc>
              <a:spcBef>
                <a:spcPts val="1600"/>
              </a:spcBef>
              <a:spcAft>
                <a:spcPts val="1600"/>
              </a:spcAft>
              <a:buSzPts val="1400"/>
              <a:buChar char="■"/>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4" name="Shape 134"/>
        <p:cNvGrpSpPr/>
        <p:nvPr/>
      </p:nvGrpSpPr>
      <p:grpSpPr>
        <a:xfrm>
          <a:off x="0" y="0"/>
          <a:ext cx="0" cy="0"/>
          <a:chOff x="0" y="0"/>
          <a:chExt cx="0" cy="0"/>
        </a:xfrm>
      </p:grpSpPr>
      <p:sp>
        <p:nvSpPr>
          <p:cNvPr id="135" name="Google Shape;135;p5"/>
          <p:cNvSpPr/>
          <p:nvPr/>
        </p:nvSpPr>
        <p:spPr>
          <a:xfrm>
            <a:off x="4288557" y="894580"/>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137" name="Google Shape;137;p5"/>
          <p:cNvSpPr txBox="1"/>
          <p:nvPr>
            <p:ph idx="1" type="body"/>
          </p:nvPr>
        </p:nvSpPr>
        <p:spPr>
          <a:xfrm>
            <a:off x="1642150" y="1955700"/>
            <a:ext cx="3285900" cy="16638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138" name="Google Shape;138;p5"/>
          <p:cNvSpPr/>
          <p:nvPr/>
        </p:nvSpPr>
        <p:spPr>
          <a:xfrm>
            <a:off x="0" y="0"/>
            <a:ext cx="1257045" cy="5144144"/>
          </a:xfrm>
          <a:custGeom>
            <a:rect b="b" l="l" r="r" t="t"/>
            <a:pathLst>
              <a:path extrusionOk="0" h="39613" w="9680">
                <a:moveTo>
                  <a:pt x="0" y="0"/>
                </a:moveTo>
                <a:lnTo>
                  <a:pt x="0" y="39612"/>
                </a:lnTo>
                <a:lnTo>
                  <a:pt x="2000" y="39612"/>
                </a:lnTo>
                <a:lnTo>
                  <a:pt x="96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9" name="Shape 139"/>
        <p:cNvGrpSpPr/>
        <p:nvPr/>
      </p:nvGrpSpPr>
      <p:grpSpPr>
        <a:xfrm>
          <a:off x="0" y="0"/>
          <a:ext cx="0" cy="0"/>
          <a:chOff x="0" y="0"/>
          <a:chExt cx="0" cy="0"/>
        </a:xfrm>
      </p:grpSpPr>
      <p:sp>
        <p:nvSpPr>
          <p:cNvPr id="140" name="Google Shape;140;p6"/>
          <p:cNvSpPr/>
          <p:nvPr/>
        </p:nvSpPr>
        <p:spPr>
          <a:xfrm flipH="1">
            <a:off x="1439541" y="1730375"/>
            <a:ext cx="3103884" cy="2584482"/>
          </a:xfrm>
          <a:custGeom>
            <a:rect b="b" l="l" r="r" t="t"/>
            <a:pathLst>
              <a:path extrusionOk="0" h="15883" w="19075">
                <a:moveTo>
                  <a:pt x="1" y="0"/>
                </a:moveTo>
                <a:lnTo>
                  <a:pt x="3049" y="15883"/>
                </a:lnTo>
                <a:lnTo>
                  <a:pt x="19074" y="15883"/>
                </a:lnTo>
                <a:lnTo>
                  <a:pt x="16026" y="0"/>
                </a:ln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flipH="1">
            <a:off x="1334766" y="1616075"/>
            <a:ext cx="3103884" cy="2584482"/>
          </a:xfrm>
          <a:custGeom>
            <a:rect b="b" l="l" r="r" t="t"/>
            <a:pathLst>
              <a:path extrusionOk="0" h="15883" w="19075">
                <a:moveTo>
                  <a:pt x="1" y="0"/>
                </a:moveTo>
                <a:lnTo>
                  <a:pt x="3049" y="15883"/>
                </a:lnTo>
                <a:lnTo>
                  <a:pt x="19074" y="15883"/>
                </a:lnTo>
                <a:lnTo>
                  <a:pt x="1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flipH="1">
            <a:off x="4721166" y="1730375"/>
            <a:ext cx="3103884" cy="2584482"/>
          </a:xfrm>
          <a:custGeom>
            <a:rect b="b" l="l" r="r" t="t"/>
            <a:pathLst>
              <a:path extrusionOk="0" h="15883" w="19075">
                <a:moveTo>
                  <a:pt x="1" y="0"/>
                </a:moveTo>
                <a:lnTo>
                  <a:pt x="3049" y="15883"/>
                </a:lnTo>
                <a:lnTo>
                  <a:pt x="19074" y="15883"/>
                </a:lnTo>
                <a:lnTo>
                  <a:pt x="16026" y="0"/>
                </a:ln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flipH="1">
            <a:off x="4616391" y="1616075"/>
            <a:ext cx="3103884" cy="2584482"/>
          </a:xfrm>
          <a:custGeom>
            <a:rect b="b" l="l" r="r" t="t"/>
            <a:pathLst>
              <a:path extrusionOk="0" h="15883" w="19075">
                <a:moveTo>
                  <a:pt x="1" y="0"/>
                </a:moveTo>
                <a:lnTo>
                  <a:pt x="3049" y="15883"/>
                </a:lnTo>
                <a:lnTo>
                  <a:pt x="19074" y="15883"/>
                </a:lnTo>
                <a:lnTo>
                  <a:pt x="16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txBox="1"/>
          <p:nvPr>
            <p:ph type="title"/>
          </p:nvPr>
        </p:nvSpPr>
        <p:spPr>
          <a:xfrm>
            <a:off x="5306950" y="1925650"/>
            <a:ext cx="1789200" cy="374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solidFill>
                  <a:schemeClr val="lt1"/>
                </a:solidFill>
              </a:defRPr>
            </a:lvl1pPr>
            <a:lvl2pPr lvl="1" rtl="0" algn="ctr">
              <a:spcBef>
                <a:spcPts val="0"/>
              </a:spcBef>
              <a:spcAft>
                <a:spcPts val="0"/>
              </a:spcAft>
              <a:buNone/>
              <a:defRPr sz="2000">
                <a:solidFill>
                  <a:schemeClr val="lt1"/>
                </a:solidFill>
              </a:defRPr>
            </a:lvl2pPr>
            <a:lvl3pPr lvl="2" rtl="0" algn="ctr">
              <a:spcBef>
                <a:spcPts val="0"/>
              </a:spcBef>
              <a:spcAft>
                <a:spcPts val="0"/>
              </a:spcAft>
              <a:buNone/>
              <a:defRPr sz="2000">
                <a:solidFill>
                  <a:schemeClr val="lt1"/>
                </a:solidFill>
              </a:defRPr>
            </a:lvl3pPr>
            <a:lvl4pPr lvl="3" rtl="0" algn="ctr">
              <a:spcBef>
                <a:spcPts val="0"/>
              </a:spcBef>
              <a:spcAft>
                <a:spcPts val="0"/>
              </a:spcAft>
              <a:buNone/>
              <a:defRPr sz="2000">
                <a:solidFill>
                  <a:schemeClr val="lt1"/>
                </a:solidFill>
              </a:defRPr>
            </a:lvl4pPr>
            <a:lvl5pPr lvl="4" rtl="0" algn="ctr">
              <a:spcBef>
                <a:spcPts val="0"/>
              </a:spcBef>
              <a:spcAft>
                <a:spcPts val="0"/>
              </a:spcAft>
              <a:buNone/>
              <a:defRPr sz="2000">
                <a:solidFill>
                  <a:schemeClr val="lt1"/>
                </a:solidFill>
              </a:defRPr>
            </a:lvl5pPr>
            <a:lvl6pPr lvl="5" rtl="0" algn="ctr">
              <a:spcBef>
                <a:spcPts val="0"/>
              </a:spcBef>
              <a:spcAft>
                <a:spcPts val="0"/>
              </a:spcAft>
              <a:buNone/>
              <a:defRPr sz="2000">
                <a:solidFill>
                  <a:schemeClr val="lt1"/>
                </a:solidFill>
              </a:defRPr>
            </a:lvl6pPr>
            <a:lvl7pPr lvl="6" rtl="0" algn="ctr">
              <a:spcBef>
                <a:spcPts val="0"/>
              </a:spcBef>
              <a:spcAft>
                <a:spcPts val="0"/>
              </a:spcAft>
              <a:buNone/>
              <a:defRPr sz="2000">
                <a:solidFill>
                  <a:schemeClr val="lt1"/>
                </a:solidFill>
              </a:defRPr>
            </a:lvl7pPr>
            <a:lvl8pPr lvl="7" rtl="0" algn="ctr">
              <a:spcBef>
                <a:spcPts val="0"/>
              </a:spcBef>
              <a:spcAft>
                <a:spcPts val="0"/>
              </a:spcAft>
              <a:buNone/>
              <a:defRPr sz="2000">
                <a:solidFill>
                  <a:schemeClr val="lt1"/>
                </a:solidFill>
              </a:defRPr>
            </a:lvl8pPr>
            <a:lvl9pPr lvl="8" rtl="0" algn="ctr">
              <a:spcBef>
                <a:spcPts val="0"/>
              </a:spcBef>
              <a:spcAft>
                <a:spcPts val="0"/>
              </a:spcAft>
              <a:buNone/>
              <a:defRPr sz="2000">
                <a:solidFill>
                  <a:schemeClr val="lt1"/>
                </a:solidFill>
              </a:defRPr>
            </a:lvl9pPr>
          </a:lstStyle>
          <a:p/>
        </p:txBody>
      </p:sp>
      <p:sp>
        <p:nvSpPr>
          <p:cNvPr id="145" name="Google Shape;145;p6"/>
          <p:cNvSpPr/>
          <p:nvPr/>
        </p:nvSpPr>
        <p:spPr>
          <a:xfrm flipH="1">
            <a:off x="8481450" y="1730372"/>
            <a:ext cx="662557" cy="341639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flipH="1" rot="10800000">
            <a:off x="-7050" y="-3"/>
            <a:ext cx="662557" cy="341639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txBox="1"/>
          <p:nvPr>
            <p:ph idx="2" type="title"/>
          </p:nvPr>
        </p:nvSpPr>
        <p:spPr>
          <a:xfrm>
            <a:off x="2011925" y="1925650"/>
            <a:ext cx="1789200" cy="374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solidFill>
                  <a:schemeClr val="dk2"/>
                </a:solidFill>
              </a:defRPr>
            </a:lvl1pPr>
            <a:lvl2pPr lvl="1" rtl="0" algn="ctr">
              <a:spcBef>
                <a:spcPts val="0"/>
              </a:spcBef>
              <a:spcAft>
                <a:spcPts val="0"/>
              </a:spcAft>
              <a:buNone/>
              <a:defRPr sz="2000">
                <a:solidFill>
                  <a:schemeClr val="dk2"/>
                </a:solidFill>
              </a:defRPr>
            </a:lvl2pPr>
            <a:lvl3pPr lvl="2" rtl="0" algn="ctr">
              <a:spcBef>
                <a:spcPts val="0"/>
              </a:spcBef>
              <a:spcAft>
                <a:spcPts val="0"/>
              </a:spcAft>
              <a:buNone/>
              <a:defRPr sz="2000">
                <a:solidFill>
                  <a:schemeClr val="dk2"/>
                </a:solidFill>
              </a:defRPr>
            </a:lvl3pPr>
            <a:lvl4pPr lvl="3" rtl="0" algn="ctr">
              <a:spcBef>
                <a:spcPts val="0"/>
              </a:spcBef>
              <a:spcAft>
                <a:spcPts val="0"/>
              </a:spcAft>
              <a:buNone/>
              <a:defRPr sz="2000">
                <a:solidFill>
                  <a:schemeClr val="dk2"/>
                </a:solidFill>
              </a:defRPr>
            </a:lvl4pPr>
            <a:lvl5pPr lvl="4" rtl="0" algn="ctr">
              <a:spcBef>
                <a:spcPts val="0"/>
              </a:spcBef>
              <a:spcAft>
                <a:spcPts val="0"/>
              </a:spcAft>
              <a:buNone/>
              <a:defRPr sz="2000">
                <a:solidFill>
                  <a:schemeClr val="dk2"/>
                </a:solidFill>
              </a:defRPr>
            </a:lvl5pPr>
            <a:lvl6pPr lvl="5" rtl="0" algn="ctr">
              <a:spcBef>
                <a:spcPts val="0"/>
              </a:spcBef>
              <a:spcAft>
                <a:spcPts val="0"/>
              </a:spcAft>
              <a:buNone/>
              <a:defRPr sz="2000">
                <a:solidFill>
                  <a:schemeClr val="dk2"/>
                </a:solidFill>
              </a:defRPr>
            </a:lvl6pPr>
            <a:lvl7pPr lvl="6" rtl="0" algn="ctr">
              <a:spcBef>
                <a:spcPts val="0"/>
              </a:spcBef>
              <a:spcAft>
                <a:spcPts val="0"/>
              </a:spcAft>
              <a:buNone/>
              <a:defRPr sz="2000">
                <a:solidFill>
                  <a:schemeClr val="dk2"/>
                </a:solidFill>
              </a:defRPr>
            </a:lvl7pPr>
            <a:lvl8pPr lvl="7" rtl="0" algn="ctr">
              <a:spcBef>
                <a:spcPts val="0"/>
              </a:spcBef>
              <a:spcAft>
                <a:spcPts val="0"/>
              </a:spcAft>
              <a:buNone/>
              <a:defRPr sz="2000">
                <a:solidFill>
                  <a:schemeClr val="dk2"/>
                </a:solidFill>
              </a:defRPr>
            </a:lvl8pPr>
            <a:lvl9pPr lvl="8" rtl="0" algn="ctr">
              <a:spcBef>
                <a:spcPts val="0"/>
              </a:spcBef>
              <a:spcAft>
                <a:spcPts val="0"/>
              </a:spcAft>
              <a:buNone/>
              <a:defRPr sz="2000">
                <a:solidFill>
                  <a:schemeClr val="dk2"/>
                </a:solidFill>
              </a:defRPr>
            </a:lvl9pPr>
          </a:lstStyle>
          <a:p/>
        </p:txBody>
      </p:sp>
      <p:sp>
        <p:nvSpPr>
          <p:cNvPr id="148" name="Google Shape;148;p6"/>
          <p:cNvSpPr txBox="1"/>
          <p:nvPr>
            <p:ph idx="1" type="body"/>
          </p:nvPr>
        </p:nvSpPr>
        <p:spPr>
          <a:xfrm>
            <a:off x="2010413" y="2363125"/>
            <a:ext cx="1790700" cy="676200"/>
          </a:xfrm>
          <a:prstGeom prst="rect">
            <a:avLst/>
          </a:prstGeom>
        </p:spPr>
        <p:txBody>
          <a:bodyPr anchorCtr="0" anchor="t" bIns="0" lIns="0" spcFirstLastPara="1" rIns="0" wrap="square" tIns="0">
            <a:noAutofit/>
          </a:bodyPr>
          <a:lstStyle>
            <a:lvl1pPr indent="-330200" lvl="0" marL="457200" rtl="0" algn="ctr">
              <a:lnSpc>
                <a:spcPct val="100000"/>
              </a:lnSpc>
              <a:spcBef>
                <a:spcPts val="0"/>
              </a:spcBef>
              <a:spcAft>
                <a:spcPts val="0"/>
              </a:spcAft>
              <a:buSzPts val="1600"/>
              <a:buChar char="●"/>
              <a:defRPr sz="1600"/>
            </a:lvl1pPr>
            <a:lvl2pPr indent="-330200" lvl="1" marL="914400" rtl="0" algn="ctr">
              <a:lnSpc>
                <a:spcPct val="100000"/>
              </a:lnSpc>
              <a:spcBef>
                <a:spcPts val="1600"/>
              </a:spcBef>
              <a:spcAft>
                <a:spcPts val="0"/>
              </a:spcAft>
              <a:buSzPts val="1600"/>
              <a:buChar char="○"/>
              <a:defRPr sz="1600"/>
            </a:lvl2pPr>
            <a:lvl3pPr indent="-330200" lvl="2" marL="1371600" rtl="0" algn="ctr">
              <a:lnSpc>
                <a:spcPct val="100000"/>
              </a:lnSpc>
              <a:spcBef>
                <a:spcPts val="1600"/>
              </a:spcBef>
              <a:spcAft>
                <a:spcPts val="0"/>
              </a:spcAft>
              <a:buSzPts val="1600"/>
              <a:buChar char="■"/>
              <a:defRPr sz="1600"/>
            </a:lvl3pPr>
            <a:lvl4pPr indent="-330200" lvl="3" marL="1828800" rtl="0" algn="ctr">
              <a:lnSpc>
                <a:spcPct val="100000"/>
              </a:lnSpc>
              <a:spcBef>
                <a:spcPts val="1600"/>
              </a:spcBef>
              <a:spcAft>
                <a:spcPts val="0"/>
              </a:spcAft>
              <a:buSzPts val="1600"/>
              <a:buChar char="●"/>
              <a:defRPr sz="1600"/>
            </a:lvl4pPr>
            <a:lvl5pPr indent="-330200" lvl="4" marL="2286000" rtl="0" algn="ctr">
              <a:lnSpc>
                <a:spcPct val="100000"/>
              </a:lnSpc>
              <a:spcBef>
                <a:spcPts val="1600"/>
              </a:spcBef>
              <a:spcAft>
                <a:spcPts val="0"/>
              </a:spcAft>
              <a:buSzPts val="1600"/>
              <a:buChar char="○"/>
              <a:defRPr sz="1600"/>
            </a:lvl5pPr>
            <a:lvl6pPr indent="-330200" lvl="5" marL="2743200" rtl="0" algn="ctr">
              <a:lnSpc>
                <a:spcPct val="100000"/>
              </a:lnSpc>
              <a:spcBef>
                <a:spcPts val="1600"/>
              </a:spcBef>
              <a:spcAft>
                <a:spcPts val="0"/>
              </a:spcAft>
              <a:buSzPts val="1600"/>
              <a:buChar char="■"/>
              <a:defRPr sz="1600"/>
            </a:lvl6pPr>
            <a:lvl7pPr indent="-330200" lvl="6" marL="3200400" rtl="0" algn="ctr">
              <a:lnSpc>
                <a:spcPct val="100000"/>
              </a:lnSpc>
              <a:spcBef>
                <a:spcPts val="1600"/>
              </a:spcBef>
              <a:spcAft>
                <a:spcPts val="0"/>
              </a:spcAft>
              <a:buSzPts val="1600"/>
              <a:buChar char="●"/>
              <a:defRPr sz="1600"/>
            </a:lvl7pPr>
            <a:lvl8pPr indent="-330200" lvl="7" marL="3657600" rtl="0" algn="ctr">
              <a:lnSpc>
                <a:spcPct val="100000"/>
              </a:lnSpc>
              <a:spcBef>
                <a:spcPts val="1600"/>
              </a:spcBef>
              <a:spcAft>
                <a:spcPts val="0"/>
              </a:spcAft>
              <a:buSzPts val="1600"/>
              <a:buChar char="○"/>
              <a:defRPr sz="1600"/>
            </a:lvl8pPr>
            <a:lvl9pPr indent="-330200" lvl="8" marL="4114800" rtl="0" algn="ctr">
              <a:lnSpc>
                <a:spcPct val="100000"/>
              </a:lnSpc>
              <a:spcBef>
                <a:spcPts val="1600"/>
              </a:spcBef>
              <a:spcAft>
                <a:spcPts val="1600"/>
              </a:spcAft>
              <a:buSzPts val="1600"/>
              <a:buChar char="■"/>
              <a:defRPr sz="1600"/>
            </a:lvl9pPr>
          </a:lstStyle>
          <a:p/>
        </p:txBody>
      </p:sp>
      <p:sp>
        <p:nvSpPr>
          <p:cNvPr id="149" name="Google Shape;149;p6"/>
          <p:cNvSpPr txBox="1"/>
          <p:nvPr>
            <p:ph idx="3" type="body"/>
          </p:nvPr>
        </p:nvSpPr>
        <p:spPr>
          <a:xfrm>
            <a:off x="5306938" y="2363125"/>
            <a:ext cx="1790700" cy="676200"/>
          </a:xfrm>
          <a:prstGeom prst="rect">
            <a:avLst/>
          </a:prstGeom>
        </p:spPr>
        <p:txBody>
          <a:bodyPr anchorCtr="0" anchor="t" bIns="0" lIns="0" spcFirstLastPara="1" rIns="0" wrap="square" tIns="0">
            <a:noAutofit/>
          </a:bodyPr>
          <a:lstStyle>
            <a:lvl1pPr indent="-330200" lvl="0" marL="457200" rtl="0" algn="ctr">
              <a:lnSpc>
                <a:spcPct val="100000"/>
              </a:lnSpc>
              <a:spcBef>
                <a:spcPts val="0"/>
              </a:spcBef>
              <a:spcAft>
                <a:spcPts val="0"/>
              </a:spcAft>
              <a:buClr>
                <a:schemeClr val="lt1"/>
              </a:buClr>
              <a:buSzPts val="1600"/>
              <a:buChar char="●"/>
              <a:defRPr sz="1600">
                <a:solidFill>
                  <a:schemeClr val="lt1"/>
                </a:solidFill>
              </a:defRPr>
            </a:lvl1pPr>
            <a:lvl2pPr indent="-330200" lvl="1" marL="914400" rtl="0" algn="ctr">
              <a:lnSpc>
                <a:spcPct val="100000"/>
              </a:lnSpc>
              <a:spcBef>
                <a:spcPts val="1600"/>
              </a:spcBef>
              <a:spcAft>
                <a:spcPts val="0"/>
              </a:spcAft>
              <a:buClr>
                <a:schemeClr val="lt1"/>
              </a:buClr>
              <a:buSzPts val="1600"/>
              <a:buChar char="○"/>
              <a:defRPr sz="1600">
                <a:solidFill>
                  <a:schemeClr val="lt1"/>
                </a:solidFill>
              </a:defRPr>
            </a:lvl2pPr>
            <a:lvl3pPr indent="-330200" lvl="2" marL="1371600" rtl="0" algn="ctr">
              <a:lnSpc>
                <a:spcPct val="100000"/>
              </a:lnSpc>
              <a:spcBef>
                <a:spcPts val="1600"/>
              </a:spcBef>
              <a:spcAft>
                <a:spcPts val="0"/>
              </a:spcAft>
              <a:buClr>
                <a:schemeClr val="lt1"/>
              </a:buClr>
              <a:buSzPts val="1600"/>
              <a:buChar char="■"/>
              <a:defRPr sz="1600">
                <a:solidFill>
                  <a:schemeClr val="lt1"/>
                </a:solidFill>
              </a:defRPr>
            </a:lvl3pPr>
            <a:lvl4pPr indent="-330200" lvl="3" marL="1828800" rtl="0" algn="ctr">
              <a:lnSpc>
                <a:spcPct val="100000"/>
              </a:lnSpc>
              <a:spcBef>
                <a:spcPts val="1600"/>
              </a:spcBef>
              <a:spcAft>
                <a:spcPts val="0"/>
              </a:spcAft>
              <a:buClr>
                <a:schemeClr val="lt1"/>
              </a:buClr>
              <a:buSzPts val="1600"/>
              <a:buChar char="●"/>
              <a:defRPr sz="1600">
                <a:solidFill>
                  <a:schemeClr val="lt1"/>
                </a:solidFill>
              </a:defRPr>
            </a:lvl4pPr>
            <a:lvl5pPr indent="-330200" lvl="4" marL="2286000" rtl="0" algn="ctr">
              <a:lnSpc>
                <a:spcPct val="100000"/>
              </a:lnSpc>
              <a:spcBef>
                <a:spcPts val="1600"/>
              </a:spcBef>
              <a:spcAft>
                <a:spcPts val="0"/>
              </a:spcAft>
              <a:buClr>
                <a:schemeClr val="lt1"/>
              </a:buClr>
              <a:buSzPts val="1600"/>
              <a:buChar char="○"/>
              <a:defRPr sz="1600">
                <a:solidFill>
                  <a:schemeClr val="lt1"/>
                </a:solidFill>
              </a:defRPr>
            </a:lvl5pPr>
            <a:lvl6pPr indent="-330200" lvl="5" marL="2743200" rtl="0" algn="ctr">
              <a:lnSpc>
                <a:spcPct val="100000"/>
              </a:lnSpc>
              <a:spcBef>
                <a:spcPts val="1600"/>
              </a:spcBef>
              <a:spcAft>
                <a:spcPts val="0"/>
              </a:spcAft>
              <a:buClr>
                <a:schemeClr val="lt1"/>
              </a:buClr>
              <a:buSzPts val="1600"/>
              <a:buChar char="■"/>
              <a:defRPr sz="1600">
                <a:solidFill>
                  <a:schemeClr val="lt1"/>
                </a:solidFill>
              </a:defRPr>
            </a:lvl6pPr>
            <a:lvl7pPr indent="-330200" lvl="6" marL="3200400" rtl="0" algn="ctr">
              <a:lnSpc>
                <a:spcPct val="100000"/>
              </a:lnSpc>
              <a:spcBef>
                <a:spcPts val="1600"/>
              </a:spcBef>
              <a:spcAft>
                <a:spcPts val="0"/>
              </a:spcAft>
              <a:buClr>
                <a:schemeClr val="lt1"/>
              </a:buClr>
              <a:buSzPts val="1600"/>
              <a:buChar char="●"/>
              <a:defRPr sz="1600">
                <a:solidFill>
                  <a:schemeClr val="lt1"/>
                </a:solidFill>
              </a:defRPr>
            </a:lvl7pPr>
            <a:lvl8pPr indent="-330200" lvl="7" marL="3657600" rtl="0" algn="ctr">
              <a:lnSpc>
                <a:spcPct val="100000"/>
              </a:lnSpc>
              <a:spcBef>
                <a:spcPts val="1600"/>
              </a:spcBef>
              <a:spcAft>
                <a:spcPts val="0"/>
              </a:spcAft>
              <a:buClr>
                <a:schemeClr val="lt1"/>
              </a:buClr>
              <a:buSzPts val="1600"/>
              <a:buChar char="○"/>
              <a:defRPr sz="1600">
                <a:solidFill>
                  <a:schemeClr val="lt1"/>
                </a:solidFill>
              </a:defRPr>
            </a:lvl8pPr>
            <a:lvl9pPr indent="-330200" lvl="8" marL="4114800" rtl="0" algn="ctr">
              <a:lnSpc>
                <a:spcPct val="100000"/>
              </a:lnSpc>
              <a:spcBef>
                <a:spcPts val="1600"/>
              </a:spcBef>
              <a:spcAft>
                <a:spcPts val="1600"/>
              </a:spcAft>
              <a:buClr>
                <a:schemeClr val="lt1"/>
              </a:buClr>
              <a:buSzPts val="1600"/>
              <a:buChar char="■"/>
              <a:defRPr sz="1600">
                <a:solidFill>
                  <a:schemeClr val="lt1"/>
                </a:solidFill>
              </a:defRPr>
            </a:lvl9pPr>
          </a:lstStyle>
          <a:p/>
        </p:txBody>
      </p:sp>
      <p:sp>
        <p:nvSpPr>
          <p:cNvPr id="150" name="Google Shape;150;p6"/>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txBox="1"/>
          <p:nvPr>
            <p:ph idx="4"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p7"/>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55" name="Shape 155"/>
        <p:cNvGrpSpPr/>
        <p:nvPr/>
      </p:nvGrpSpPr>
      <p:grpSpPr>
        <a:xfrm>
          <a:off x="0" y="0"/>
          <a:ext cx="0" cy="0"/>
          <a:chOff x="0" y="0"/>
          <a:chExt cx="0" cy="0"/>
        </a:xfrm>
      </p:grpSpPr>
      <p:sp>
        <p:nvSpPr>
          <p:cNvPr id="156" name="Google Shape;156;p8"/>
          <p:cNvSpPr/>
          <p:nvPr/>
        </p:nvSpPr>
        <p:spPr>
          <a:xfrm>
            <a:off x="807000" y="2060414"/>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txBox="1"/>
          <p:nvPr>
            <p:ph type="title"/>
          </p:nvPr>
        </p:nvSpPr>
        <p:spPr>
          <a:xfrm>
            <a:off x="711750" y="1606800"/>
            <a:ext cx="3402900" cy="612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158" name="Google Shape;158;p8"/>
          <p:cNvSpPr txBox="1"/>
          <p:nvPr>
            <p:ph idx="1" type="body"/>
          </p:nvPr>
        </p:nvSpPr>
        <p:spPr>
          <a:xfrm>
            <a:off x="711750" y="2608800"/>
            <a:ext cx="3402900" cy="1612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9" name="Shape 159"/>
        <p:cNvGrpSpPr/>
        <p:nvPr/>
      </p:nvGrpSpPr>
      <p:grpSpPr>
        <a:xfrm>
          <a:off x="0" y="0"/>
          <a:ext cx="0" cy="0"/>
          <a:chOff x="0" y="0"/>
          <a:chExt cx="0" cy="0"/>
        </a:xfrm>
      </p:grpSpPr>
      <p:sp>
        <p:nvSpPr>
          <p:cNvPr id="160" name="Google Shape;160;p9"/>
          <p:cNvSpPr/>
          <p:nvPr/>
        </p:nvSpPr>
        <p:spPr>
          <a:xfrm>
            <a:off x="-882575" y="1080625"/>
            <a:ext cx="4752411" cy="1891159"/>
          </a:xfrm>
          <a:custGeom>
            <a:rect b="b" l="l" r="r" t="t"/>
            <a:pathLst>
              <a:path extrusionOk="0" h="45518" w="114385">
                <a:moveTo>
                  <a:pt x="8752" y="0"/>
                </a:moveTo>
                <a:lnTo>
                  <a:pt x="1" y="45518"/>
                </a:lnTo>
                <a:lnTo>
                  <a:pt x="105645" y="45518"/>
                </a:lnTo>
                <a:lnTo>
                  <a:pt x="1143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50875" y="1080625"/>
            <a:ext cx="4752411" cy="1891159"/>
          </a:xfrm>
          <a:custGeom>
            <a:rect b="b" l="l" r="r" t="t"/>
            <a:pathLst>
              <a:path extrusionOk="0" h="45518" w="114385">
                <a:moveTo>
                  <a:pt x="8752" y="0"/>
                </a:moveTo>
                <a:lnTo>
                  <a:pt x="1" y="45518"/>
                </a:lnTo>
                <a:lnTo>
                  <a:pt x="105645" y="45518"/>
                </a:lnTo>
                <a:lnTo>
                  <a:pt x="1143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398679" y="2413795"/>
            <a:ext cx="4123132" cy="374011"/>
          </a:xfrm>
          <a:custGeom>
            <a:rect b="b" l="l" r="r" t="t"/>
            <a:pathLst>
              <a:path extrusionOk="0" h="9002" w="99239">
                <a:moveTo>
                  <a:pt x="89857" y="1"/>
                </a:moveTo>
                <a:cubicBezTo>
                  <a:pt x="89761" y="1"/>
                  <a:pt x="89690" y="72"/>
                  <a:pt x="89666" y="167"/>
                </a:cubicBezTo>
                <a:lnTo>
                  <a:pt x="88190" y="7823"/>
                </a:lnTo>
                <a:lnTo>
                  <a:pt x="87297" y="4108"/>
                </a:lnTo>
                <a:lnTo>
                  <a:pt x="87285" y="4073"/>
                </a:lnTo>
                <a:cubicBezTo>
                  <a:pt x="87190" y="3692"/>
                  <a:pt x="87118" y="3358"/>
                  <a:pt x="86535" y="3358"/>
                </a:cubicBezTo>
                <a:lnTo>
                  <a:pt x="202" y="3358"/>
                </a:lnTo>
                <a:cubicBezTo>
                  <a:pt x="83" y="3358"/>
                  <a:pt x="0" y="3453"/>
                  <a:pt x="0" y="3561"/>
                </a:cubicBezTo>
                <a:cubicBezTo>
                  <a:pt x="0" y="3680"/>
                  <a:pt x="83" y="3763"/>
                  <a:pt x="202" y="3763"/>
                </a:cubicBezTo>
                <a:lnTo>
                  <a:pt x="86535" y="3763"/>
                </a:lnTo>
                <a:cubicBezTo>
                  <a:pt x="86797" y="3763"/>
                  <a:pt x="86797" y="3799"/>
                  <a:pt x="86892" y="4180"/>
                </a:cubicBezTo>
                <a:lnTo>
                  <a:pt x="88011" y="8847"/>
                </a:lnTo>
                <a:cubicBezTo>
                  <a:pt x="88023" y="8930"/>
                  <a:pt x="88106" y="9002"/>
                  <a:pt x="88202" y="9002"/>
                </a:cubicBezTo>
                <a:lnTo>
                  <a:pt x="88213" y="9002"/>
                </a:lnTo>
                <a:cubicBezTo>
                  <a:pt x="88309" y="9002"/>
                  <a:pt x="88392" y="8930"/>
                  <a:pt x="88404" y="8835"/>
                </a:cubicBezTo>
                <a:lnTo>
                  <a:pt x="89916" y="1072"/>
                </a:lnTo>
                <a:cubicBezTo>
                  <a:pt x="90095" y="1667"/>
                  <a:pt x="90285" y="2251"/>
                  <a:pt x="90440" y="2549"/>
                </a:cubicBezTo>
                <a:lnTo>
                  <a:pt x="90488" y="2644"/>
                </a:lnTo>
                <a:cubicBezTo>
                  <a:pt x="90845" y="3382"/>
                  <a:pt x="91035" y="3620"/>
                  <a:pt x="91881" y="3620"/>
                </a:cubicBezTo>
                <a:lnTo>
                  <a:pt x="99167" y="3620"/>
                </a:lnTo>
                <a:lnTo>
                  <a:pt x="99239" y="3203"/>
                </a:lnTo>
                <a:lnTo>
                  <a:pt x="91881" y="3203"/>
                </a:lnTo>
                <a:cubicBezTo>
                  <a:pt x="91214" y="3203"/>
                  <a:pt x="91166" y="3096"/>
                  <a:pt x="90857" y="2465"/>
                </a:cubicBezTo>
                <a:lnTo>
                  <a:pt x="90809" y="2370"/>
                </a:lnTo>
                <a:cubicBezTo>
                  <a:pt x="90642" y="2048"/>
                  <a:pt x="90380" y="1251"/>
                  <a:pt x="90071" y="143"/>
                </a:cubicBezTo>
                <a:cubicBezTo>
                  <a:pt x="90047" y="60"/>
                  <a:pt x="89952" y="1"/>
                  <a:pt x="89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txBox="1"/>
          <p:nvPr>
            <p:ph type="title"/>
          </p:nvPr>
        </p:nvSpPr>
        <p:spPr>
          <a:xfrm>
            <a:off x="622425" y="1413600"/>
            <a:ext cx="3556500" cy="964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solidFill>
                  <a:schemeClr val="dk2"/>
                </a:solidFill>
              </a:defRPr>
            </a:lvl1pPr>
            <a:lvl2pPr lvl="1" rtl="0">
              <a:spcBef>
                <a:spcPts val="0"/>
              </a:spcBef>
              <a:spcAft>
                <a:spcPts val="0"/>
              </a:spcAft>
              <a:buNone/>
              <a:defRPr sz="3200">
                <a:solidFill>
                  <a:schemeClr val="dk2"/>
                </a:solidFill>
                <a:latin typeface="Open Sans Light"/>
                <a:ea typeface="Open Sans Light"/>
                <a:cs typeface="Open Sans Light"/>
                <a:sym typeface="Open Sans Light"/>
              </a:defRPr>
            </a:lvl2pPr>
            <a:lvl3pPr lvl="2" rtl="0">
              <a:spcBef>
                <a:spcPts val="0"/>
              </a:spcBef>
              <a:spcAft>
                <a:spcPts val="0"/>
              </a:spcAft>
              <a:buNone/>
              <a:defRPr sz="3200">
                <a:solidFill>
                  <a:schemeClr val="dk2"/>
                </a:solidFill>
                <a:latin typeface="Open Sans Light"/>
                <a:ea typeface="Open Sans Light"/>
                <a:cs typeface="Open Sans Light"/>
                <a:sym typeface="Open Sans Light"/>
              </a:defRPr>
            </a:lvl3pPr>
            <a:lvl4pPr lvl="3" rtl="0">
              <a:spcBef>
                <a:spcPts val="0"/>
              </a:spcBef>
              <a:spcAft>
                <a:spcPts val="0"/>
              </a:spcAft>
              <a:buNone/>
              <a:defRPr sz="3200">
                <a:solidFill>
                  <a:schemeClr val="dk2"/>
                </a:solidFill>
                <a:latin typeface="Open Sans Light"/>
                <a:ea typeface="Open Sans Light"/>
                <a:cs typeface="Open Sans Light"/>
                <a:sym typeface="Open Sans Light"/>
              </a:defRPr>
            </a:lvl4pPr>
            <a:lvl5pPr lvl="4" rtl="0">
              <a:spcBef>
                <a:spcPts val="0"/>
              </a:spcBef>
              <a:spcAft>
                <a:spcPts val="0"/>
              </a:spcAft>
              <a:buNone/>
              <a:defRPr sz="3200">
                <a:solidFill>
                  <a:schemeClr val="dk2"/>
                </a:solidFill>
                <a:latin typeface="Open Sans Light"/>
                <a:ea typeface="Open Sans Light"/>
                <a:cs typeface="Open Sans Light"/>
                <a:sym typeface="Open Sans Light"/>
              </a:defRPr>
            </a:lvl5pPr>
            <a:lvl6pPr lvl="5" rtl="0">
              <a:spcBef>
                <a:spcPts val="0"/>
              </a:spcBef>
              <a:spcAft>
                <a:spcPts val="0"/>
              </a:spcAft>
              <a:buNone/>
              <a:defRPr sz="3200">
                <a:solidFill>
                  <a:schemeClr val="dk2"/>
                </a:solidFill>
                <a:latin typeface="Open Sans Light"/>
                <a:ea typeface="Open Sans Light"/>
                <a:cs typeface="Open Sans Light"/>
                <a:sym typeface="Open Sans Light"/>
              </a:defRPr>
            </a:lvl6pPr>
            <a:lvl7pPr lvl="6" rtl="0">
              <a:spcBef>
                <a:spcPts val="0"/>
              </a:spcBef>
              <a:spcAft>
                <a:spcPts val="0"/>
              </a:spcAft>
              <a:buNone/>
              <a:defRPr sz="3200">
                <a:solidFill>
                  <a:schemeClr val="dk2"/>
                </a:solidFill>
                <a:latin typeface="Open Sans Light"/>
                <a:ea typeface="Open Sans Light"/>
                <a:cs typeface="Open Sans Light"/>
                <a:sym typeface="Open Sans Light"/>
              </a:defRPr>
            </a:lvl7pPr>
            <a:lvl8pPr lvl="7" rtl="0">
              <a:spcBef>
                <a:spcPts val="0"/>
              </a:spcBef>
              <a:spcAft>
                <a:spcPts val="0"/>
              </a:spcAft>
              <a:buNone/>
              <a:defRPr sz="3200">
                <a:solidFill>
                  <a:schemeClr val="dk2"/>
                </a:solidFill>
                <a:latin typeface="Open Sans Light"/>
                <a:ea typeface="Open Sans Light"/>
                <a:cs typeface="Open Sans Light"/>
                <a:sym typeface="Open Sans Light"/>
              </a:defRPr>
            </a:lvl8pPr>
            <a:lvl9pPr lvl="8" rtl="0">
              <a:spcBef>
                <a:spcPts val="0"/>
              </a:spcBef>
              <a:spcAft>
                <a:spcPts val="0"/>
              </a:spcAft>
              <a:buNone/>
              <a:defRPr sz="3200">
                <a:solidFill>
                  <a:schemeClr val="dk2"/>
                </a:solidFill>
                <a:latin typeface="Open Sans Light"/>
                <a:ea typeface="Open Sans Light"/>
                <a:cs typeface="Open Sans Light"/>
                <a:sym typeface="Open Sans Light"/>
              </a:defRPr>
            </a:lvl9pPr>
          </a:lstStyle>
          <a:p/>
        </p:txBody>
      </p:sp>
      <p:sp>
        <p:nvSpPr>
          <p:cNvPr id="164" name="Google Shape;164;p9"/>
          <p:cNvSpPr/>
          <p:nvPr/>
        </p:nvSpPr>
        <p:spPr>
          <a:xfrm flipH="1">
            <a:off x="-3649446" y="2413795"/>
            <a:ext cx="4123132" cy="374011"/>
          </a:xfrm>
          <a:custGeom>
            <a:rect b="b" l="l" r="r" t="t"/>
            <a:pathLst>
              <a:path extrusionOk="0" h="9002" w="99239">
                <a:moveTo>
                  <a:pt x="89857" y="1"/>
                </a:moveTo>
                <a:cubicBezTo>
                  <a:pt x="89761" y="1"/>
                  <a:pt x="89690" y="72"/>
                  <a:pt x="89666" y="167"/>
                </a:cubicBezTo>
                <a:lnTo>
                  <a:pt x="88190" y="7823"/>
                </a:lnTo>
                <a:lnTo>
                  <a:pt x="87297" y="4108"/>
                </a:lnTo>
                <a:lnTo>
                  <a:pt x="87285" y="4073"/>
                </a:lnTo>
                <a:cubicBezTo>
                  <a:pt x="87190" y="3692"/>
                  <a:pt x="87118" y="3358"/>
                  <a:pt x="86535" y="3358"/>
                </a:cubicBezTo>
                <a:lnTo>
                  <a:pt x="202" y="3358"/>
                </a:lnTo>
                <a:cubicBezTo>
                  <a:pt x="83" y="3358"/>
                  <a:pt x="0" y="3453"/>
                  <a:pt x="0" y="3561"/>
                </a:cubicBezTo>
                <a:cubicBezTo>
                  <a:pt x="0" y="3680"/>
                  <a:pt x="83" y="3763"/>
                  <a:pt x="202" y="3763"/>
                </a:cubicBezTo>
                <a:lnTo>
                  <a:pt x="86535" y="3763"/>
                </a:lnTo>
                <a:cubicBezTo>
                  <a:pt x="86797" y="3763"/>
                  <a:pt x="86797" y="3799"/>
                  <a:pt x="86892" y="4180"/>
                </a:cubicBezTo>
                <a:lnTo>
                  <a:pt x="88011" y="8847"/>
                </a:lnTo>
                <a:cubicBezTo>
                  <a:pt x="88023" y="8930"/>
                  <a:pt x="88106" y="9002"/>
                  <a:pt x="88202" y="9002"/>
                </a:cubicBezTo>
                <a:lnTo>
                  <a:pt x="88213" y="9002"/>
                </a:lnTo>
                <a:cubicBezTo>
                  <a:pt x="88309" y="9002"/>
                  <a:pt x="88392" y="8930"/>
                  <a:pt x="88404" y="8835"/>
                </a:cubicBezTo>
                <a:lnTo>
                  <a:pt x="89916" y="1072"/>
                </a:lnTo>
                <a:cubicBezTo>
                  <a:pt x="90095" y="1667"/>
                  <a:pt x="90285" y="2251"/>
                  <a:pt x="90440" y="2549"/>
                </a:cubicBezTo>
                <a:lnTo>
                  <a:pt x="90488" y="2644"/>
                </a:lnTo>
                <a:cubicBezTo>
                  <a:pt x="90845" y="3382"/>
                  <a:pt x="91035" y="3620"/>
                  <a:pt x="91881" y="3620"/>
                </a:cubicBezTo>
                <a:lnTo>
                  <a:pt x="99167" y="3620"/>
                </a:lnTo>
                <a:lnTo>
                  <a:pt x="99239" y="3203"/>
                </a:lnTo>
                <a:lnTo>
                  <a:pt x="91881" y="3203"/>
                </a:lnTo>
                <a:cubicBezTo>
                  <a:pt x="91214" y="3203"/>
                  <a:pt x="91166" y="3096"/>
                  <a:pt x="90857" y="2465"/>
                </a:cubicBezTo>
                <a:lnTo>
                  <a:pt x="90809" y="2370"/>
                </a:lnTo>
                <a:cubicBezTo>
                  <a:pt x="90642" y="2048"/>
                  <a:pt x="90380" y="1251"/>
                  <a:pt x="90071" y="143"/>
                </a:cubicBezTo>
                <a:cubicBezTo>
                  <a:pt x="90047" y="60"/>
                  <a:pt x="89952" y="1"/>
                  <a:pt x="89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5" name="Shape 165"/>
        <p:cNvGrpSpPr/>
        <p:nvPr/>
      </p:nvGrpSpPr>
      <p:grpSpPr>
        <a:xfrm>
          <a:off x="0" y="0"/>
          <a:ext cx="0" cy="0"/>
          <a:chOff x="0" y="0"/>
          <a:chExt cx="0" cy="0"/>
        </a:xfrm>
      </p:grpSpPr>
      <p:sp>
        <p:nvSpPr>
          <p:cNvPr id="166" name="Google Shape;166;p10"/>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168" name="Google Shape;168;p10"/>
          <p:cNvSpPr txBox="1"/>
          <p:nvPr>
            <p:ph idx="1" type="body"/>
          </p:nvPr>
        </p:nvSpPr>
        <p:spPr>
          <a:xfrm>
            <a:off x="4838925" y="2228800"/>
            <a:ext cx="3349500" cy="19812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69" name="Google Shape;169;p10"/>
          <p:cNvSpPr/>
          <p:nvPr/>
        </p:nvSpPr>
        <p:spPr>
          <a:xfrm flipH="1">
            <a:off x="8591556" y="2311129"/>
            <a:ext cx="552449" cy="2848563"/>
          </a:xfrm>
          <a:custGeom>
            <a:rect b="b" l="l" r="r" t="t"/>
            <a:pathLst>
              <a:path extrusionOk="0" h="34815" w="6752">
                <a:moveTo>
                  <a:pt x="0" y="1"/>
                </a:moveTo>
                <a:lnTo>
                  <a:pt x="0" y="34814"/>
                </a:lnTo>
                <a:lnTo>
                  <a:pt x="6751" y="34814"/>
                </a:lnTo>
                <a:lnTo>
                  <a:pt x="0" y="1"/>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txBox="1"/>
          <p:nvPr>
            <p:ph idx="2" type="subTitle"/>
          </p:nvPr>
        </p:nvSpPr>
        <p:spPr>
          <a:xfrm>
            <a:off x="4838925" y="1630600"/>
            <a:ext cx="3285900" cy="4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spcBef>
                <a:spcPts val="1600"/>
              </a:spcBef>
              <a:spcAft>
                <a:spcPts val="0"/>
              </a:spcAft>
              <a:buNone/>
              <a:defRPr b="1" sz="2200">
                <a:latin typeface="Fjalla One"/>
                <a:ea typeface="Fjalla One"/>
                <a:cs typeface="Fjalla One"/>
                <a:sym typeface="Fjalla One"/>
              </a:defRPr>
            </a:lvl2pPr>
            <a:lvl3pPr lvl="2" rtl="0">
              <a:spcBef>
                <a:spcPts val="1600"/>
              </a:spcBef>
              <a:spcAft>
                <a:spcPts val="0"/>
              </a:spcAft>
              <a:buNone/>
              <a:defRPr b="1" sz="2200">
                <a:latin typeface="Fjalla One"/>
                <a:ea typeface="Fjalla One"/>
                <a:cs typeface="Fjalla One"/>
                <a:sym typeface="Fjalla One"/>
              </a:defRPr>
            </a:lvl3pPr>
            <a:lvl4pPr lvl="3" rtl="0">
              <a:spcBef>
                <a:spcPts val="1600"/>
              </a:spcBef>
              <a:spcAft>
                <a:spcPts val="0"/>
              </a:spcAft>
              <a:buNone/>
              <a:defRPr b="1" sz="2200">
                <a:latin typeface="Fjalla One"/>
                <a:ea typeface="Fjalla One"/>
                <a:cs typeface="Fjalla One"/>
                <a:sym typeface="Fjalla One"/>
              </a:defRPr>
            </a:lvl4pPr>
            <a:lvl5pPr lvl="4" rtl="0">
              <a:spcBef>
                <a:spcPts val="1600"/>
              </a:spcBef>
              <a:spcAft>
                <a:spcPts val="0"/>
              </a:spcAft>
              <a:buNone/>
              <a:defRPr b="1" sz="2200">
                <a:latin typeface="Fjalla One"/>
                <a:ea typeface="Fjalla One"/>
                <a:cs typeface="Fjalla One"/>
                <a:sym typeface="Fjalla One"/>
              </a:defRPr>
            </a:lvl5pPr>
            <a:lvl6pPr lvl="5" rtl="0">
              <a:spcBef>
                <a:spcPts val="1600"/>
              </a:spcBef>
              <a:spcAft>
                <a:spcPts val="0"/>
              </a:spcAft>
              <a:buNone/>
              <a:defRPr b="1" sz="2200">
                <a:latin typeface="Fjalla One"/>
                <a:ea typeface="Fjalla One"/>
                <a:cs typeface="Fjalla One"/>
                <a:sym typeface="Fjalla One"/>
              </a:defRPr>
            </a:lvl6pPr>
            <a:lvl7pPr lvl="6" rtl="0">
              <a:spcBef>
                <a:spcPts val="1600"/>
              </a:spcBef>
              <a:spcAft>
                <a:spcPts val="0"/>
              </a:spcAft>
              <a:buNone/>
              <a:defRPr b="1" sz="2200">
                <a:latin typeface="Fjalla One"/>
                <a:ea typeface="Fjalla One"/>
                <a:cs typeface="Fjalla One"/>
                <a:sym typeface="Fjalla One"/>
              </a:defRPr>
            </a:lvl7pPr>
            <a:lvl8pPr lvl="7" rtl="0">
              <a:spcBef>
                <a:spcPts val="1600"/>
              </a:spcBef>
              <a:spcAft>
                <a:spcPts val="0"/>
              </a:spcAft>
              <a:buNone/>
              <a:defRPr b="1" sz="2200">
                <a:latin typeface="Fjalla One"/>
                <a:ea typeface="Fjalla One"/>
                <a:cs typeface="Fjalla One"/>
                <a:sym typeface="Fjalla One"/>
              </a:defRPr>
            </a:lvl8pPr>
            <a:lvl9pPr lvl="8" rtl="0">
              <a:spcBef>
                <a:spcPts val="1600"/>
              </a:spcBef>
              <a:spcAft>
                <a:spcPts val="1600"/>
              </a:spcAft>
              <a:buNone/>
              <a:defRPr b="1" sz="2200">
                <a:latin typeface="Fjalla One"/>
                <a:ea typeface="Fjalla One"/>
                <a:cs typeface="Fjalla One"/>
                <a:sym typeface="Fjalla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Condensed"/>
              <a:buChar char="●"/>
              <a:defRPr sz="1800">
                <a:solidFill>
                  <a:schemeClr val="dk2"/>
                </a:solidFill>
                <a:latin typeface="Roboto Condensed"/>
                <a:ea typeface="Roboto Condensed"/>
                <a:cs typeface="Roboto Condensed"/>
                <a:sym typeface="Roboto Condensed"/>
              </a:defRPr>
            </a:lvl1pPr>
            <a:lvl2pPr indent="-317500" lvl="1" marL="9144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2pPr>
            <a:lvl3pPr indent="-317500" lvl="2" marL="13716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3pPr>
            <a:lvl4pPr indent="-317500" lvl="3" marL="18288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4pPr>
            <a:lvl5pPr indent="-317500" lvl="4" marL="22860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5pPr>
            <a:lvl6pPr indent="-317500" lvl="5" marL="27432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6pPr>
            <a:lvl7pPr indent="-317500" lvl="6" marL="32004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7pPr>
            <a:lvl8pPr indent="-317500" lvl="7" marL="36576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8pPr>
            <a:lvl9pPr indent="-317500" lvl="8" marL="4114800" rtl="0">
              <a:lnSpc>
                <a:spcPct val="115000"/>
              </a:lnSpc>
              <a:spcBef>
                <a:spcPts val="1600"/>
              </a:spcBef>
              <a:spcAft>
                <a:spcPts val="160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6">
          <p15:clr>
            <a:srgbClr val="EA4335"/>
          </p15:clr>
        </p15:guide>
        <p15:guide id="2" orient="horz" pos="348">
          <p15:clr>
            <a:srgbClr val="EA4335"/>
          </p15:clr>
        </p15:guide>
        <p15:guide id="3" orient="horz" pos="2903">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hyperlink" Target="http://drive.google.com/file/d/1ND3NJk9obqhKczowesJFF1hz1GnGGViJ/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hyperlink" Target="https://docs.google.com/spreadsheets/d/1SYarK5RGisHYNA6CZbtclu9Mz2zJYHksIu6xZWg4MmE/copy" TargetMode="External"/><Relationship Id="rId4" Type="http://schemas.openxmlformats.org/officeDocument/2006/relationships/image" Target="../media/image4.png"/><Relationship Id="rId5" Type="http://schemas.openxmlformats.org/officeDocument/2006/relationships/hyperlink" Target="https://docs.google.com/spreadsheets/d/1SYarK5RGisHYNA6CZbtclu9Mz2zJYHksIu6xZWg4MmE/copy" TargetMode="External"/><Relationship Id="rId6" Type="http://schemas.openxmlformats.org/officeDocument/2006/relationships/image" Target="../media/image2.png"/><Relationship Id="rId7" Type="http://schemas.openxmlformats.org/officeDocument/2006/relationships/hyperlink" Target="https://docs.google.com/spreadsheets/d/1SYarK5RGisHYNA6CZbtclu9Mz2zJYHksIu6xZWg4MmE/copy" TargetMode="External"/><Relationship Id="rId8"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3"/>
          <p:cNvSpPr txBox="1"/>
          <p:nvPr>
            <p:ph type="ctrTitle"/>
          </p:nvPr>
        </p:nvSpPr>
        <p:spPr>
          <a:xfrm>
            <a:off x="-86425" y="747750"/>
            <a:ext cx="8574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i="1" lang="en" sz="5500">
                <a:latin typeface="Lobster"/>
                <a:ea typeface="Lobster"/>
                <a:cs typeface="Lobster"/>
                <a:sym typeface="Lobster"/>
              </a:rPr>
              <a:t>HEART   TO  HEART</a:t>
            </a:r>
            <a:r>
              <a:rPr b="1" i="1" lang="en" sz="5500">
                <a:latin typeface="Calibri"/>
                <a:ea typeface="Calibri"/>
                <a:cs typeface="Calibri"/>
                <a:sym typeface="Calibri"/>
              </a:rPr>
              <a:t> </a:t>
            </a:r>
            <a:endParaRPr b="1" i="1" sz="55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42"/>
          <p:cNvSpPr txBox="1"/>
          <p:nvPr>
            <p:ph idx="1" type="subTitle"/>
          </p:nvPr>
        </p:nvSpPr>
        <p:spPr>
          <a:xfrm>
            <a:off x="1498075" y="1379175"/>
            <a:ext cx="6308400" cy="3321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latin typeface="Fjalla One"/>
              <a:ea typeface="Fjalla One"/>
              <a:cs typeface="Fjalla One"/>
              <a:sym typeface="Fjalla One"/>
            </a:endParaRPr>
          </a:p>
          <a:p>
            <a:pPr indent="0" lvl="0" marL="0" rtl="0" algn="l">
              <a:lnSpc>
                <a:spcPct val="115000"/>
              </a:lnSpc>
              <a:spcBef>
                <a:spcPts val="1600"/>
              </a:spcBef>
              <a:spcAft>
                <a:spcPts val="0"/>
              </a:spcAft>
              <a:buNone/>
            </a:pPr>
            <a:r>
              <a:t/>
            </a:r>
            <a:endParaRPr b="1">
              <a:solidFill>
                <a:srgbClr val="000000"/>
              </a:solidFill>
              <a:highlight>
                <a:srgbClr val="FFFFFF"/>
              </a:highlight>
              <a:latin typeface="Fjalla One"/>
              <a:ea typeface="Fjalla One"/>
              <a:cs typeface="Fjalla One"/>
              <a:sym typeface="Fjalla One"/>
            </a:endParaRPr>
          </a:p>
          <a:p>
            <a:pPr indent="0" lvl="0" marL="0" rtl="0" algn="l">
              <a:lnSpc>
                <a:spcPct val="115000"/>
              </a:lnSpc>
              <a:spcBef>
                <a:spcPts val="1600"/>
              </a:spcBef>
              <a:spcAft>
                <a:spcPts val="0"/>
              </a:spcAft>
              <a:buNone/>
            </a:pPr>
            <a:r>
              <a:rPr lang="en">
                <a:solidFill>
                  <a:srgbClr val="000000"/>
                </a:solidFill>
                <a:highlight>
                  <a:srgbClr val="FFFFFF"/>
                </a:highlight>
                <a:latin typeface="Fjalla One"/>
                <a:ea typeface="Fjalla One"/>
                <a:cs typeface="Fjalla One"/>
                <a:sym typeface="Fjalla One"/>
              </a:rPr>
              <a:t>Secondly, we’ve built a web page using Html and CSS for the login details of the user which would be asking for their ‘Name’ and ‘email Id’. Then we’ve provided a button which would direct them to the form which is built again using html and CSS, where the user is going to fill in his/her details. After filling the details the user will submit the form and based on our predictions he/she will get to know whether they are suffering or maybe at a verge of having a heart disease or not. If yes, then we’ve suggested certain measures that they can take in order to avoid any further problem.</a:t>
            </a:r>
            <a:endParaRPr>
              <a:solidFill>
                <a:srgbClr val="000000"/>
              </a:solidFill>
              <a:highlight>
                <a:srgbClr val="FFFFFF"/>
              </a:highlight>
              <a:latin typeface="Fjalla One"/>
              <a:ea typeface="Fjalla One"/>
              <a:cs typeface="Fjalla One"/>
              <a:sym typeface="Fjalla One"/>
            </a:endParaRPr>
          </a:p>
          <a:p>
            <a:pPr indent="0" lvl="0" marL="0" rtl="0" algn="l">
              <a:lnSpc>
                <a:spcPct val="115000"/>
              </a:lnSpc>
              <a:spcBef>
                <a:spcPts val="1600"/>
              </a:spcBef>
              <a:spcAft>
                <a:spcPts val="0"/>
              </a:spcAft>
              <a:buNone/>
            </a:pPr>
            <a:r>
              <a:rPr lang="en">
                <a:solidFill>
                  <a:srgbClr val="000000"/>
                </a:solidFill>
                <a:highlight>
                  <a:srgbClr val="FFFFFF"/>
                </a:highlight>
                <a:latin typeface="Fjalla One"/>
                <a:ea typeface="Fjalla One"/>
                <a:cs typeface="Fjalla One"/>
                <a:sym typeface="Fjalla One"/>
              </a:rPr>
              <a:t>Now in order to make this web application available to the user, we’ve deployed both ML model and Web page using ‘FLASK’ framework.</a:t>
            </a:r>
            <a:endParaRPr>
              <a:solidFill>
                <a:srgbClr val="000000"/>
              </a:solidFill>
              <a:highlight>
                <a:srgbClr val="FFFFFF"/>
              </a:highlight>
              <a:latin typeface="Fjalla One"/>
              <a:ea typeface="Fjalla One"/>
              <a:cs typeface="Fjalla One"/>
              <a:sym typeface="Fjalla One"/>
            </a:endParaRPr>
          </a:p>
          <a:p>
            <a:pPr indent="0" lvl="0" marL="0" rtl="0" algn="l">
              <a:lnSpc>
                <a:spcPct val="115000"/>
              </a:lnSpc>
              <a:spcBef>
                <a:spcPts val="1600"/>
              </a:spcBef>
              <a:spcAft>
                <a:spcPts val="0"/>
              </a:spcAft>
              <a:buNone/>
            </a:pPr>
            <a:r>
              <a:t/>
            </a:r>
            <a:endParaRPr b="1">
              <a:solidFill>
                <a:srgbClr val="000000"/>
              </a:solidFill>
              <a:highlight>
                <a:srgbClr val="FFFFFF"/>
              </a:highlight>
              <a:latin typeface="Fjalla One"/>
              <a:ea typeface="Fjalla One"/>
              <a:cs typeface="Fjalla One"/>
              <a:sym typeface="Fjalla One"/>
            </a:endParaRPr>
          </a:p>
          <a:p>
            <a:pPr indent="0" lvl="0" marL="0" rtl="0" algn="l">
              <a:lnSpc>
                <a:spcPct val="115000"/>
              </a:lnSpc>
              <a:spcBef>
                <a:spcPts val="1600"/>
              </a:spcBef>
              <a:spcAft>
                <a:spcPts val="1600"/>
              </a:spcAft>
              <a:buNone/>
            </a:pPr>
            <a:r>
              <a:t/>
            </a:r>
            <a:endParaRPr/>
          </a:p>
        </p:txBody>
      </p:sp>
      <p:grpSp>
        <p:nvGrpSpPr>
          <p:cNvPr id="852" name="Google Shape;852;p42"/>
          <p:cNvGrpSpPr/>
          <p:nvPr/>
        </p:nvGrpSpPr>
        <p:grpSpPr>
          <a:xfrm flipH="1">
            <a:off x="853373" y="234781"/>
            <a:ext cx="1030217" cy="1215329"/>
            <a:chOff x="6534600" y="490300"/>
            <a:chExt cx="502300" cy="656225"/>
          </a:xfrm>
        </p:grpSpPr>
        <p:sp>
          <p:nvSpPr>
            <p:cNvPr id="853" name="Google Shape;853;p42"/>
            <p:cNvSpPr/>
            <p:nvPr/>
          </p:nvSpPr>
          <p:spPr>
            <a:xfrm>
              <a:off x="6534600" y="557000"/>
              <a:ext cx="502300" cy="589525"/>
            </a:xfrm>
            <a:custGeom>
              <a:rect b="b" l="l" r="r" t="t"/>
              <a:pathLst>
                <a:path extrusionOk="0" h="23581" w="20092">
                  <a:moveTo>
                    <a:pt x="11004" y="1"/>
                  </a:moveTo>
                  <a:lnTo>
                    <a:pt x="10305" y="1794"/>
                  </a:lnTo>
                  <a:lnTo>
                    <a:pt x="10274" y="1794"/>
                  </a:lnTo>
                  <a:cubicBezTo>
                    <a:pt x="9852" y="1638"/>
                    <a:pt x="9419" y="1563"/>
                    <a:pt x="8993" y="1563"/>
                  </a:cubicBezTo>
                  <a:cubicBezTo>
                    <a:pt x="7518" y="1563"/>
                    <a:pt x="6129" y="2453"/>
                    <a:pt x="5563" y="3892"/>
                  </a:cubicBezTo>
                  <a:cubicBezTo>
                    <a:pt x="3982" y="7813"/>
                    <a:pt x="1490" y="14135"/>
                    <a:pt x="335" y="17022"/>
                  </a:cubicBezTo>
                  <a:cubicBezTo>
                    <a:pt x="0" y="17904"/>
                    <a:pt x="426" y="18846"/>
                    <a:pt x="1277" y="19211"/>
                  </a:cubicBezTo>
                  <a:lnTo>
                    <a:pt x="11976" y="23466"/>
                  </a:lnTo>
                  <a:cubicBezTo>
                    <a:pt x="12174" y="23544"/>
                    <a:pt x="12377" y="23581"/>
                    <a:pt x="12578" y="23581"/>
                  </a:cubicBezTo>
                  <a:cubicBezTo>
                    <a:pt x="13244" y="23581"/>
                    <a:pt x="13878" y="23178"/>
                    <a:pt x="14134" y="22524"/>
                  </a:cubicBezTo>
                  <a:lnTo>
                    <a:pt x="19332" y="9484"/>
                  </a:lnTo>
                  <a:cubicBezTo>
                    <a:pt x="20092" y="7569"/>
                    <a:pt x="19150" y="5411"/>
                    <a:pt x="17265" y="4651"/>
                  </a:cubicBezTo>
                  <a:lnTo>
                    <a:pt x="18025" y="2767"/>
                  </a:lnTo>
                  <a:lnTo>
                    <a:pt x="11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2"/>
            <p:cNvSpPr/>
            <p:nvPr/>
          </p:nvSpPr>
          <p:spPr>
            <a:xfrm>
              <a:off x="6799050" y="562325"/>
              <a:ext cx="183900" cy="98050"/>
            </a:xfrm>
            <a:custGeom>
              <a:rect b="b" l="l" r="r" t="t"/>
              <a:pathLst>
                <a:path extrusionOk="0" h="3922" w="7356">
                  <a:moveTo>
                    <a:pt x="334" y="1"/>
                  </a:moveTo>
                  <a:lnTo>
                    <a:pt x="0" y="882"/>
                  </a:lnTo>
                  <a:lnTo>
                    <a:pt x="6900" y="3922"/>
                  </a:lnTo>
                  <a:lnTo>
                    <a:pt x="7356" y="2797"/>
                  </a:lnTo>
                  <a:lnTo>
                    <a:pt x="3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2"/>
            <p:cNvSpPr/>
            <p:nvPr/>
          </p:nvSpPr>
          <p:spPr>
            <a:xfrm>
              <a:off x="6784600" y="490300"/>
              <a:ext cx="243200" cy="159250"/>
            </a:xfrm>
            <a:custGeom>
              <a:rect b="b" l="l" r="r" t="t"/>
              <a:pathLst>
                <a:path extrusionOk="0" h="6370" w="9728">
                  <a:moveTo>
                    <a:pt x="1893" y="1"/>
                  </a:moveTo>
                  <a:cubicBezTo>
                    <a:pt x="1443" y="1"/>
                    <a:pt x="1014" y="283"/>
                    <a:pt x="852" y="724"/>
                  </a:cubicBezTo>
                  <a:lnTo>
                    <a:pt x="153" y="2456"/>
                  </a:lnTo>
                  <a:cubicBezTo>
                    <a:pt x="1" y="2821"/>
                    <a:pt x="183" y="3246"/>
                    <a:pt x="548" y="3398"/>
                  </a:cubicBezTo>
                  <a:lnTo>
                    <a:pt x="7843" y="6316"/>
                  </a:lnTo>
                  <a:cubicBezTo>
                    <a:pt x="7929" y="6353"/>
                    <a:pt x="8019" y="6370"/>
                    <a:pt x="8108" y="6370"/>
                  </a:cubicBezTo>
                  <a:cubicBezTo>
                    <a:pt x="8394" y="6370"/>
                    <a:pt x="8669" y="6192"/>
                    <a:pt x="8785" y="5891"/>
                  </a:cubicBezTo>
                  <a:lnTo>
                    <a:pt x="9484" y="4158"/>
                  </a:lnTo>
                  <a:cubicBezTo>
                    <a:pt x="9727" y="3581"/>
                    <a:pt x="9423" y="2912"/>
                    <a:pt x="8846" y="2669"/>
                  </a:cubicBezTo>
                  <a:lnTo>
                    <a:pt x="2311" y="85"/>
                  </a:lnTo>
                  <a:cubicBezTo>
                    <a:pt x="2174" y="28"/>
                    <a:pt x="2033" y="1"/>
                    <a:pt x="1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6809675" y="493175"/>
              <a:ext cx="34225" cy="86650"/>
            </a:xfrm>
            <a:custGeom>
              <a:rect b="b" l="l" r="r" t="t"/>
              <a:pathLst>
                <a:path extrusionOk="0" h="3466" w="1369">
                  <a:moveTo>
                    <a:pt x="1368" y="1"/>
                  </a:moveTo>
                  <a:cubicBezTo>
                    <a:pt x="1034" y="548"/>
                    <a:pt x="791" y="1095"/>
                    <a:pt x="578" y="1703"/>
                  </a:cubicBezTo>
                  <a:cubicBezTo>
                    <a:pt x="335" y="2250"/>
                    <a:pt x="122" y="2858"/>
                    <a:pt x="1" y="3466"/>
                  </a:cubicBezTo>
                  <a:cubicBezTo>
                    <a:pt x="305" y="291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2"/>
            <p:cNvSpPr/>
            <p:nvPr/>
          </p:nvSpPr>
          <p:spPr>
            <a:xfrm>
              <a:off x="6832475" y="502300"/>
              <a:ext cx="34225" cy="86650"/>
            </a:xfrm>
            <a:custGeom>
              <a:rect b="b" l="l" r="r" t="t"/>
              <a:pathLst>
                <a:path extrusionOk="0" h="3466" w="1369">
                  <a:moveTo>
                    <a:pt x="1368" y="0"/>
                  </a:moveTo>
                  <a:lnTo>
                    <a:pt x="1368" y="0"/>
                  </a:lnTo>
                  <a:cubicBezTo>
                    <a:pt x="1064" y="548"/>
                    <a:pt x="791" y="1095"/>
                    <a:pt x="608" y="1703"/>
                  </a:cubicBezTo>
                  <a:cubicBezTo>
                    <a:pt x="335" y="2280"/>
                    <a:pt x="122" y="2858"/>
                    <a:pt x="1" y="3466"/>
                  </a:cubicBezTo>
                  <a:cubicBezTo>
                    <a:pt x="304" y="2918"/>
                    <a:pt x="578" y="2371"/>
                    <a:pt x="791" y="1763"/>
                  </a:cubicBezTo>
                  <a:cubicBezTo>
                    <a:pt x="1034" y="121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2"/>
            <p:cNvSpPr/>
            <p:nvPr/>
          </p:nvSpPr>
          <p:spPr>
            <a:xfrm>
              <a:off x="6855275" y="511425"/>
              <a:ext cx="34975" cy="86650"/>
            </a:xfrm>
            <a:custGeom>
              <a:rect b="b" l="l" r="r" t="t"/>
              <a:pathLst>
                <a:path extrusionOk="0" h="3466" w="1399">
                  <a:moveTo>
                    <a:pt x="1399" y="0"/>
                  </a:moveTo>
                  <a:lnTo>
                    <a:pt x="1399" y="0"/>
                  </a:lnTo>
                  <a:cubicBezTo>
                    <a:pt x="1064" y="547"/>
                    <a:pt x="791" y="1125"/>
                    <a:pt x="608" y="1702"/>
                  </a:cubicBezTo>
                  <a:cubicBezTo>
                    <a:pt x="335" y="2280"/>
                    <a:pt x="152" y="2857"/>
                    <a:pt x="0" y="3465"/>
                  </a:cubicBezTo>
                  <a:cubicBezTo>
                    <a:pt x="335" y="2918"/>
                    <a:pt x="578" y="2371"/>
                    <a:pt x="791" y="1763"/>
                  </a:cubicBezTo>
                  <a:cubicBezTo>
                    <a:pt x="1064" y="1216"/>
                    <a:pt x="1247" y="608"/>
                    <a:pt x="139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6878825" y="520525"/>
              <a:ext cx="34225" cy="86675"/>
            </a:xfrm>
            <a:custGeom>
              <a:rect b="b" l="l" r="r" t="t"/>
              <a:pathLst>
                <a:path extrusionOk="0" h="3467" w="1369">
                  <a:moveTo>
                    <a:pt x="1368" y="1"/>
                  </a:moveTo>
                  <a:cubicBezTo>
                    <a:pt x="1034" y="548"/>
                    <a:pt x="791" y="1126"/>
                    <a:pt x="578" y="1703"/>
                  </a:cubicBezTo>
                  <a:cubicBezTo>
                    <a:pt x="335" y="2281"/>
                    <a:pt x="122" y="2858"/>
                    <a:pt x="1" y="3466"/>
                  </a:cubicBezTo>
                  <a:cubicBezTo>
                    <a:pt x="305" y="294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6901625" y="530425"/>
              <a:ext cx="34225" cy="85875"/>
            </a:xfrm>
            <a:custGeom>
              <a:rect b="b" l="l" r="r" t="t"/>
              <a:pathLst>
                <a:path extrusionOk="0" h="3435" w="1369">
                  <a:moveTo>
                    <a:pt x="1368" y="0"/>
                  </a:moveTo>
                  <a:cubicBezTo>
                    <a:pt x="1034" y="517"/>
                    <a:pt x="791" y="1094"/>
                    <a:pt x="608" y="1672"/>
                  </a:cubicBezTo>
                  <a:cubicBezTo>
                    <a:pt x="335" y="2249"/>
                    <a:pt x="122" y="2827"/>
                    <a:pt x="1" y="3435"/>
                  </a:cubicBezTo>
                  <a:cubicBezTo>
                    <a:pt x="304" y="2918"/>
                    <a:pt x="578" y="2341"/>
                    <a:pt x="760" y="1763"/>
                  </a:cubicBezTo>
                  <a:cubicBezTo>
                    <a:pt x="1034" y="1186"/>
                    <a:pt x="1216"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2"/>
            <p:cNvSpPr/>
            <p:nvPr/>
          </p:nvSpPr>
          <p:spPr>
            <a:xfrm>
              <a:off x="6925175" y="539525"/>
              <a:ext cx="34225" cy="85900"/>
            </a:xfrm>
            <a:custGeom>
              <a:rect b="b" l="l" r="r" t="t"/>
              <a:pathLst>
                <a:path extrusionOk="0" h="3436" w="1369">
                  <a:moveTo>
                    <a:pt x="1369" y="1"/>
                  </a:moveTo>
                  <a:lnTo>
                    <a:pt x="1369" y="1"/>
                  </a:lnTo>
                  <a:cubicBezTo>
                    <a:pt x="1034" y="518"/>
                    <a:pt x="791" y="1095"/>
                    <a:pt x="578" y="1673"/>
                  </a:cubicBezTo>
                  <a:cubicBezTo>
                    <a:pt x="335" y="2250"/>
                    <a:pt x="122" y="2828"/>
                    <a:pt x="1" y="3436"/>
                  </a:cubicBezTo>
                  <a:cubicBezTo>
                    <a:pt x="305" y="2919"/>
                    <a:pt x="578" y="2341"/>
                    <a:pt x="761" y="1764"/>
                  </a:cubicBezTo>
                  <a:cubicBezTo>
                    <a:pt x="1034" y="1186"/>
                    <a:pt x="1217" y="609"/>
                    <a:pt x="13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6947975" y="548650"/>
              <a:ext cx="34225" cy="86650"/>
            </a:xfrm>
            <a:custGeom>
              <a:rect b="b" l="l" r="r" t="t"/>
              <a:pathLst>
                <a:path extrusionOk="0" h="3466" w="1369">
                  <a:moveTo>
                    <a:pt x="1368" y="1"/>
                  </a:moveTo>
                  <a:lnTo>
                    <a:pt x="1368" y="1"/>
                  </a:lnTo>
                  <a:cubicBezTo>
                    <a:pt x="1065" y="517"/>
                    <a:pt x="791" y="1095"/>
                    <a:pt x="578" y="1672"/>
                  </a:cubicBezTo>
                  <a:cubicBezTo>
                    <a:pt x="335" y="2250"/>
                    <a:pt x="122" y="2827"/>
                    <a:pt x="1" y="3466"/>
                  </a:cubicBezTo>
                  <a:cubicBezTo>
                    <a:pt x="305" y="2919"/>
                    <a:pt x="578" y="2341"/>
                    <a:pt x="761" y="1764"/>
                  </a:cubicBezTo>
                  <a:cubicBezTo>
                    <a:pt x="1034" y="1186"/>
                    <a:pt x="1217"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6970775" y="557775"/>
              <a:ext cx="34225" cy="85900"/>
            </a:xfrm>
            <a:custGeom>
              <a:rect b="b" l="l" r="r" t="t"/>
              <a:pathLst>
                <a:path extrusionOk="0" h="3436" w="1369">
                  <a:moveTo>
                    <a:pt x="1368" y="0"/>
                  </a:moveTo>
                  <a:cubicBezTo>
                    <a:pt x="1064" y="517"/>
                    <a:pt x="791" y="1095"/>
                    <a:pt x="608" y="1703"/>
                  </a:cubicBezTo>
                  <a:cubicBezTo>
                    <a:pt x="335" y="2250"/>
                    <a:pt x="153" y="2858"/>
                    <a:pt x="1" y="3435"/>
                  </a:cubicBezTo>
                  <a:cubicBezTo>
                    <a:pt x="335" y="2918"/>
                    <a:pt x="578" y="2341"/>
                    <a:pt x="791" y="1763"/>
                  </a:cubicBezTo>
                  <a:cubicBezTo>
                    <a:pt x="1034" y="118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2"/>
            <p:cNvSpPr/>
            <p:nvPr/>
          </p:nvSpPr>
          <p:spPr>
            <a:xfrm>
              <a:off x="6639475" y="725400"/>
              <a:ext cx="312325" cy="257475"/>
            </a:xfrm>
            <a:custGeom>
              <a:rect b="b" l="l" r="r" t="t"/>
              <a:pathLst>
                <a:path extrusionOk="0" h="10299" w="12493">
                  <a:moveTo>
                    <a:pt x="2868" y="1"/>
                  </a:moveTo>
                  <a:cubicBezTo>
                    <a:pt x="2649" y="1"/>
                    <a:pt x="2433" y="139"/>
                    <a:pt x="2340" y="347"/>
                  </a:cubicBezTo>
                  <a:lnTo>
                    <a:pt x="122" y="5940"/>
                  </a:lnTo>
                  <a:cubicBezTo>
                    <a:pt x="0" y="6244"/>
                    <a:pt x="152" y="6548"/>
                    <a:pt x="426" y="6669"/>
                  </a:cubicBezTo>
                  <a:lnTo>
                    <a:pt x="9423" y="10256"/>
                  </a:lnTo>
                  <a:cubicBezTo>
                    <a:pt x="9488" y="10285"/>
                    <a:pt x="9556" y="10298"/>
                    <a:pt x="9625" y="10298"/>
                  </a:cubicBezTo>
                  <a:cubicBezTo>
                    <a:pt x="9843" y="10298"/>
                    <a:pt x="10060" y="10161"/>
                    <a:pt x="10152" y="9952"/>
                  </a:cubicBezTo>
                  <a:lnTo>
                    <a:pt x="12371" y="4359"/>
                  </a:lnTo>
                  <a:cubicBezTo>
                    <a:pt x="12493" y="4055"/>
                    <a:pt x="12341" y="3721"/>
                    <a:pt x="12067" y="3630"/>
                  </a:cubicBezTo>
                  <a:lnTo>
                    <a:pt x="3070" y="43"/>
                  </a:lnTo>
                  <a:cubicBezTo>
                    <a:pt x="3005" y="14"/>
                    <a:pt x="2936" y="1"/>
                    <a:pt x="28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6653900" y="735575"/>
              <a:ext cx="281950" cy="233325"/>
            </a:xfrm>
            <a:custGeom>
              <a:rect b="b" l="l" r="r" t="t"/>
              <a:pathLst>
                <a:path extrusionOk="0" h="9333" w="11278">
                  <a:moveTo>
                    <a:pt x="2512" y="86"/>
                  </a:moveTo>
                  <a:lnTo>
                    <a:pt x="2512" y="86"/>
                  </a:lnTo>
                  <a:cubicBezTo>
                    <a:pt x="2512" y="86"/>
                    <a:pt x="2505" y="88"/>
                    <a:pt x="2493" y="92"/>
                  </a:cubicBezTo>
                  <a:lnTo>
                    <a:pt x="2493" y="92"/>
                  </a:lnTo>
                  <a:lnTo>
                    <a:pt x="2493" y="92"/>
                  </a:lnTo>
                  <a:cubicBezTo>
                    <a:pt x="2506" y="88"/>
                    <a:pt x="2512" y="86"/>
                    <a:pt x="2512" y="86"/>
                  </a:cubicBezTo>
                  <a:close/>
                  <a:moveTo>
                    <a:pt x="2432" y="1"/>
                  </a:moveTo>
                  <a:lnTo>
                    <a:pt x="2311" y="31"/>
                  </a:lnTo>
                  <a:lnTo>
                    <a:pt x="2311" y="62"/>
                  </a:lnTo>
                  <a:lnTo>
                    <a:pt x="2280" y="122"/>
                  </a:lnTo>
                  <a:lnTo>
                    <a:pt x="2250" y="214"/>
                  </a:lnTo>
                  <a:lnTo>
                    <a:pt x="2159" y="396"/>
                  </a:lnTo>
                  <a:lnTo>
                    <a:pt x="2007" y="791"/>
                  </a:lnTo>
                  <a:cubicBezTo>
                    <a:pt x="1915" y="1034"/>
                    <a:pt x="1824" y="1278"/>
                    <a:pt x="1703" y="1551"/>
                  </a:cubicBezTo>
                  <a:cubicBezTo>
                    <a:pt x="1520" y="2037"/>
                    <a:pt x="1308" y="2524"/>
                    <a:pt x="1125" y="3010"/>
                  </a:cubicBezTo>
                  <a:cubicBezTo>
                    <a:pt x="730" y="3983"/>
                    <a:pt x="365" y="4895"/>
                    <a:pt x="31" y="5776"/>
                  </a:cubicBezTo>
                  <a:lnTo>
                    <a:pt x="1" y="5867"/>
                  </a:lnTo>
                  <a:lnTo>
                    <a:pt x="92" y="5898"/>
                  </a:lnTo>
                  <a:lnTo>
                    <a:pt x="6475" y="8390"/>
                  </a:lnTo>
                  <a:lnTo>
                    <a:pt x="8268" y="9089"/>
                  </a:lnTo>
                  <a:lnTo>
                    <a:pt x="8755" y="9272"/>
                  </a:lnTo>
                  <a:lnTo>
                    <a:pt x="8881" y="9322"/>
                  </a:lnTo>
                  <a:lnTo>
                    <a:pt x="8881" y="9322"/>
                  </a:lnTo>
                  <a:cubicBezTo>
                    <a:pt x="8879" y="9325"/>
                    <a:pt x="8878" y="9329"/>
                    <a:pt x="8876" y="9332"/>
                  </a:cubicBezTo>
                  <a:cubicBezTo>
                    <a:pt x="8876" y="9332"/>
                    <a:pt x="8879" y="9330"/>
                    <a:pt x="8884" y="9323"/>
                  </a:cubicBezTo>
                  <a:lnTo>
                    <a:pt x="8884" y="9323"/>
                  </a:lnTo>
                  <a:lnTo>
                    <a:pt x="8906" y="9332"/>
                  </a:lnTo>
                  <a:cubicBezTo>
                    <a:pt x="8899" y="9329"/>
                    <a:pt x="8892" y="9325"/>
                    <a:pt x="8885" y="9322"/>
                  </a:cubicBezTo>
                  <a:lnTo>
                    <a:pt x="8885" y="9322"/>
                  </a:lnTo>
                  <a:cubicBezTo>
                    <a:pt x="8896" y="9306"/>
                    <a:pt x="8916" y="9272"/>
                    <a:pt x="8937" y="9211"/>
                  </a:cubicBezTo>
                  <a:lnTo>
                    <a:pt x="8937" y="9211"/>
                  </a:lnTo>
                  <a:cubicBezTo>
                    <a:pt x="8909" y="9239"/>
                    <a:pt x="8907" y="9267"/>
                    <a:pt x="8882" y="9320"/>
                  </a:cubicBezTo>
                  <a:lnTo>
                    <a:pt x="8882" y="9320"/>
                  </a:lnTo>
                  <a:cubicBezTo>
                    <a:pt x="8829" y="9294"/>
                    <a:pt x="8777" y="9267"/>
                    <a:pt x="8724" y="9241"/>
                  </a:cubicBezTo>
                  <a:lnTo>
                    <a:pt x="8238" y="9028"/>
                  </a:lnTo>
                  <a:lnTo>
                    <a:pt x="6444" y="8269"/>
                  </a:lnTo>
                  <a:lnTo>
                    <a:pt x="221" y="5743"/>
                  </a:lnTo>
                  <a:lnTo>
                    <a:pt x="221" y="5743"/>
                  </a:lnTo>
                  <a:lnTo>
                    <a:pt x="1308" y="3071"/>
                  </a:lnTo>
                  <a:cubicBezTo>
                    <a:pt x="1520" y="2585"/>
                    <a:pt x="1703" y="2098"/>
                    <a:pt x="1885" y="1612"/>
                  </a:cubicBezTo>
                  <a:cubicBezTo>
                    <a:pt x="2007" y="1338"/>
                    <a:pt x="2098" y="1095"/>
                    <a:pt x="2189" y="852"/>
                  </a:cubicBezTo>
                  <a:lnTo>
                    <a:pt x="2341" y="457"/>
                  </a:lnTo>
                  <a:lnTo>
                    <a:pt x="2432" y="274"/>
                  </a:lnTo>
                  <a:lnTo>
                    <a:pt x="2457" y="199"/>
                  </a:lnTo>
                  <a:lnTo>
                    <a:pt x="2457" y="199"/>
                  </a:lnTo>
                  <a:lnTo>
                    <a:pt x="11062" y="3611"/>
                  </a:lnTo>
                  <a:lnTo>
                    <a:pt x="11062" y="3611"/>
                  </a:lnTo>
                  <a:cubicBezTo>
                    <a:pt x="10407" y="5307"/>
                    <a:pt x="9843" y="6735"/>
                    <a:pt x="9484" y="7721"/>
                  </a:cubicBezTo>
                  <a:lnTo>
                    <a:pt x="9028" y="8907"/>
                  </a:lnTo>
                  <a:lnTo>
                    <a:pt x="8937" y="9211"/>
                  </a:lnTo>
                  <a:lnTo>
                    <a:pt x="9058" y="8937"/>
                  </a:lnTo>
                  <a:lnTo>
                    <a:pt x="9545" y="7782"/>
                  </a:lnTo>
                  <a:cubicBezTo>
                    <a:pt x="9970" y="6779"/>
                    <a:pt x="10548" y="5320"/>
                    <a:pt x="11247" y="3588"/>
                  </a:cubicBezTo>
                  <a:lnTo>
                    <a:pt x="11277" y="3527"/>
                  </a:lnTo>
                  <a:lnTo>
                    <a:pt x="11217" y="3496"/>
                  </a:lnTo>
                  <a:lnTo>
                    <a:pt x="243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2"/>
            <p:cNvSpPr/>
            <p:nvPr/>
          </p:nvSpPr>
          <p:spPr>
            <a:xfrm>
              <a:off x="6730650" y="797900"/>
              <a:ext cx="150475" cy="60050"/>
            </a:xfrm>
            <a:custGeom>
              <a:rect b="b" l="l" r="r" t="t"/>
              <a:pathLst>
                <a:path extrusionOk="0" h="2402" w="6019">
                  <a:moveTo>
                    <a:pt x="1" y="0"/>
                  </a:moveTo>
                  <a:cubicBezTo>
                    <a:pt x="973" y="487"/>
                    <a:pt x="1946" y="912"/>
                    <a:pt x="2979" y="1277"/>
                  </a:cubicBezTo>
                  <a:cubicBezTo>
                    <a:pt x="3952" y="1703"/>
                    <a:pt x="4955" y="2067"/>
                    <a:pt x="6019" y="2402"/>
                  </a:cubicBezTo>
                  <a:cubicBezTo>
                    <a:pt x="5046" y="1885"/>
                    <a:pt x="4074" y="1459"/>
                    <a:pt x="3040" y="1095"/>
                  </a:cubicBezTo>
                  <a:cubicBezTo>
                    <a:pt x="2067" y="669"/>
                    <a:pt x="1034" y="304"/>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2"/>
            <p:cNvSpPr/>
            <p:nvPr/>
          </p:nvSpPr>
          <p:spPr>
            <a:xfrm>
              <a:off x="6720775" y="823725"/>
              <a:ext cx="149725" cy="59300"/>
            </a:xfrm>
            <a:custGeom>
              <a:rect b="b" l="l" r="r" t="t"/>
              <a:pathLst>
                <a:path extrusionOk="0" h="2372" w="5989">
                  <a:moveTo>
                    <a:pt x="0" y="1"/>
                  </a:moveTo>
                  <a:lnTo>
                    <a:pt x="0" y="1"/>
                  </a:lnTo>
                  <a:cubicBezTo>
                    <a:pt x="973" y="487"/>
                    <a:pt x="1946" y="913"/>
                    <a:pt x="2949" y="1277"/>
                  </a:cubicBezTo>
                  <a:cubicBezTo>
                    <a:pt x="3952" y="1703"/>
                    <a:pt x="4955" y="2068"/>
                    <a:pt x="5988" y="2372"/>
                  </a:cubicBezTo>
                  <a:cubicBezTo>
                    <a:pt x="5046" y="1885"/>
                    <a:pt x="4043" y="1460"/>
                    <a:pt x="3040" y="1095"/>
                  </a:cubicBezTo>
                  <a:cubicBezTo>
                    <a:pt x="2067" y="670"/>
                    <a:pt x="1034" y="305"/>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2"/>
            <p:cNvSpPr/>
            <p:nvPr/>
          </p:nvSpPr>
          <p:spPr>
            <a:xfrm>
              <a:off x="6710900" y="848050"/>
              <a:ext cx="150475" cy="59300"/>
            </a:xfrm>
            <a:custGeom>
              <a:rect b="b" l="l" r="r" t="t"/>
              <a:pathLst>
                <a:path extrusionOk="0" h="2372" w="6019">
                  <a:moveTo>
                    <a:pt x="0" y="0"/>
                  </a:moveTo>
                  <a:lnTo>
                    <a:pt x="0" y="0"/>
                  </a:lnTo>
                  <a:cubicBezTo>
                    <a:pt x="973" y="487"/>
                    <a:pt x="1946" y="912"/>
                    <a:pt x="2979" y="1277"/>
                  </a:cubicBezTo>
                  <a:cubicBezTo>
                    <a:pt x="3952" y="1703"/>
                    <a:pt x="4955" y="2067"/>
                    <a:pt x="6019" y="2371"/>
                  </a:cubicBezTo>
                  <a:cubicBezTo>
                    <a:pt x="5046" y="1885"/>
                    <a:pt x="4073" y="1459"/>
                    <a:pt x="3040" y="1095"/>
                  </a:cubicBezTo>
                  <a:cubicBezTo>
                    <a:pt x="2067" y="669"/>
                    <a:pt x="1034" y="30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2"/>
            <p:cNvSpPr/>
            <p:nvPr/>
          </p:nvSpPr>
          <p:spPr>
            <a:xfrm>
              <a:off x="6793725" y="603375"/>
              <a:ext cx="162650" cy="65375"/>
            </a:xfrm>
            <a:custGeom>
              <a:rect b="b" l="l" r="r" t="t"/>
              <a:pathLst>
                <a:path extrusionOk="0" h="2615" w="6506">
                  <a:moveTo>
                    <a:pt x="0" y="0"/>
                  </a:moveTo>
                  <a:lnTo>
                    <a:pt x="0" y="0"/>
                  </a:lnTo>
                  <a:cubicBezTo>
                    <a:pt x="1034" y="517"/>
                    <a:pt x="2128" y="1003"/>
                    <a:pt x="3222" y="1398"/>
                  </a:cubicBezTo>
                  <a:cubicBezTo>
                    <a:pt x="4286" y="1854"/>
                    <a:pt x="5380" y="2249"/>
                    <a:pt x="6505" y="2614"/>
                  </a:cubicBezTo>
                  <a:cubicBezTo>
                    <a:pt x="5472" y="2067"/>
                    <a:pt x="4377" y="1611"/>
                    <a:pt x="3283" y="1216"/>
                  </a:cubicBezTo>
                  <a:cubicBezTo>
                    <a:pt x="2219" y="760"/>
                    <a:pt x="1125" y="33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2"/>
            <p:cNvSpPr/>
            <p:nvPr/>
          </p:nvSpPr>
          <p:spPr>
            <a:xfrm>
              <a:off x="6565000" y="618000"/>
              <a:ext cx="199100" cy="351650"/>
            </a:xfrm>
            <a:custGeom>
              <a:rect b="b" l="l" r="r" t="t"/>
              <a:pathLst>
                <a:path extrusionOk="0" h="14066" w="7964">
                  <a:moveTo>
                    <a:pt x="7538" y="0"/>
                  </a:moveTo>
                  <a:cubicBezTo>
                    <a:pt x="7455" y="0"/>
                    <a:pt x="7371" y="8"/>
                    <a:pt x="7295" y="23"/>
                  </a:cubicBezTo>
                  <a:cubicBezTo>
                    <a:pt x="6687" y="114"/>
                    <a:pt x="6110" y="418"/>
                    <a:pt x="5684" y="844"/>
                  </a:cubicBezTo>
                  <a:cubicBezTo>
                    <a:pt x="5046" y="1512"/>
                    <a:pt x="4590" y="2303"/>
                    <a:pt x="4286" y="3154"/>
                  </a:cubicBezTo>
                  <a:cubicBezTo>
                    <a:pt x="3921" y="4096"/>
                    <a:pt x="3496" y="5129"/>
                    <a:pt x="3070" y="6193"/>
                  </a:cubicBezTo>
                  <a:cubicBezTo>
                    <a:pt x="2189" y="8351"/>
                    <a:pt x="1398" y="10327"/>
                    <a:pt x="851" y="11756"/>
                  </a:cubicBezTo>
                  <a:cubicBezTo>
                    <a:pt x="578" y="12455"/>
                    <a:pt x="365" y="13002"/>
                    <a:pt x="213" y="13427"/>
                  </a:cubicBezTo>
                  <a:cubicBezTo>
                    <a:pt x="122" y="13640"/>
                    <a:pt x="61" y="13853"/>
                    <a:pt x="0" y="14066"/>
                  </a:cubicBezTo>
                  <a:cubicBezTo>
                    <a:pt x="122" y="13883"/>
                    <a:pt x="213" y="13671"/>
                    <a:pt x="304" y="13458"/>
                  </a:cubicBezTo>
                  <a:lnTo>
                    <a:pt x="1003" y="11816"/>
                  </a:lnTo>
                  <a:cubicBezTo>
                    <a:pt x="1581" y="10388"/>
                    <a:pt x="2371" y="8443"/>
                    <a:pt x="3253" y="6284"/>
                  </a:cubicBezTo>
                  <a:cubicBezTo>
                    <a:pt x="3678" y="5221"/>
                    <a:pt x="4073" y="4187"/>
                    <a:pt x="4468" y="3245"/>
                  </a:cubicBezTo>
                  <a:cubicBezTo>
                    <a:pt x="4742" y="2394"/>
                    <a:pt x="5198" y="1604"/>
                    <a:pt x="5775" y="965"/>
                  </a:cubicBezTo>
                  <a:cubicBezTo>
                    <a:pt x="6201" y="540"/>
                    <a:pt x="6718" y="236"/>
                    <a:pt x="7295" y="114"/>
                  </a:cubicBezTo>
                  <a:cubicBezTo>
                    <a:pt x="7446" y="93"/>
                    <a:pt x="7611" y="71"/>
                    <a:pt x="7771" y="71"/>
                  </a:cubicBezTo>
                  <a:cubicBezTo>
                    <a:pt x="7837" y="71"/>
                    <a:pt x="7902" y="75"/>
                    <a:pt x="7964" y="84"/>
                  </a:cubicBezTo>
                  <a:cubicBezTo>
                    <a:pt x="7903" y="53"/>
                    <a:pt x="7842" y="23"/>
                    <a:pt x="7782" y="23"/>
                  </a:cubicBezTo>
                  <a:cubicBezTo>
                    <a:pt x="7706" y="8"/>
                    <a:pt x="7622" y="0"/>
                    <a:pt x="75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2"/>
            <p:cNvSpPr/>
            <p:nvPr/>
          </p:nvSpPr>
          <p:spPr>
            <a:xfrm>
              <a:off x="6554350" y="1017200"/>
              <a:ext cx="310825" cy="124200"/>
            </a:xfrm>
            <a:custGeom>
              <a:rect b="b" l="l" r="r" t="t"/>
              <a:pathLst>
                <a:path extrusionOk="0" h="4968" w="12433">
                  <a:moveTo>
                    <a:pt x="388" y="0"/>
                  </a:moveTo>
                  <a:cubicBezTo>
                    <a:pt x="259" y="0"/>
                    <a:pt x="130" y="22"/>
                    <a:pt x="1" y="43"/>
                  </a:cubicBezTo>
                  <a:cubicBezTo>
                    <a:pt x="183" y="73"/>
                    <a:pt x="365" y="73"/>
                    <a:pt x="548" y="73"/>
                  </a:cubicBezTo>
                  <a:cubicBezTo>
                    <a:pt x="700" y="73"/>
                    <a:pt x="913" y="104"/>
                    <a:pt x="1186" y="104"/>
                  </a:cubicBezTo>
                  <a:cubicBezTo>
                    <a:pt x="1429" y="134"/>
                    <a:pt x="1703" y="134"/>
                    <a:pt x="2007" y="195"/>
                  </a:cubicBezTo>
                  <a:cubicBezTo>
                    <a:pt x="2736" y="286"/>
                    <a:pt x="3435" y="408"/>
                    <a:pt x="4135" y="560"/>
                  </a:cubicBezTo>
                  <a:cubicBezTo>
                    <a:pt x="5016" y="773"/>
                    <a:pt x="5837" y="1046"/>
                    <a:pt x="6688" y="1380"/>
                  </a:cubicBezTo>
                  <a:cubicBezTo>
                    <a:pt x="7508" y="1684"/>
                    <a:pt x="8299" y="2080"/>
                    <a:pt x="9059" y="2505"/>
                  </a:cubicBezTo>
                  <a:cubicBezTo>
                    <a:pt x="9697" y="2870"/>
                    <a:pt x="10305" y="3265"/>
                    <a:pt x="10882" y="3721"/>
                  </a:cubicBezTo>
                  <a:cubicBezTo>
                    <a:pt x="11126" y="3903"/>
                    <a:pt x="11338" y="4086"/>
                    <a:pt x="11551" y="4238"/>
                  </a:cubicBezTo>
                  <a:cubicBezTo>
                    <a:pt x="11733" y="4390"/>
                    <a:pt x="11885" y="4511"/>
                    <a:pt x="12037" y="4633"/>
                  </a:cubicBezTo>
                  <a:cubicBezTo>
                    <a:pt x="12159" y="4754"/>
                    <a:pt x="12281" y="4876"/>
                    <a:pt x="12433" y="4967"/>
                  </a:cubicBezTo>
                  <a:cubicBezTo>
                    <a:pt x="12341" y="4846"/>
                    <a:pt x="12220" y="4694"/>
                    <a:pt x="12068" y="4572"/>
                  </a:cubicBezTo>
                  <a:cubicBezTo>
                    <a:pt x="11916" y="4420"/>
                    <a:pt x="11764" y="4298"/>
                    <a:pt x="11612" y="4146"/>
                  </a:cubicBezTo>
                  <a:cubicBezTo>
                    <a:pt x="11429" y="3994"/>
                    <a:pt x="11217" y="3812"/>
                    <a:pt x="10974" y="3599"/>
                  </a:cubicBezTo>
                  <a:cubicBezTo>
                    <a:pt x="10396" y="3143"/>
                    <a:pt x="9788" y="2748"/>
                    <a:pt x="9150" y="2353"/>
                  </a:cubicBezTo>
                  <a:cubicBezTo>
                    <a:pt x="8390" y="1897"/>
                    <a:pt x="7569" y="1502"/>
                    <a:pt x="6749" y="1168"/>
                  </a:cubicBezTo>
                  <a:cubicBezTo>
                    <a:pt x="5928" y="864"/>
                    <a:pt x="5046" y="590"/>
                    <a:pt x="4195" y="377"/>
                  </a:cubicBezTo>
                  <a:cubicBezTo>
                    <a:pt x="3466" y="225"/>
                    <a:pt x="2736" y="104"/>
                    <a:pt x="2007" y="43"/>
                  </a:cubicBezTo>
                  <a:cubicBezTo>
                    <a:pt x="1703" y="13"/>
                    <a:pt x="1429" y="13"/>
                    <a:pt x="1186" y="13"/>
                  </a:cubicBezTo>
                  <a:lnTo>
                    <a:pt x="548" y="13"/>
                  </a:lnTo>
                  <a:cubicBezTo>
                    <a:pt x="494" y="4"/>
                    <a:pt x="441" y="0"/>
                    <a:pt x="3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42"/>
          <p:cNvGrpSpPr/>
          <p:nvPr/>
        </p:nvGrpSpPr>
        <p:grpSpPr>
          <a:xfrm>
            <a:off x="7215557" y="3135253"/>
            <a:ext cx="1867785" cy="2015113"/>
            <a:chOff x="5756950" y="1381100"/>
            <a:chExt cx="1575525" cy="1699800"/>
          </a:xfrm>
        </p:grpSpPr>
        <p:sp>
          <p:nvSpPr>
            <p:cNvPr id="873" name="Google Shape;873;p42"/>
            <p:cNvSpPr/>
            <p:nvPr/>
          </p:nvSpPr>
          <p:spPr>
            <a:xfrm>
              <a:off x="5936450" y="1864350"/>
              <a:ext cx="1396025" cy="1171600"/>
            </a:xfrm>
            <a:custGeom>
              <a:rect b="b" l="l" r="r" t="t"/>
              <a:pathLst>
                <a:path extrusionOk="0" h="46864" w="55841">
                  <a:moveTo>
                    <a:pt x="9073" y="0"/>
                  </a:moveTo>
                  <a:lnTo>
                    <a:pt x="9073" y="12"/>
                  </a:lnTo>
                  <a:lnTo>
                    <a:pt x="0" y="46863"/>
                  </a:lnTo>
                  <a:lnTo>
                    <a:pt x="46756" y="46863"/>
                  </a:lnTo>
                  <a:lnTo>
                    <a:pt x="55841" y="0"/>
                  </a:ln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2"/>
            <p:cNvSpPr/>
            <p:nvPr/>
          </p:nvSpPr>
          <p:spPr>
            <a:xfrm>
              <a:off x="6417450" y="2127475"/>
              <a:ext cx="408725" cy="365250"/>
            </a:xfrm>
            <a:custGeom>
              <a:rect b="b" l="l" r="r" t="t"/>
              <a:pathLst>
                <a:path extrusionOk="0" h="14610" w="16349">
                  <a:moveTo>
                    <a:pt x="12002" y="0"/>
                  </a:moveTo>
                  <a:lnTo>
                    <a:pt x="3180" y="739"/>
                  </a:lnTo>
                  <a:lnTo>
                    <a:pt x="1" y="1870"/>
                  </a:lnTo>
                  <a:cubicBezTo>
                    <a:pt x="1" y="1870"/>
                    <a:pt x="7859" y="14609"/>
                    <a:pt x="8157" y="14609"/>
                  </a:cubicBezTo>
                  <a:cubicBezTo>
                    <a:pt x="8466" y="14609"/>
                    <a:pt x="16348" y="2394"/>
                    <a:pt x="16348" y="2394"/>
                  </a:cubicBezTo>
                  <a:lnTo>
                    <a:pt x="12002"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2"/>
            <p:cNvSpPr/>
            <p:nvPr/>
          </p:nvSpPr>
          <p:spPr>
            <a:xfrm>
              <a:off x="6056100" y="2164675"/>
              <a:ext cx="926925" cy="871275"/>
            </a:xfrm>
            <a:custGeom>
              <a:rect b="b" l="l" r="r" t="t"/>
              <a:pathLst>
                <a:path extrusionOk="0" h="34851" w="37077">
                  <a:moveTo>
                    <a:pt x="29159" y="1"/>
                  </a:moveTo>
                  <a:lnTo>
                    <a:pt x="21527" y="11776"/>
                  </a:lnTo>
                  <a:lnTo>
                    <a:pt x="14610" y="334"/>
                  </a:lnTo>
                  <a:lnTo>
                    <a:pt x="7490" y="3549"/>
                  </a:lnTo>
                  <a:cubicBezTo>
                    <a:pt x="7013" y="3751"/>
                    <a:pt x="6644" y="4132"/>
                    <a:pt x="6430" y="4597"/>
                  </a:cubicBezTo>
                  <a:lnTo>
                    <a:pt x="1" y="22027"/>
                  </a:lnTo>
                  <a:lnTo>
                    <a:pt x="8704" y="24849"/>
                  </a:lnTo>
                  <a:lnTo>
                    <a:pt x="9704" y="20801"/>
                  </a:lnTo>
                  <a:lnTo>
                    <a:pt x="10847" y="27778"/>
                  </a:lnTo>
                  <a:cubicBezTo>
                    <a:pt x="10847" y="27778"/>
                    <a:pt x="10442" y="32862"/>
                    <a:pt x="10276" y="34707"/>
                  </a:cubicBezTo>
                  <a:lnTo>
                    <a:pt x="10252" y="34850"/>
                  </a:lnTo>
                  <a:lnTo>
                    <a:pt x="32219" y="34850"/>
                  </a:lnTo>
                  <a:lnTo>
                    <a:pt x="32112" y="34398"/>
                  </a:lnTo>
                  <a:cubicBezTo>
                    <a:pt x="31850" y="32755"/>
                    <a:pt x="30957" y="27195"/>
                    <a:pt x="30957" y="27195"/>
                  </a:cubicBezTo>
                  <a:lnTo>
                    <a:pt x="31659" y="23015"/>
                  </a:lnTo>
                  <a:lnTo>
                    <a:pt x="34267" y="15395"/>
                  </a:lnTo>
                  <a:lnTo>
                    <a:pt x="37077" y="4358"/>
                  </a:lnTo>
                  <a:lnTo>
                    <a:pt x="29159" y="1"/>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2"/>
            <p:cNvSpPr/>
            <p:nvPr/>
          </p:nvSpPr>
          <p:spPr>
            <a:xfrm>
              <a:off x="6690400" y="2507875"/>
              <a:ext cx="147375" cy="24425"/>
            </a:xfrm>
            <a:custGeom>
              <a:rect b="b" l="l" r="r" t="t"/>
              <a:pathLst>
                <a:path extrusionOk="0" h="977" w="5895">
                  <a:moveTo>
                    <a:pt x="1" y="1"/>
                  </a:moveTo>
                  <a:lnTo>
                    <a:pt x="1" y="977"/>
                  </a:lnTo>
                  <a:lnTo>
                    <a:pt x="5894" y="977"/>
                  </a:lnTo>
                  <a:lnTo>
                    <a:pt x="589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2"/>
            <p:cNvSpPr/>
            <p:nvPr/>
          </p:nvSpPr>
          <p:spPr>
            <a:xfrm>
              <a:off x="6844300" y="2727250"/>
              <a:ext cx="245575" cy="94075"/>
            </a:xfrm>
            <a:custGeom>
              <a:rect b="b" l="l" r="r" t="t"/>
              <a:pathLst>
                <a:path extrusionOk="0" h="3763" w="9823">
                  <a:moveTo>
                    <a:pt x="4264" y="0"/>
                  </a:moveTo>
                  <a:cubicBezTo>
                    <a:pt x="3740" y="0"/>
                    <a:pt x="3213" y="51"/>
                    <a:pt x="2691" y="155"/>
                  </a:cubicBezTo>
                  <a:cubicBezTo>
                    <a:pt x="2084" y="262"/>
                    <a:pt x="1512" y="489"/>
                    <a:pt x="1000" y="810"/>
                  </a:cubicBezTo>
                  <a:cubicBezTo>
                    <a:pt x="488" y="1143"/>
                    <a:pt x="179" y="1334"/>
                    <a:pt x="0" y="1917"/>
                  </a:cubicBezTo>
                  <a:lnTo>
                    <a:pt x="131" y="3120"/>
                  </a:lnTo>
                  <a:cubicBezTo>
                    <a:pt x="1435" y="3589"/>
                    <a:pt x="2807" y="3762"/>
                    <a:pt x="4189" y="3762"/>
                  </a:cubicBezTo>
                  <a:cubicBezTo>
                    <a:pt x="5332" y="3762"/>
                    <a:pt x="6482" y="3644"/>
                    <a:pt x="7608" y="3477"/>
                  </a:cubicBezTo>
                  <a:cubicBezTo>
                    <a:pt x="8216" y="3429"/>
                    <a:pt x="8799" y="3239"/>
                    <a:pt x="9299" y="2906"/>
                  </a:cubicBezTo>
                  <a:cubicBezTo>
                    <a:pt x="9454" y="2775"/>
                    <a:pt x="9823" y="2453"/>
                    <a:pt x="9823" y="2382"/>
                  </a:cubicBezTo>
                  <a:cubicBezTo>
                    <a:pt x="9799" y="2156"/>
                    <a:pt x="9394" y="1846"/>
                    <a:pt x="9156" y="1667"/>
                  </a:cubicBezTo>
                  <a:cubicBezTo>
                    <a:pt x="7744" y="576"/>
                    <a:pt x="6020" y="0"/>
                    <a:pt x="4264"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2"/>
            <p:cNvSpPr/>
            <p:nvPr/>
          </p:nvSpPr>
          <p:spPr>
            <a:xfrm>
              <a:off x="6844300" y="2727250"/>
              <a:ext cx="245575" cy="94075"/>
            </a:xfrm>
            <a:custGeom>
              <a:rect b="b" l="l" r="r" t="t"/>
              <a:pathLst>
                <a:path extrusionOk="0" h="3763" w="9823">
                  <a:moveTo>
                    <a:pt x="4264" y="0"/>
                  </a:moveTo>
                  <a:cubicBezTo>
                    <a:pt x="3740" y="0"/>
                    <a:pt x="3213" y="51"/>
                    <a:pt x="2691" y="155"/>
                  </a:cubicBezTo>
                  <a:cubicBezTo>
                    <a:pt x="2084" y="262"/>
                    <a:pt x="1512" y="489"/>
                    <a:pt x="1000" y="810"/>
                  </a:cubicBezTo>
                  <a:cubicBezTo>
                    <a:pt x="488" y="1143"/>
                    <a:pt x="179" y="1334"/>
                    <a:pt x="0" y="1917"/>
                  </a:cubicBezTo>
                  <a:lnTo>
                    <a:pt x="131" y="3120"/>
                  </a:lnTo>
                  <a:cubicBezTo>
                    <a:pt x="1435" y="3589"/>
                    <a:pt x="2807" y="3762"/>
                    <a:pt x="4189" y="3762"/>
                  </a:cubicBezTo>
                  <a:cubicBezTo>
                    <a:pt x="5332" y="3762"/>
                    <a:pt x="6482" y="3644"/>
                    <a:pt x="7608" y="3477"/>
                  </a:cubicBezTo>
                  <a:cubicBezTo>
                    <a:pt x="8216" y="3429"/>
                    <a:pt x="8799" y="3239"/>
                    <a:pt x="9299" y="2906"/>
                  </a:cubicBezTo>
                  <a:cubicBezTo>
                    <a:pt x="9454" y="2775"/>
                    <a:pt x="9823" y="2453"/>
                    <a:pt x="9823" y="2382"/>
                  </a:cubicBezTo>
                  <a:cubicBezTo>
                    <a:pt x="9799" y="2156"/>
                    <a:pt x="9394" y="1846"/>
                    <a:pt x="9156" y="1667"/>
                  </a:cubicBezTo>
                  <a:cubicBezTo>
                    <a:pt x="7744" y="576"/>
                    <a:pt x="6020" y="0"/>
                    <a:pt x="4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2"/>
            <p:cNvSpPr/>
            <p:nvPr/>
          </p:nvSpPr>
          <p:spPr>
            <a:xfrm>
              <a:off x="6838050" y="2272125"/>
              <a:ext cx="251825" cy="533125"/>
            </a:xfrm>
            <a:custGeom>
              <a:rect b="b" l="l" r="r" t="t"/>
              <a:pathLst>
                <a:path extrusionOk="0" h="21325" w="10073">
                  <a:moveTo>
                    <a:pt x="5787" y="1"/>
                  </a:moveTo>
                  <a:lnTo>
                    <a:pt x="0" y="17753"/>
                  </a:lnTo>
                  <a:lnTo>
                    <a:pt x="405" y="21325"/>
                  </a:lnTo>
                  <a:cubicBezTo>
                    <a:pt x="405" y="21325"/>
                    <a:pt x="1382" y="19856"/>
                    <a:pt x="4989" y="19856"/>
                  </a:cubicBezTo>
                  <a:cubicBezTo>
                    <a:pt x="6306" y="19856"/>
                    <a:pt x="7974" y="20052"/>
                    <a:pt x="10073" y="20587"/>
                  </a:cubicBezTo>
                  <a:cubicBezTo>
                    <a:pt x="10073" y="20587"/>
                    <a:pt x="7573" y="5680"/>
                    <a:pt x="7418" y="4347"/>
                  </a:cubicBezTo>
                  <a:cubicBezTo>
                    <a:pt x="7037" y="1049"/>
                    <a:pt x="5787" y="1"/>
                    <a:pt x="5787"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2"/>
            <p:cNvSpPr/>
            <p:nvPr/>
          </p:nvSpPr>
          <p:spPr>
            <a:xfrm>
              <a:off x="6886275" y="2487625"/>
              <a:ext cx="123550" cy="208700"/>
            </a:xfrm>
            <a:custGeom>
              <a:rect b="b" l="l" r="r" t="t"/>
              <a:pathLst>
                <a:path extrusionOk="0" h="8348" w="4942">
                  <a:moveTo>
                    <a:pt x="4941" y="1"/>
                  </a:moveTo>
                  <a:lnTo>
                    <a:pt x="4941" y="1"/>
                  </a:lnTo>
                  <a:cubicBezTo>
                    <a:pt x="4882" y="120"/>
                    <a:pt x="4834" y="239"/>
                    <a:pt x="4798" y="358"/>
                  </a:cubicBezTo>
                  <a:cubicBezTo>
                    <a:pt x="4727" y="584"/>
                    <a:pt x="4572" y="918"/>
                    <a:pt x="4405" y="1323"/>
                  </a:cubicBezTo>
                  <a:cubicBezTo>
                    <a:pt x="3953" y="2382"/>
                    <a:pt x="3441" y="3418"/>
                    <a:pt x="2858" y="4406"/>
                  </a:cubicBezTo>
                  <a:cubicBezTo>
                    <a:pt x="2274" y="5394"/>
                    <a:pt x="1619" y="6335"/>
                    <a:pt x="905" y="7240"/>
                  </a:cubicBezTo>
                  <a:cubicBezTo>
                    <a:pt x="631" y="7585"/>
                    <a:pt x="393" y="7859"/>
                    <a:pt x="238" y="8050"/>
                  </a:cubicBezTo>
                  <a:cubicBezTo>
                    <a:pt x="143" y="8133"/>
                    <a:pt x="72" y="8240"/>
                    <a:pt x="0" y="8347"/>
                  </a:cubicBezTo>
                  <a:cubicBezTo>
                    <a:pt x="95" y="8264"/>
                    <a:pt x="179" y="8169"/>
                    <a:pt x="262" y="8073"/>
                  </a:cubicBezTo>
                  <a:cubicBezTo>
                    <a:pt x="441" y="7895"/>
                    <a:pt x="679" y="7633"/>
                    <a:pt x="965" y="7288"/>
                  </a:cubicBezTo>
                  <a:cubicBezTo>
                    <a:pt x="1703" y="6407"/>
                    <a:pt x="2369" y="5454"/>
                    <a:pt x="2953" y="4466"/>
                  </a:cubicBezTo>
                  <a:cubicBezTo>
                    <a:pt x="3536" y="3466"/>
                    <a:pt x="4048" y="2430"/>
                    <a:pt x="4477" y="1358"/>
                  </a:cubicBezTo>
                  <a:cubicBezTo>
                    <a:pt x="4644" y="942"/>
                    <a:pt x="4763" y="608"/>
                    <a:pt x="4834" y="370"/>
                  </a:cubicBezTo>
                  <a:cubicBezTo>
                    <a:pt x="4882" y="251"/>
                    <a:pt x="4917" y="132"/>
                    <a:pt x="49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2"/>
            <p:cNvSpPr/>
            <p:nvPr/>
          </p:nvSpPr>
          <p:spPr>
            <a:xfrm>
              <a:off x="6241850" y="2375425"/>
              <a:ext cx="84250" cy="475375"/>
            </a:xfrm>
            <a:custGeom>
              <a:rect b="b" l="l" r="r" t="t"/>
              <a:pathLst>
                <a:path extrusionOk="0" h="19015" w="3370">
                  <a:moveTo>
                    <a:pt x="12" y="0"/>
                  </a:moveTo>
                  <a:cubicBezTo>
                    <a:pt x="12" y="0"/>
                    <a:pt x="0" y="0"/>
                    <a:pt x="12" y="48"/>
                  </a:cubicBezTo>
                  <a:cubicBezTo>
                    <a:pt x="12" y="24"/>
                    <a:pt x="12" y="12"/>
                    <a:pt x="12" y="0"/>
                  </a:cubicBezTo>
                  <a:close/>
                  <a:moveTo>
                    <a:pt x="12" y="48"/>
                  </a:moveTo>
                  <a:lnTo>
                    <a:pt x="22" y="102"/>
                  </a:lnTo>
                  <a:lnTo>
                    <a:pt x="22" y="102"/>
                  </a:lnTo>
                  <a:cubicBezTo>
                    <a:pt x="20" y="82"/>
                    <a:pt x="17" y="64"/>
                    <a:pt x="12" y="48"/>
                  </a:cubicBezTo>
                  <a:close/>
                  <a:moveTo>
                    <a:pt x="22" y="102"/>
                  </a:moveTo>
                  <a:cubicBezTo>
                    <a:pt x="24" y="128"/>
                    <a:pt x="24" y="157"/>
                    <a:pt x="24" y="191"/>
                  </a:cubicBezTo>
                  <a:cubicBezTo>
                    <a:pt x="48" y="322"/>
                    <a:pt x="83" y="512"/>
                    <a:pt x="119" y="739"/>
                  </a:cubicBezTo>
                  <a:cubicBezTo>
                    <a:pt x="202" y="1239"/>
                    <a:pt x="322" y="1929"/>
                    <a:pt x="476" y="2786"/>
                  </a:cubicBezTo>
                  <a:cubicBezTo>
                    <a:pt x="798" y="4513"/>
                    <a:pt x="1226" y="6882"/>
                    <a:pt x="1703" y="9501"/>
                  </a:cubicBezTo>
                  <a:cubicBezTo>
                    <a:pt x="2191" y="12121"/>
                    <a:pt x="2619" y="14502"/>
                    <a:pt x="2905" y="16217"/>
                  </a:cubicBezTo>
                  <a:cubicBezTo>
                    <a:pt x="3060" y="17074"/>
                    <a:pt x="3167" y="17764"/>
                    <a:pt x="3250" y="18264"/>
                  </a:cubicBezTo>
                  <a:cubicBezTo>
                    <a:pt x="3286" y="18491"/>
                    <a:pt x="3322" y="18681"/>
                    <a:pt x="3346" y="18812"/>
                  </a:cubicBezTo>
                  <a:lnTo>
                    <a:pt x="3358" y="18884"/>
                  </a:lnTo>
                  <a:lnTo>
                    <a:pt x="3358" y="18812"/>
                  </a:lnTo>
                  <a:cubicBezTo>
                    <a:pt x="3334" y="18681"/>
                    <a:pt x="3322" y="18491"/>
                    <a:pt x="3286" y="18253"/>
                  </a:cubicBezTo>
                  <a:cubicBezTo>
                    <a:pt x="3203" y="17764"/>
                    <a:pt x="3108" y="17062"/>
                    <a:pt x="2965" y="16205"/>
                  </a:cubicBezTo>
                  <a:cubicBezTo>
                    <a:pt x="2691" y="14478"/>
                    <a:pt x="2274" y="12109"/>
                    <a:pt x="1798" y="9478"/>
                  </a:cubicBezTo>
                  <a:cubicBezTo>
                    <a:pt x="1310" y="6858"/>
                    <a:pt x="857" y="4489"/>
                    <a:pt x="536" y="2774"/>
                  </a:cubicBezTo>
                  <a:cubicBezTo>
                    <a:pt x="381" y="1917"/>
                    <a:pt x="238" y="1227"/>
                    <a:pt x="143" y="739"/>
                  </a:cubicBezTo>
                  <a:cubicBezTo>
                    <a:pt x="107" y="500"/>
                    <a:pt x="72" y="322"/>
                    <a:pt x="36" y="179"/>
                  </a:cubicBezTo>
                  <a:lnTo>
                    <a:pt x="22" y="102"/>
                  </a:lnTo>
                  <a:close/>
                  <a:moveTo>
                    <a:pt x="3358" y="18884"/>
                  </a:moveTo>
                  <a:lnTo>
                    <a:pt x="3358" y="18955"/>
                  </a:lnTo>
                  <a:cubicBezTo>
                    <a:pt x="3358" y="18991"/>
                    <a:pt x="3370" y="19003"/>
                    <a:pt x="3370" y="19015"/>
                  </a:cubicBezTo>
                  <a:lnTo>
                    <a:pt x="3370" y="18955"/>
                  </a:lnTo>
                  <a:lnTo>
                    <a:pt x="3358" y="1888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2"/>
            <p:cNvSpPr/>
            <p:nvPr/>
          </p:nvSpPr>
          <p:spPr>
            <a:xfrm>
              <a:off x="6834175" y="2401325"/>
              <a:ext cx="89025" cy="408400"/>
            </a:xfrm>
            <a:custGeom>
              <a:rect b="b" l="l" r="r" t="t"/>
              <a:pathLst>
                <a:path extrusionOk="0" h="16336" w="3561">
                  <a:moveTo>
                    <a:pt x="3560" y="0"/>
                  </a:moveTo>
                  <a:lnTo>
                    <a:pt x="3560" y="0"/>
                  </a:lnTo>
                  <a:cubicBezTo>
                    <a:pt x="3537" y="60"/>
                    <a:pt x="3513" y="107"/>
                    <a:pt x="3501" y="167"/>
                  </a:cubicBezTo>
                  <a:cubicBezTo>
                    <a:pt x="3465" y="286"/>
                    <a:pt x="3430" y="441"/>
                    <a:pt x="3370" y="643"/>
                  </a:cubicBezTo>
                  <a:cubicBezTo>
                    <a:pt x="3251" y="1060"/>
                    <a:pt x="3120" y="1655"/>
                    <a:pt x="2929" y="2381"/>
                  </a:cubicBezTo>
                  <a:cubicBezTo>
                    <a:pt x="2572" y="3846"/>
                    <a:pt x="2084" y="5882"/>
                    <a:pt x="1572" y="8132"/>
                  </a:cubicBezTo>
                  <a:cubicBezTo>
                    <a:pt x="1060" y="10382"/>
                    <a:pt x="643" y="12430"/>
                    <a:pt x="370" y="13919"/>
                  </a:cubicBezTo>
                  <a:cubicBezTo>
                    <a:pt x="239" y="14657"/>
                    <a:pt x="131" y="15264"/>
                    <a:pt x="72" y="15681"/>
                  </a:cubicBezTo>
                  <a:cubicBezTo>
                    <a:pt x="48" y="15883"/>
                    <a:pt x="24" y="16050"/>
                    <a:pt x="12" y="16169"/>
                  </a:cubicBezTo>
                  <a:cubicBezTo>
                    <a:pt x="1" y="16228"/>
                    <a:pt x="1" y="16276"/>
                    <a:pt x="12" y="16336"/>
                  </a:cubicBezTo>
                  <a:cubicBezTo>
                    <a:pt x="24" y="16288"/>
                    <a:pt x="36" y="16228"/>
                    <a:pt x="48" y="16169"/>
                  </a:cubicBezTo>
                  <a:cubicBezTo>
                    <a:pt x="72" y="16050"/>
                    <a:pt x="96" y="15895"/>
                    <a:pt x="131" y="15693"/>
                  </a:cubicBezTo>
                  <a:cubicBezTo>
                    <a:pt x="191" y="15276"/>
                    <a:pt x="310" y="14669"/>
                    <a:pt x="453" y="13930"/>
                  </a:cubicBezTo>
                  <a:cubicBezTo>
                    <a:pt x="751" y="12442"/>
                    <a:pt x="1179" y="10394"/>
                    <a:pt x="1691" y="8144"/>
                  </a:cubicBezTo>
                  <a:cubicBezTo>
                    <a:pt x="2203" y="5894"/>
                    <a:pt x="2668" y="3858"/>
                    <a:pt x="3013" y="2393"/>
                  </a:cubicBezTo>
                  <a:cubicBezTo>
                    <a:pt x="3191" y="1667"/>
                    <a:pt x="3322" y="1072"/>
                    <a:pt x="3418" y="643"/>
                  </a:cubicBezTo>
                  <a:cubicBezTo>
                    <a:pt x="3465" y="453"/>
                    <a:pt x="3501" y="286"/>
                    <a:pt x="3525" y="167"/>
                  </a:cubicBezTo>
                  <a:cubicBezTo>
                    <a:pt x="3549" y="119"/>
                    <a:pt x="3560" y="60"/>
                    <a:pt x="35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2"/>
            <p:cNvSpPr/>
            <p:nvPr/>
          </p:nvSpPr>
          <p:spPr>
            <a:xfrm>
              <a:off x="6375500" y="2171525"/>
              <a:ext cx="244975" cy="370900"/>
            </a:xfrm>
            <a:custGeom>
              <a:rect b="b" l="l" r="r" t="t"/>
              <a:pathLst>
                <a:path extrusionOk="0" h="14836" w="9799">
                  <a:moveTo>
                    <a:pt x="1822" y="1"/>
                  </a:moveTo>
                  <a:lnTo>
                    <a:pt x="1822" y="1"/>
                  </a:lnTo>
                  <a:cubicBezTo>
                    <a:pt x="1834" y="24"/>
                    <a:pt x="1845" y="48"/>
                    <a:pt x="1857" y="60"/>
                  </a:cubicBezTo>
                  <a:lnTo>
                    <a:pt x="1976" y="262"/>
                  </a:lnTo>
                  <a:lnTo>
                    <a:pt x="2417" y="1013"/>
                  </a:lnTo>
                  <a:lnTo>
                    <a:pt x="4084" y="3799"/>
                  </a:lnTo>
                  <a:lnTo>
                    <a:pt x="9672" y="13053"/>
                  </a:lnTo>
                  <a:lnTo>
                    <a:pt x="8787" y="14300"/>
                  </a:lnTo>
                  <a:lnTo>
                    <a:pt x="8552" y="14633"/>
                  </a:lnTo>
                  <a:lnTo>
                    <a:pt x="2524" y="4858"/>
                  </a:lnTo>
                  <a:lnTo>
                    <a:pt x="691" y="1894"/>
                  </a:lnTo>
                  <a:cubicBezTo>
                    <a:pt x="464" y="1548"/>
                    <a:pt x="298" y="1286"/>
                    <a:pt x="179" y="1096"/>
                  </a:cubicBezTo>
                  <a:lnTo>
                    <a:pt x="48" y="894"/>
                  </a:lnTo>
                  <a:cubicBezTo>
                    <a:pt x="36" y="870"/>
                    <a:pt x="12" y="846"/>
                    <a:pt x="0" y="822"/>
                  </a:cubicBezTo>
                  <a:lnTo>
                    <a:pt x="0" y="822"/>
                  </a:lnTo>
                  <a:cubicBezTo>
                    <a:pt x="12" y="846"/>
                    <a:pt x="24" y="870"/>
                    <a:pt x="36" y="894"/>
                  </a:cubicBezTo>
                  <a:lnTo>
                    <a:pt x="155" y="1108"/>
                  </a:lnTo>
                  <a:lnTo>
                    <a:pt x="643" y="1917"/>
                  </a:lnTo>
                  <a:lnTo>
                    <a:pt x="2453" y="4906"/>
                  </a:lnTo>
                  <a:lnTo>
                    <a:pt x="8501" y="14764"/>
                  </a:lnTo>
                  <a:lnTo>
                    <a:pt x="8549" y="14836"/>
                  </a:lnTo>
                  <a:lnTo>
                    <a:pt x="8596" y="14764"/>
                  </a:lnTo>
                  <a:lnTo>
                    <a:pt x="8882" y="14359"/>
                  </a:lnTo>
                  <a:lnTo>
                    <a:pt x="9787" y="13085"/>
                  </a:lnTo>
                  <a:lnTo>
                    <a:pt x="9799" y="13062"/>
                  </a:lnTo>
                  <a:lnTo>
                    <a:pt x="9787" y="13026"/>
                  </a:lnTo>
                  <a:lnTo>
                    <a:pt x="4143" y="3751"/>
                  </a:lnTo>
                  <a:cubicBezTo>
                    <a:pt x="3417" y="2596"/>
                    <a:pt x="2857" y="1632"/>
                    <a:pt x="2453" y="989"/>
                  </a:cubicBezTo>
                  <a:lnTo>
                    <a:pt x="1988" y="251"/>
                  </a:lnTo>
                  <a:cubicBezTo>
                    <a:pt x="1941" y="167"/>
                    <a:pt x="1905" y="108"/>
                    <a:pt x="1869" y="60"/>
                  </a:cubicBezTo>
                  <a:cubicBezTo>
                    <a:pt x="1857" y="36"/>
                    <a:pt x="1845" y="12"/>
                    <a:pt x="18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2"/>
            <p:cNvSpPr/>
            <p:nvPr/>
          </p:nvSpPr>
          <p:spPr>
            <a:xfrm>
              <a:off x="6592475" y="2163200"/>
              <a:ext cx="236950" cy="337250"/>
            </a:xfrm>
            <a:custGeom>
              <a:rect b="b" l="l" r="r" t="t"/>
              <a:pathLst>
                <a:path extrusionOk="0" h="13490" w="9478">
                  <a:moveTo>
                    <a:pt x="7704" y="0"/>
                  </a:moveTo>
                  <a:lnTo>
                    <a:pt x="7668" y="36"/>
                  </a:lnTo>
                  <a:cubicBezTo>
                    <a:pt x="7633" y="84"/>
                    <a:pt x="7597" y="143"/>
                    <a:pt x="7549" y="214"/>
                  </a:cubicBezTo>
                  <a:lnTo>
                    <a:pt x="7097" y="881"/>
                  </a:lnTo>
                  <a:lnTo>
                    <a:pt x="5466" y="3370"/>
                  </a:lnTo>
                  <a:cubicBezTo>
                    <a:pt x="4084" y="5489"/>
                    <a:pt x="2168" y="8430"/>
                    <a:pt x="24" y="11728"/>
                  </a:cubicBezTo>
                  <a:lnTo>
                    <a:pt x="1" y="11752"/>
                  </a:lnTo>
                  <a:lnTo>
                    <a:pt x="24" y="11787"/>
                  </a:lnTo>
                  <a:lnTo>
                    <a:pt x="775" y="13014"/>
                  </a:lnTo>
                  <a:lnTo>
                    <a:pt x="1013" y="13407"/>
                  </a:lnTo>
                  <a:lnTo>
                    <a:pt x="1060" y="13490"/>
                  </a:lnTo>
                  <a:lnTo>
                    <a:pt x="1108" y="13407"/>
                  </a:lnTo>
                  <a:cubicBezTo>
                    <a:pt x="2275" y="11680"/>
                    <a:pt x="3334" y="10013"/>
                    <a:pt x="4311" y="8501"/>
                  </a:cubicBezTo>
                  <a:cubicBezTo>
                    <a:pt x="5275" y="6989"/>
                    <a:pt x="6168" y="5644"/>
                    <a:pt x="6930" y="4525"/>
                  </a:cubicBezTo>
                  <a:cubicBezTo>
                    <a:pt x="7704" y="3405"/>
                    <a:pt x="8335" y="2524"/>
                    <a:pt x="8787" y="1905"/>
                  </a:cubicBezTo>
                  <a:lnTo>
                    <a:pt x="9299" y="1203"/>
                  </a:lnTo>
                  <a:cubicBezTo>
                    <a:pt x="9359" y="1131"/>
                    <a:pt x="9395" y="1072"/>
                    <a:pt x="9430" y="1024"/>
                  </a:cubicBezTo>
                  <a:lnTo>
                    <a:pt x="9478" y="965"/>
                  </a:lnTo>
                  <a:cubicBezTo>
                    <a:pt x="9476" y="963"/>
                    <a:pt x="9474" y="962"/>
                    <a:pt x="9472" y="962"/>
                  </a:cubicBezTo>
                  <a:cubicBezTo>
                    <a:pt x="9461" y="962"/>
                    <a:pt x="9448" y="985"/>
                    <a:pt x="9418" y="1024"/>
                  </a:cubicBezTo>
                  <a:lnTo>
                    <a:pt x="9276" y="1191"/>
                  </a:lnTo>
                  <a:lnTo>
                    <a:pt x="8752" y="1881"/>
                  </a:lnTo>
                  <a:cubicBezTo>
                    <a:pt x="8299" y="2489"/>
                    <a:pt x="7644" y="3370"/>
                    <a:pt x="6871" y="4477"/>
                  </a:cubicBezTo>
                  <a:cubicBezTo>
                    <a:pt x="6097" y="5584"/>
                    <a:pt x="5204" y="6930"/>
                    <a:pt x="4215" y="8442"/>
                  </a:cubicBezTo>
                  <a:cubicBezTo>
                    <a:pt x="3255" y="9930"/>
                    <a:pt x="2201" y="11568"/>
                    <a:pt x="1056" y="13265"/>
                  </a:cubicBezTo>
                  <a:lnTo>
                    <a:pt x="1056" y="13265"/>
                  </a:lnTo>
                  <a:lnTo>
                    <a:pt x="858" y="12954"/>
                  </a:lnTo>
                  <a:lnTo>
                    <a:pt x="127" y="11758"/>
                  </a:lnTo>
                  <a:lnTo>
                    <a:pt x="5525" y="3429"/>
                  </a:lnTo>
                  <a:lnTo>
                    <a:pt x="7132" y="917"/>
                  </a:lnTo>
                  <a:lnTo>
                    <a:pt x="7561" y="238"/>
                  </a:lnTo>
                  <a:lnTo>
                    <a:pt x="7668" y="60"/>
                  </a:lnTo>
                  <a:cubicBezTo>
                    <a:pt x="7704" y="24"/>
                    <a:pt x="7704" y="0"/>
                    <a:pt x="7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2"/>
            <p:cNvSpPr/>
            <p:nvPr/>
          </p:nvSpPr>
          <p:spPr>
            <a:xfrm>
              <a:off x="6337975" y="2681125"/>
              <a:ext cx="74150" cy="93875"/>
            </a:xfrm>
            <a:custGeom>
              <a:rect b="b" l="l" r="r" t="t"/>
              <a:pathLst>
                <a:path extrusionOk="0" h="3755" w="2966">
                  <a:moveTo>
                    <a:pt x="2011" y="1"/>
                  </a:moveTo>
                  <a:cubicBezTo>
                    <a:pt x="1344" y="1"/>
                    <a:pt x="704" y="351"/>
                    <a:pt x="358" y="964"/>
                  </a:cubicBezTo>
                  <a:cubicBezTo>
                    <a:pt x="1" y="1679"/>
                    <a:pt x="108" y="2536"/>
                    <a:pt x="620" y="3143"/>
                  </a:cubicBezTo>
                  <a:cubicBezTo>
                    <a:pt x="945" y="3483"/>
                    <a:pt x="1546" y="3755"/>
                    <a:pt x="2094" y="3755"/>
                  </a:cubicBezTo>
                  <a:cubicBezTo>
                    <a:pt x="2429" y="3755"/>
                    <a:pt x="2744" y="3653"/>
                    <a:pt x="2965" y="3405"/>
                  </a:cubicBezTo>
                  <a:lnTo>
                    <a:pt x="2763" y="155"/>
                  </a:lnTo>
                  <a:cubicBezTo>
                    <a:pt x="2518" y="50"/>
                    <a:pt x="2263" y="1"/>
                    <a:pt x="201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2"/>
            <p:cNvSpPr/>
            <p:nvPr/>
          </p:nvSpPr>
          <p:spPr>
            <a:xfrm>
              <a:off x="6340075" y="2680300"/>
              <a:ext cx="73250" cy="96025"/>
            </a:xfrm>
            <a:custGeom>
              <a:rect b="b" l="l" r="r" t="t"/>
              <a:pathLst>
                <a:path extrusionOk="0" h="3841" w="2930">
                  <a:moveTo>
                    <a:pt x="1931" y="1"/>
                  </a:moveTo>
                  <a:cubicBezTo>
                    <a:pt x="1654" y="1"/>
                    <a:pt x="1378" y="59"/>
                    <a:pt x="1119" y="176"/>
                  </a:cubicBezTo>
                  <a:cubicBezTo>
                    <a:pt x="869" y="295"/>
                    <a:pt x="643" y="462"/>
                    <a:pt x="464" y="664"/>
                  </a:cubicBezTo>
                  <a:cubicBezTo>
                    <a:pt x="250" y="914"/>
                    <a:pt x="119" y="1212"/>
                    <a:pt x="60" y="1521"/>
                  </a:cubicBezTo>
                  <a:cubicBezTo>
                    <a:pt x="0" y="1867"/>
                    <a:pt x="24" y="2224"/>
                    <a:pt x="143" y="2569"/>
                  </a:cubicBezTo>
                  <a:cubicBezTo>
                    <a:pt x="250" y="2926"/>
                    <a:pt x="488" y="3248"/>
                    <a:pt x="810" y="3450"/>
                  </a:cubicBezTo>
                  <a:cubicBezTo>
                    <a:pt x="1143" y="3676"/>
                    <a:pt x="1524" y="3807"/>
                    <a:pt x="1917" y="3831"/>
                  </a:cubicBezTo>
                  <a:cubicBezTo>
                    <a:pt x="1966" y="3837"/>
                    <a:pt x="2014" y="3840"/>
                    <a:pt x="2062" y="3840"/>
                  </a:cubicBezTo>
                  <a:cubicBezTo>
                    <a:pt x="2390" y="3840"/>
                    <a:pt x="2701" y="3701"/>
                    <a:pt x="2929" y="3462"/>
                  </a:cubicBezTo>
                  <a:lnTo>
                    <a:pt x="2929" y="3450"/>
                  </a:lnTo>
                  <a:lnTo>
                    <a:pt x="2929" y="3426"/>
                  </a:lnTo>
                  <a:cubicBezTo>
                    <a:pt x="2858" y="2474"/>
                    <a:pt x="2810" y="1664"/>
                    <a:pt x="2762" y="1081"/>
                  </a:cubicBezTo>
                  <a:lnTo>
                    <a:pt x="2715" y="414"/>
                  </a:lnTo>
                  <a:cubicBezTo>
                    <a:pt x="2715" y="343"/>
                    <a:pt x="2703" y="259"/>
                    <a:pt x="2679" y="188"/>
                  </a:cubicBezTo>
                  <a:lnTo>
                    <a:pt x="2679" y="188"/>
                  </a:lnTo>
                  <a:cubicBezTo>
                    <a:pt x="2691" y="271"/>
                    <a:pt x="2703" y="354"/>
                    <a:pt x="2715" y="438"/>
                  </a:cubicBezTo>
                  <a:cubicBezTo>
                    <a:pt x="2727" y="605"/>
                    <a:pt x="2750" y="831"/>
                    <a:pt x="2750" y="1105"/>
                  </a:cubicBezTo>
                  <a:cubicBezTo>
                    <a:pt x="2774" y="1681"/>
                    <a:pt x="2809" y="2478"/>
                    <a:pt x="2856" y="3404"/>
                  </a:cubicBezTo>
                  <a:lnTo>
                    <a:pt x="2856" y="3404"/>
                  </a:lnTo>
                  <a:cubicBezTo>
                    <a:pt x="2646" y="3613"/>
                    <a:pt x="2353" y="3730"/>
                    <a:pt x="2050" y="3730"/>
                  </a:cubicBezTo>
                  <a:cubicBezTo>
                    <a:pt x="2010" y="3730"/>
                    <a:pt x="1969" y="3728"/>
                    <a:pt x="1929" y="3724"/>
                  </a:cubicBezTo>
                  <a:cubicBezTo>
                    <a:pt x="1560" y="3688"/>
                    <a:pt x="1191" y="3569"/>
                    <a:pt x="881" y="3355"/>
                  </a:cubicBezTo>
                  <a:cubicBezTo>
                    <a:pt x="584" y="3164"/>
                    <a:pt x="357" y="2867"/>
                    <a:pt x="238" y="2521"/>
                  </a:cubicBezTo>
                  <a:cubicBezTo>
                    <a:pt x="131" y="2212"/>
                    <a:pt x="107" y="1867"/>
                    <a:pt x="167" y="1533"/>
                  </a:cubicBezTo>
                  <a:cubicBezTo>
                    <a:pt x="262" y="974"/>
                    <a:pt x="631" y="485"/>
                    <a:pt x="1155" y="247"/>
                  </a:cubicBezTo>
                  <a:cubicBezTo>
                    <a:pt x="1422" y="123"/>
                    <a:pt x="1708" y="58"/>
                    <a:pt x="1995" y="58"/>
                  </a:cubicBezTo>
                  <a:cubicBezTo>
                    <a:pt x="2092" y="58"/>
                    <a:pt x="2190" y="66"/>
                    <a:pt x="2286" y="81"/>
                  </a:cubicBezTo>
                  <a:cubicBezTo>
                    <a:pt x="2560" y="128"/>
                    <a:pt x="2691" y="188"/>
                    <a:pt x="2691" y="188"/>
                  </a:cubicBezTo>
                  <a:cubicBezTo>
                    <a:pt x="2572" y="116"/>
                    <a:pt x="2429" y="69"/>
                    <a:pt x="2286" y="33"/>
                  </a:cubicBezTo>
                  <a:cubicBezTo>
                    <a:pt x="2168" y="12"/>
                    <a:pt x="2049" y="1"/>
                    <a:pt x="19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2"/>
            <p:cNvSpPr/>
            <p:nvPr/>
          </p:nvSpPr>
          <p:spPr>
            <a:xfrm>
              <a:off x="6377275" y="2107225"/>
              <a:ext cx="118200" cy="574200"/>
            </a:xfrm>
            <a:custGeom>
              <a:rect b="b" l="l" r="r" t="t"/>
              <a:pathLst>
                <a:path extrusionOk="0" h="22968" w="4728">
                  <a:moveTo>
                    <a:pt x="4727" y="1"/>
                  </a:moveTo>
                  <a:cubicBezTo>
                    <a:pt x="4727" y="1"/>
                    <a:pt x="4608" y="120"/>
                    <a:pt x="3370" y="1834"/>
                  </a:cubicBezTo>
                  <a:cubicBezTo>
                    <a:pt x="2072" y="3620"/>
                    <a:pt x="1251" y="6573"/>
                    <a:pt x="941" y="8395"/>
                  </a:cubicBezTo>
                  <a:cubicBezTo>
                    <a:pt x="620" y="10228"/>
                    <a:pt x="0" y="22968"/>
                    <a:pt x="0" y="22968"/>
                  </a:cubicBezTo>
                  <a:lnTo>
                    <a:pt x="1001" y="22968"/>
                  </a:lnTo>
                  <a:cubicBezTo>
                    <a:pt x="1001" y="22968"/>
                    <a:pt x="1477" y="11812"/>
                    <a:pt x="2167" y="8204"/>
                  </a:cubicBezTo>
                  <a:cubicBezTo>
                    <a:pt x="2632" y="5882"/>
                    <a:pt x="3465" y="3656"/>
                    <a:pt x="4644" y="1596"/>
                  </a:cubicBezTo>
                  <a:lnTo>
                    <a:pt x="472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2"/>
            <p:cNvSpPr/>
            <p:nvPr/>
          </p:nvSpPr>
          <p:spPr>
            <a:xfrm>
              <a:off x="6779700" y="2438225"/>
              <a:ext cx="79800" cy="303625"/>
            </a:xfrm>
            <a:custGeom>
              <a:rect b="b" l="l" r="r" t="t"/>
              <a:pathLst>
                <a:path extrusionOk="0" h="12145" w="3192">
                  <a:moveTo>
                    <a:pt x="1513" y="1"/>
                  </a:moveTo>
                  <a:lnTo>
                    <a:pt x="1513" y="1"/>
                  </a:lnTo>
                  <a:cubicBezTo>
                    <a:pt x="1382" y="2525"/>
                    <a:pt x="1227" y="5382"/>
                    <a:pt x="2132" y="7954"/>
                  </a:cubicBezTo>
                  <a:cubicBezTo>
                    <a:pt x="2180" y="8109"/>
                    <a:pt x="2239" y="8240"/>
                    <a:pt x="2299" y="8383"/>
                  </a:cubicBezTo>
                  <a:cubicBezTo>
                    <a:pt x="2418" y="8704"/>
                    <a:pt x="2525" y="9025"/>
                    <a:pt x="2620" y="9347"/>
                  </a:cubicBezTo>
                  <a:cubicBezTo>
                    <a:pt x="2739" y="9799"/>
                    <a:pt x="2727" y="10264"/>
                    <a:pt x="2596" y="10716"/>
                  </a:cubicBezTo>
                  <a:cubicBezTo>
                    <a:pt x="2406" y="11157"/>
                    <a:pt x="2025" y="11502"/>
                    <a:pt x="1560" y="11645"/>
                  </a:cubicBezTo>
                  <a:cubicBezTo>
                    <a:pt x="1384" y="11690"/>
                    <a:pt x="1203" y="11713"/>
                    <a:pt x="1022" y="11713"/>
                  </a:cubicBezTo>
                  <a:cubicBezTo>
                    <a:pt x="725" y="11713"/>
                    <a:pt x="429" y="11651"/>
                    <a:pt x="155" y="11526"/>
                  </a:cubicBezTo>
                  <a:lnTo>
                    <a:pt x="1" y="11931"/>
                  </a:lnTo>
                  <a:cubicBezTo>
                    <a:pt x="334" y="12073"/>
                    <a:pt x="691" y="12145"/>
                    <a:pt x="1048" y="12145"/>
                  </a:cubicBezTo>
                  <a:cubicBezTo>
                    <a:pt x="1263" y="12145"/>
                    <a:pt x="1477" y="12109"/>
                    <a:pt x="1691" y="12050"/>
                  </a:cubicBezTo>
                  <a:cubicBezTo>
                    <a:pt x="2287" y="11883"/>
                    <a:pt x="2775" y="11442"/>
                    <a:pt x="3001" y="10859"/>
                  </a:cubicBezTo>
                  <a:cubicBezTo>
                    <a:pt x="3180" y="10335"/>
                    <a:pt x="3192" y="9776"/>
                    <a:pt x="3037" y="9252"/>
                  </a:cubicBezTo>
                  <a:cubicBezTo>
                    <a:pt x="2953" y="8906"/>
                    <a:pt x="2834" y="8561"/>
                    <a:pt x="2703" y="8228"/>
                  </a:cubicBezTo>
                  <a:cubicBezTo>
                    <a:pt x="2644" y="8097"/>
                    <a:pt x="2596" y="7954"/>
                    <a:pt x="2537" y="7811"/>
                  </a:cubicBezTo>
                  <a:cubicBezTo>
                    <a:pt x="1656" y="5335"/>
                    <a:pt x="1810" y="2513"/>
                    <a:pt x="1953" y="24"/>
                  </a:cubicBezTo>
                  <a:lnTo>
                    <a:pt x="151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2"/>
            <p:cNvSpPr/>
            <p:nvPr/>
          </p:nvSpPr>
          <p:spPr>
            <a:xfrm>
              <a:off x="6701125" y="2448650"/>
              <a:ext cx="164025" cy="297975"/>
            </a:xfrm>
            <a:custGeom>
              <a:rect b="b" l="l" r="r" t="t"/>
              <a:pathLst>
                <a:path extrusionOk="0" h="11919" w="6561">
                  <a:moveTo>
                    <a:pt x="405" y="0"/>
                  </a:moveTo>
                  <a:lnTo>
                    <a:pt x="0" y="167"/>
                  </a:lnTo>
                  <a:cubicBezTo>
                    <a:pt x="12" y="191"/>
                    <a:pt x="965" y="2429"/>
                    <a:pt x="1179" y="4096"/>
                  </a:cubicBezTo>
                  <a:cubicBezTo>
                    <a:pt x="1239" y="4560"/>
                    <a:pt x="1274" y="5215"/>
                    <a:pt x="1310" y="5906"/>
                  </a:cubicBezTo>
                  <a:cubicBezTo>
                    <a:pt x="1417" y="7835"/>
                    <a:pt x="1524" y="10025"/>
                    <a:pt x="2239" y="10906"/>
                  </a:cubicBezTo>
                  <a:cubicBezTo>
                    <a:pt x="2679" y="11525"/>
                    <a:pt x="3394" y="11906"/>
                    <a:pt x="4156" y="11918"/>
                  </a:cubicBezTo>
                  <a:cubicBezTo>
                    <a:pt x="4870" y="11918"/>
                    <a:pt x="5656" y="11597"/>
                    <a:pt x="6561" y="10942"/>
                  </a:cubicBezTo>
                  <a:lnTo>
                    <a:pt x="6299" y="10597"/>
                  </a:lnTo>
                  <a:cubicBezTo>
                    <a:pt x="5477" y="11197"/>
                    <a:pt x="4779" y="11494"/>
                    <a:pt x="4169" y="11494"/>
                  </a:cubicBezTo>
                  <a:cubicBezTo>
                    <a:pt x="3567" y="11494"/>
                    <a:pt x="3051" y="11206"/>
                    <a:pt x="2584" y="10633"/>
                  </a:cubicBezTo>
                  <a:cubicBezTo>
                    <a:pt x="1953" y="9859"/>
                    <a:pt x="1834" y="7656"/>
                    <a:pt x="1751" y="5882"/>
                  </a:cubicBezTo>
                  <a:cubicBezTo>
                    <a:pt x="1715" y="5191"/>
                    <a:pt x="1679" y="4525"/>
                    <a:pt x="1620" y="4036"/>
                  </a:cubicBezTo>
                  <a:cubicBezTo>
                    <a:pt x="1393" y="2310"/>
                    <a:pt x="441" y="96"/>
                    <a:pt x="40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2"/>
            <p:cNvSpPr/>
            <p:nvPr/>
          </p:nvSpPr>
          <p:spPr>
            <a:xfrm>
              <a:off x="6843100" y="2698300"/>
              <a:ext cx="38125" cy="32400"/>
            </a:xfrm>
            <a:custGeom>
              <a:rect b="b" l="l" r="r" t="t"/>
              <a:pathLst>
                <a:path extrusionOk="0" h="1296" w="1525">
                  <a:moveTo>
                    <a:pt x="942" y="1"/>
                  </a:moveTo>
                  <a:cubicBezTo>
                    <a:pt x="922" y="1"/>
                    <a:pt x="902" y="2"/>
                    <a:pt x="882" y="4"/>
                  </a:cubicBezTo>
                  <a:cubicBezTo>
                    <a:pt x="656" y="39"/>
                    <a:pt x="453" y="170"/>
                    <a:pt x="322" y="361"/>
                  </a:cubicBezTo>
                  <a:cubicBezTo>
                    <a:pt x="191" y="551"/>
                    <a:pt x="84" y="766"/>
                    <a:pt x="1" y="980"/>
                  </a:cubicBezTo>
                  <a:lnTo>
                    <a:pt x="144" y="1278"/>
                  </a:lnTo>
                  <a:cubicBezTo>
                    <a:pt x="251" y="1289"/>
                    <a:pt x="358" y="1295"/>
                    <a:pt x="465" y="1295"/>
                  </a:cubicBezTo>
                  <a:cubicBezTo>
                    <a:pt x="572" y="1295"/>
                    <a:pt x="679" y="1289"/>
                    <a:pt x="787" y="1278"/>
                  </a:cubicBezTo>
                  <a:cubicBezTo>
                    <a:pt x="1001" y="1242"/>
                    <a:pt x="1203" y="1123"/>
                    <a:pt x="1334" y="956"/>
                  </a:cubicBezTo>
                  <a:cubicBezTo>
                    <a:pt x="1489" y="766"/>
                    <a:pt x="1525" y="527"/>
                    <a:pt x="1441" y="313"/>
                  </a:cubicBezTo>
                  <a:cubicBezTo>
                    <a:pt x="1354" y="117"/>
                    <a:pt x="1157" y="1"/>
                    <a:pt x="9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2"/>
            <p:cNvSpPr/>
            <p:nvPr/>
          </p:nvSpPr>
          <p:spPr>
            <a:xfrm>
              <a:off x="6677300" y="2102775"/>
              <a:ext cx="153625" cy="356300"/>
            </a:xfrm>
            <a:custGeom>
              <a:rect b="b" l="l" r="r" t="t"/>
              <a:pathLst>
                <a:path extrusionOk="0" h="14252" w="6145">
                  <a:moveTo>
                    <a:pt x="1513" y="0"/>
                  </a:moveTo>
                  <a:lnTo>
                    <a:pt x="1465" y="1286"/>
                  </a:lnTo>
                  <a:cubicBezTo>
                    <a:pt x="1942" y="1560"/>
                    <a:pt x="2227" y="2072"/>
                    <a:pt x="2215" y="2620"/>
                  </a:cubicBezTo>
                  <a:cubicBezTo>
                    <a:pt x="2180" y="3536"/>
                    <a:pt x="1489" y="5477"/>
                    <a:pt x="822" y="7144"/>
                  </a:cubicBezTo>
                  <a:cubicBezTo>
                    <a:pt x="263" y="8525"/>
                    <a:pt x="1" y="10001"/>
                    <a:pt x="84" y="11490"/>
                  </a:cubicBezTo>
                  <a:cubicBezTo>
                    <a:pt x="144" y="13395"/>
                    <a:pt x="882" y="14252"/>
                    <a:pt x="882" y="14252"/>
                  </a:cubicBezTo>
                  <a:lnTo>
                    <a:pt x="1787" y="13871"/>
                  </a:lnTo>
                  <a:cubicBezTo>
                    <a:pt x="1787" y="13871"/>
                    <a:pt x="1251" y="13204"/>
                    <a:pt x="1013" y="11371"/>
                  </a:cubicBezTo>
                  <a:cubicBezTo>
                    <a:pt x="834" y="9966"/>
                    <a:pt x="1251" y="8870"/>
                    <a:pt x="1608" y="7858"/>
                  </a:cubicBezTo>
                  <a:cubicBezTo>
                    <a:pt x="1787" y="7358"/>
                    <a:pt x="2049" y="6656"/>
                    <a:pt x="2299" y="5894"/>
                  </a:cubicBezTo>
                  <a:cubicBezTo>
                    <a:pt x="4001" y="8073"/>
                    <a:pt x="5025" y="10704"/>
                    <a:pt x="5240" y="13466"/>
                  </a:cubicBezTo>
                  <a:lnTo>
                    <a:pt x="6145" y="13466"/>
                  </a:lnTo>
                  <a:cubicBezTo>
                    <a:pt x="5954" y="10311"/>
                    <a:pt x="4716" y="7299"/>
                    <a:pt x="2620" y="4929"/>
                  </a:cubicBezTo>
                  <a:cubicBezTo>
                    <a:pt x="2847" y="4203"/>
                    <a:pt x="3013" y="3465"/>
                    <a:pt x="3120" y="2715"/>
                  </a:cubicBezTo>
                  <a:cubicBezTo>
                    <a:pt x="3311" y="1024"/>
                    <a:pt x="1513" y="0"/>
                    <a:pt x="1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2"/>
            <p:cNvSpPr/>
            <p:nvPr/>
          </p:nvSpPr>
          <p:spPr>
            <a:xfrm>
              <a:off x="6054900" y="2708800"/>
              <a:ext cx="425100" cy="245400"/>
            </a:xfrm>
            <a:custGeom>
              <a:rect b="b" l="l" r="r" t="t"/>
              <a:pathLst>
                <a:path extrusionOk="0" h="9816" w="17004">
                  <a:moveTo>
                    <a:pt x="15336" y="0"/>
                  </a:moveTo>
                  <a:lnTo>
                    <a:pt x="6835" y="2429"/>
                  </a:lnTo>
                  <a:lnTo>
                    <a:pt x="1454" y="703"/>
                  </a:lnTo>
                  <a:lnTo>
                    <a:pt x="370" y="4834"/>
                  </a:lnTo>
                  <a:cubicBezTo>
                    <a:pt x="1" y="6180"/>
                    <a:pt x="370" y="7608"/>
                    <a:pt x="1334" y="8608"/>
                  </a:cubicBezTo>
                  <a:cubicBezTo>
                    <a:pt x="1394" y="8668"/>
                    <a:pt x="1442" y="8728"/>
                    <a:pt x="1513" y="8775"/>
                  </a:cubicBezTo>
                  <a:cubicBezTo>
                    <a:pt x="2275" y="9458"/>
                    <a:pt x="3248" y="9815"/>
                    <a:pt x="4237" y="9815"/>
                  </a:cubicBezTo>
                  <a:cubicBezTo>
                    <a:pt x="4747" y="9815"/>
                    <a:pt x="5261" y="9720"/>
                    <a:pt x="5752" y="9525"/>
                  </a:cubicBezTo>
                  <a:lnTo>
                    <a:pt x="17003" y="5072"/>
                  </a:lnTo>
                  <a:lnTo>
                    <a:pt x="15336"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2"/>
            <p:cNvSpPr/>
            <p:nvPr/>
          </p:nvSpPr>
          <p:spPr>
            <a:xfrm>
              <a:off x="6321600" y="2525425"/>
              <a:ext cx="488775" cy="319450"/>
            </a:xfrm>
            <a:custGeom>
              <a:rect b="b" l="l" r="r" t="t"/>
              <a:pathLst>
                <a:path extrusionOk="0" h="12778" w="19551">
                  <a:moveTo>
                    <a:pt x="944" y="1"/>
                  </a:moveTo>
                  <a:cubicBezTo>
                    <a:pt x="418" y="1"/>
                    <a:pt x="1" y="425"/>
                    <a:pt x="1" y="954"/>
                  </a:cubicBezTo>
                  <a:cubicBezTo>
                    <a:pt x="1" y="1013"/>
                    <a:pt x="1" y="1073"/>
                    <a:pt x="13" y="1132"/>
                  </a:cubicBezTo>
                  <a:lnTo>
                    <a:pt x="2049" y="11991"/>
                  </a:lnTo>
                  <a:cubicBezTo>
                    <a:pt x="2129" y="12451"/>
                    <a:pt x="2532" y="12778"/>
                    <a:pt x="2989" y="12778"/>
                  </a:cubicBezTo>
                  <a:cubicBezTo>
                    <a:pt x="3005" y="12778"/>
                    <a:pt x="3021" y="12777"/>
                    <a:pt x="3037" y="12776"/>
                  </a:cubicBezTo>
                  <a:lnTo>
                    <a:pt x="18610" y="12181"/>
                  </a:lnTo>
                  <a:cubicBezTo>
                    <a:pt x="19134" y="12169"/>
                    <a:pt x="19551" y="11729"/>
                    <a:pt x="19539" y="11193"/>
                  </a:cubicBezTo>
                  <a:cubicBezTo>
                    <a:pt x="19539" y="11193"/>
                    <a:pt x="19539" y="11181"/>
                    <a:pt x="19539" y="11181"/>
                  </a:cubicBezTo>
                  <a:lnTo>
                    <a:pt x="19182" y="930"/>
                  </a:lnTo>
                  <a:cubicBezTo>
                    <a:pt x="19170" y="418"/>
                    <a:pt x="18741" y="1"/>
                    <a:pt x="18218" y="1"/>
                  </a:cubicBezTo>
                  <a:lnTo>
                    <a:pt x="965" y="1"/>
                  </a:lnTo>
                  <a:cubicBezTo>
                    <a:pt x="958" y="1"/>
                    <a:pt x="951" y="1"/>
                    <a:pt x="9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6321600" y="2525425"/>
              <a:ext cx="488775" cy="319450"/>
            </a:xfrm>
            <a:custGeom>
              <a:rect b="b" l="l" r="r" t="t"/>
              <a:pathLst>
                <a:path extrusionOk="0" h="12778" w="19551">
                  <a:moveTo>
                    <a:pt x="944" y="1"/>
                  </a:moveTo>
                  <a:cubicBezTo>
                    <a:pt x="418" y="1"/>
                    <a:pt x="1" y="425"/>
                    <a:pt x="1" y="954"/>
                  </a:cubicBezTo>
                  <a:cubicBezTo>
                    <a:pt x="1" y="1013"/>
                    <a:pt x="1" y="1073"/>
                    <a:pt x="13" y="1132"/>
                  </a:cubicBezTo>
                  <a:lnTo>
                    <a:pt x="2049" y="11991"/>
                  </a:lnTo>
                  <a:cubicBezTo>
                    <a:pt x="2129" y="12451"/>
                    <a:pt x="2532" y="12778"/>
                    <a:pt x="2989" y="12778"/>
                  </a:cubicBezTo>
                  <a:cubicBezTo>
                    <a:pt x="3005" y="12778"/>
                    <a:pt x="3021" y="12777"/>
                    <a:pt x="3037" y="12776"/>
                  </a:cubicBezTo>
                  <a:lnTo>
                    <a:pt x="18610" y="12181"/>
                  </a:lnTo>
                  <a:cubicBezTo>
                    <a:pt x="19134" y="12169"/>
                    <a:pt x="19551" y="11729"/>
                    <a:pt x="19539" y="11193"/>
                  </a:cubicBezTo>
                  <a:cubicBezTo>
                    <a:pt x="19539" y="11193"/>
                    <a:pt x="19539" y="11181"/>
                    <a:pt x="19539" y="11181"/>
                  </a:cubicBezTo>
                  <a:lnTo>
                    <a:pt x="19182" y="930"/>
                  </a:lnTo>
                  <a:cubicBezTo>
                    <a:pt x="19170" y="418"/>
                    <a:pt x="18741" y="1"/>
                    <a:pt x="18218" y="1"/>
                  </a:cubicBezTo>
                  <a:lnTo>
                    <a:pt x="965" y="1"/>
                  </a:lnTo>
                  <a:cubicBezTo>
                    <a:pt x="958" y="1"/>
                    <a:pt x="951"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6378750" y="2664450"/>
              <a:ext cx="368225" cy="213250"/>
            </a:xfrm>
            <a:custGeom>
              <a:rect b="b" l="l" r="r" t="t"/>
              <a:pathLst>
                <a:path extrusionOk="0" h="8530" w="14729">
                  <a:moveTo>
                    <a:pt x="14729" y="0"/>
                  </a:moveTo>
                  <a:cubicBezTo>
                    <a:pt x="14134" y="0"/>
                    <a:pt x="13598" y="369"/>
                    <a:pt x="13384" y="917"/>
                  </a:cubicBezTo>
                  <a:cubicBezTo>
                    <a:pt x="13157" y="1512"/>
                    <a:pt x="12824" y="2191"/>
                    <a:pt x="12455" y="2393"/>
                  </a:cubicBezTo>
                  <a:cubicBezTo>
                    <a:pt x="11983" y="2655"/>
                    <a:pt x="11259" y="2875"/>
                    <a:pt x="10657" y="2875"/>
                  </a:cubicBezTo>
                  <a:cubicBezTo>
                    <a:pt x="10410" y="2875"/>
                    <a:pt x="10183" y="2837"/>
                    <a:pt x="10002" y="2751"/>
                  </a:cubicBezTo>
                  <a:cubicBezTo>
                    <a:pt x="9427" y="2469"/>
                    <a:pt x="7198" y="469"/>
                    <a:pt x="6599" y="469"/>
                  </a:cubicBezTo>
                  <a:cubicBezTo>
                    <a:pt x="6565" y="469"/>
                    <a:pt x="6536" y="475"/>
                    <a:pt x="6514" y="488"/>
                  </a:cubicBezTo>
                  <a:cubicBezTo>
                    <a:pt x="6073" y="738"/>
                    <a:pt x="5716" y="1286"/>
                    <a:pt x="6145" y="1774"/>
                  </a:cubicBezTo>
                  <a:cubicBezTo>
                    <a:pt x="6573" y="2262"/>
                    <a:pt x="8835" y="3739"/>
                    <a:pt x="8407" y="4227"/>
                  </a:cubicBezTo>
                  <a:cubicBezTo>
                    <a:pt x="8362" y="4279"/>
                    <a:pt x="8271" y="4302"/>
                    <a:pt x="8141" y="4302"/>
                  </a:cubicBezTo>
                  <a:cubicBezTo>
                    <a:pt x="7080" y="4302"/>
                    <a:pt x="3479" y="2739"/>
                    <a:pt x="2579" y="2739"/>
                  </a:cubicBezTo>
                  <a:cubicBezTo>
                    <a:pt x="2534" y="2739"/>
                    <a:pt x="2496" y="2743"/>
                    <a:pt x="2466" y="2751"/>
                  </a:cubicBezTo>
                  <a:cubicBezTo>
                    <a:pt x="1727" y="2941"/>
                    <a:pt x="1299" y="3394"/>
                    <a:pt x="1727" y="3691"/>
                  </a:cubicBezTo>
                  <a:cubicBezTo>
                    <a:pt x="2156" y="3977"/>
                    <a:pt x="5406" y="5215"/>
                    <a:pt x="5585" y="5644"/>
                  </a:cubicBezTo>
                  <a:cubicBezTo>
                    <a:pt x="5585" y="5644"/>
                    <a:pt x="1645" y="4611"/>
                    <a:pt x="690" y="4611"/>
                  </a:cubicBezTo>
                  <a:cubicBezTo>
                    <a:pt x="579" y="4611"/>
                    <a:pt x="509" y="4625"/>
                    <a:pt x="489" y="4656"/>
                  </a:cubicBezTo>
                  <a:cubicBezTo>
                    <a:pt x="311" y="4965"/>
                    <a:pt x="1" y="5453"/>
                    <a:pt x="489" y="5644"/>
                  </a:cubicBezTo>
                  <a:cubicBezTo>
                    <a:pt x="977" y="5822"/>
                    <a:pt x="5216" y="6930"/>
                    <a:pt x="5585" y="7108"/>
                  </a:cubicBezTo>
                  <a:cubicBezTo>
                    <a:pt x="6192" y="7370"/>
                    <a:pt x="6823" y="7549"/>
                    <a:pt x="7478" y="7668"/>
                  </a:cubicBezTo>
                  <a:cubicBezTo>
                    <a:pt x="8145" y="7835"/>
                    <a:pt x="8800" y="8049"/>
                    <a:pt x="9455" y="8287"/>
                  </a:cubicBezTo>
                  <a:cubicBezTo>
                    <a:pt x="9917" y="8449"/>
                    <a:pt x="10400" y="8529"/>
                    <a:pt x="10883" y="8529"/>
                  </a:cubicBezTo>
                  <a:cubicBezTo>
                    <a:pt x="11433" y="8529"/>
                    <a:pt x="11983" y="8425"/>
                    <a:pt x="12503" y="8216"/>
                  </a:cubicBezTo>
                  <a:lnTo>
                    <a:pt x="13003" y="8013"/>
                  </a:lnTo>
                  <a:cubicBezTo>
                    <a:pt x="13776" y="7692"/>
                    <a:pt x="14265" y="6918"/>
                    <a:pt x="14205" y="6084"/>
                  </a:cubicBezTo>
                  <a:lnTo>
                    <a:pt x="14110" y="4406"/>
                  </a:lnTo>
                  <a:lnTo>
                    <a:pt x="14646" y="3024"/>
                  </a:lnTo>
                  <a:lnTo>
                    <a:pt x="14729"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6648725" y="2766050"/>
              <a:ext cx="423575" cy="314850"/>
            </a:xfrm>
            <a:custGeom>
              <a:rect b="b" l="l" r="r" t="t"/>
              <a:pathLst>
                <a:path extrusionOk="0" h="12594" w="16943">
                  <a:moveTo>
                    <a:pt x="12626" y="1"/>
                  </a:moveTo>
                  <a:cubicBezTo>
                    <a:pt x="11152" y="1"/>
                    <a:pt x="9627" y="296"/>
                    <a:pt x="8383" y="1127"/>
                  </a:cubicBezTo>
                  <a:lnTo>
                    <a:pt x="9204" y="4461"/>
                  </a:lnTo>
                  <a:lnTo>
                    <a:pt x="3228" y="1568"/>
                  </a:lnTo>
                  <a:lnTo>
                    <a:pt x="1" y="4461"/>
                  </a:lnTo>
                  <a:cubicBezTo>
                    <a:pt x="1" y="4461"/>
                    <a:pt x="8954" y="12569"/>
                    <a:pt x="11967" y="12593"/>
                  </a:cubicBezTo>
                  <a:cubicBezTo>
                    <a:pt x="11978" y="12593"/>
                    <a:pt x="11990" y="12593"/>
                    <a:pt x="12001" y="12593"/>
                  </a:cubicBezTo>
                  <a:cubicBezTo>
                    <a:pt x="15159" y="12593"/>
                    <a:pt x="16942" y="9312"/>
                    <a:pt x="16598" y="7271"/>
                  </a:cubicBezTo>
                  <a:cubicBezTo>
                    <a:pt x="16420" y="6176"/>
                    <a:pt x="15955" y="461"/>
                    <a:pt x="15955" y="461"/>
                  </a:cubicBezTo>
                  <a:cubicBezTo>
                    <a:pt x="15002" y="198"/>
                    <a:pt x="13831" y="1"/>
                    <a:pt x="1262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6846675" y="2765325"/>
              <a:ext cx="243200" cy="40525"/>
            </a:xfrm>
            <a:custGeom>
              <a:rect b="b" l="l" r="r" t="t"/>
              <a:pathLst>
                <a:path extrusionOk="0" h="1621" w="9728">
                  <a:moveTo>
                    <a:pt x="4854" y="1"/>
                  </a:moveTo>
                  <a:cubicBezTo>
                    <a:pt x="4808" y="1"/>
                    <a:pt x="4762" y="1"/>
                    <a:pt x="4715" y="1"/>
                  </a:cubicBezTo>
                  <a:cubicBezTo>
                    <a:pt x="4049" y="13"/>
                    <a:pt x="3382" y="97"/>
                    <a:pt x="2727" y="228"/>
                  </a:cubicBezTo>
                  <a:cubicBezTo>
                    <a:pt x="2203" y="323"/>
                    <a:pt x="1679" y="490"/>
                    <a:pt x="1179" y="716"/>
                  </a:cubicBezTo>
                  <a:cubicBezTo>
                    <a:pt x="846" y="871"/>
                    <a:pt x="536" y="1073"/>
                    <a:pt x="263" y="1323"/>
                  </a:cubicBezTo>
                  <a:cubicBezTo>
                    <a:pt x="191" y="1383"/>
                    <a:pt x="120" y="1454"/>
                    <a:pt x="60" y="1537"/>
                  </a:cubicBezTo>
                  <a:cubicBezTo>
                    <a:pt x="36" y="1561"/>
                    <a:pt x="12" y="1585"/>
                    <a:pt x="1" y="1621"/>
                  </a:cubicBezTo>
                  <a:cubicBezTo>
                    <a:pt x="12" y="1621"/>
                    <a:pt x="96" y="1514"/>
                    <a:pt x="298" y="1347"/>
                  </a:cubicBezTo>
                  <a:cubicBezTo>
                    <a:pt x="572" y="1121"/>
                    <a:pt x="882" y="930"/>
                    <a:pt x="1215" y="787"/>
                  </a:cubicBezTo>
                  <a:cubicBezTo>
                    <a:pt x="1703" y="573"/>
                    <a:pt x="2227" y="418"/>
                    <a:pt x="2751" y="335"/>
                  </a:cubicBezTo>
                  <a:cubicBezTo>
                    <a:pt x="3406" y="204"/>
                    <a:pt x="4061" y="132"/>
                    <a:pt x="4715" y="109"/>
                  </a:cubicBezTo>
                  <a:cubicBezTo>
                    <a:pt x="4761" y="108"/>
                    <a:pt x="4807" y="108"/>
                    <a:pt x="4853" y="108"/>
                  </a:cubicBezTo>
                  <a:cubicBezTo>
                    <a:pt x="5999" y="108"/>
                    <a:pt x="7154" y="251"/>
                    <a:pt x="8275" y="525"/>
                  </a:cubicBezTo>
                  <a:cubicBezTo>
                    <a:pt x="8716" y="621"/>
                    <a:pt x="9085" y="716"/>
                    <a:pt x="9335" y="775"/>
                  </a:cubicBezTo>
                  <a:lnTo>
                    <a:pt x="9621" y="847"/>
                  </a:lnTo>
                  <a:cubicBezTo>
                    <a:pt x="9692" y="859"/>
                    <a:pt x="9728" y="859"/>
                    <a:pt x="9728" y="859"/>
                  </a:cubicBezTo>
                  <a:cubicBezTo>
                    <a:pt x="9692" y="847"/>
                    <a:pt x="9657" y="835"/>
                    <a:pt x="9633" y="823"/>
                  </a:cubicBezTo>
                  <a:lnTo>
                    <a:pt x="9347" y="728"/>
                  </a:lnTo>
                  <a:cubicBezTo>
                    <a:pt x="9097" y="656"/>
                    <a:pt x="8740" y="561"/>
                    <a:pt x="8287" y="442"/>
                  </a:cubicBezTo>
                  <a:cubicBezTo>
                    <a:pt x="7165" y="144"/>
                    <a:pt x="6010" y="1"/>
                    <a:pt x="48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2"/>
            <p:cNvSpPr/>
            <p:nvPr/>
          </p:nvSpPr>
          <p:spPr>
            <a:xfrm>
              <a:off x="6384425" y="1615050"/>
              <a:ext cx="356025" cy="648825"/>
            </a:xfrm>
            <a:custGeom>
              <a:rect b="b" l="l" r="r" t="t"/>
              <a:pathLst>
                <a:path extrusionOk="0" h="25953" w="14241">
                  <a:moveTo>
                    <a:pt x="4465" y="1"/>
                  </a:moveTo>
                  <a:cubicBezTo>
                    <a:pt x="2060" y="1"/>
                    <a:pt x="469" y="3033"/>
                    <a:pt x="298" y="5519"/>
                  </a:cubicBezTo>
                  <a:cubicBezTo>
                    <a:pt x="119" y="8401"/>
                    <a:pt x="0" y="11925"/>
                    <a:pt x="334" y="14080"/>
                  </a:cubicBezTo>
                  <a:cubicBezTo>
                    <a:pt x="1004" y="18358"/>
                    <a:pt x="4249" y="18970"/>
                    <a:pt x="4332" y="18974"/>
                  </a:cubicBezTo>
                  <a:lnTo>
                    <a:pt x="4332" y="18974"/>
                  </a:lnTo>
                  <a:cubicBezTo>
                    <a:pt x="4337" y="19303"/>
                    <a:pt x="4348" y="20016"/>
                    <a:pt x="4370" y="21450"/>
                  </a:cubicBezTo>
                  <a:cubicBezTo>
                    <a:pt x="4405" y="23760"/>
                    <a:pt x="4501" y="25331"/>
                    <a:pt x="7120" y="25950"/>
                  </a:cubicBezTo>
                  <a:cubicBezTo>
                    <a:pt x="7175" y="25952"/>
                    <a:pt x="7229" y="25952"/>
                    <a:pt x="7285" y="25952"/>
                  </a:cubicBezTo>
                  <a:cubicBezTo>
                    <a:pt x="9874" y="25952"/>
                    <a:pt x="13276" y="24590"/>
                    <a:pt x="13311" y="22224"/>
                  </a:cubicBezTo>
                  <a:lnTo>
                    <a:pt x="14216" y="3614"/>
                  </a:lnTo>
                  <a:cubicBezTo>
                    <a:pt x="14240" y="2829"/>
                    <a:pt x="13645" y="2150"/>
                    <a:pt x="12859" y="2067"/>
                  </a:cubicBezTo>
                  <a:lnTo>
                    <a:pt x="4786" y="19"/>
                  </a:lnTo>
                  <a:cubicBezTo>
                    <a:pt x="4678" y="7"/>
                    <a:pt x="4570" y="1"/>
                    <a:pt x="446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2"/>
            <p:cNvSpPr/>
            <p:nvPr/>
          </p:nvSpPr>
          <p:spPr>
            <a:xfrm>
              <a:off x="6429650" y="1818175"/>
              <a:ext cx="28025" cy="26600"/>
            </a:xfrm>
            <a:custGeom>
              <a:rect b="b" l="l" r="r" t="t"/>
              <a:pathLst>
                <a:path extrusionOk="0" h="1064" w="1121">
                  <a:moveTo>
                    <a:pt x="539" y="0"/>
                  </a:moveTo>
                  <a:cubicBezTo>
                    <a:pt x="262" y="0"/>
                    <a:pt x="35" y="208"/>
                    <a:pt x="13" y="490"/>
                  </a:cubicBezTo>
                  <a:cubicBezTo>
                    <a:pt x="1" y="800"/>
                    <a:pt x="239" y="1050"/>
                    <a:pt x="537" y="1062"/>
                  </a:cubicBezTo>
                  <a:cubicBezTo>
                    <a:pt x="551" y="1063"/>
                    <a:pt x="565" y="1063"/>
                    <a:pt x="580" y="1063"/>
                  </a:cubicBezTo>
                  <a:cubicBezTo>
                    <a:pt x="859" y="1063"/>
                    <a:pt x="1097" y="845"/>
                    <a:pt x="1120" y="573"/>
                  </a:cubicBezTo>
                  <a:cubicBezTo>
                    <a:pt x="1120" y="561"/>
                    <a:pt x="1120" y="561"/>
                    <a:pt x="1120" y="561"/>
                  </a:cubicBezTo>
                  <a:cubicBezTo>
                    <a:pt x="1120" y="252"/>
                    <a:pt x="882" y="2"/>
                    <a:pt x="584" y="2"/>
                  </a:cubicBezTo>
                  <a:cubicBezTo>
                    <a:pt x="569" y="1"/>
                    <a:pt x="554" y="0"/>
                    <a:pt x="5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2"/>
            <p:cNvSpPr/>
            <p:nvPr/>
          </p:nvSpPr>
          <p:spPr>
            <a:xfrm>
              <a:off x="6410325" y="1788125"/>
              <a:ext cx="56875" cy="14825"/>
            </a:xfrm>
            <a:custGeom>
              <a:rect b="b" l="l" r="r" t="t"/>
              <a:pathLst>
                <a:path extrusionOk="0" h="593" w="2275">
                  <a:moveTo>
                    <a:pt x="1060" y="0"/>
                  </a:moveTo>
                  <a:cubicBezTo>
                    <a:pt x="767" y="0"/>
                    <a:pt x="476" y="106"/>
                    <a:pt x="238" y="275"/>
                  </a:cubicBezTo>
                  <a:cubicBezTo>
                    <a:pt x="60" y="418"/>
                    <a:pt x="0" y="549"/>
                    <a:pt x="24" y="585"/>
                  </a:cubicBezTo>
                  <a:cubicBezTo>
                    <a:pt x="30" y="590"/>
                    <a:pt x="40" y="593"/>
                    <a:pt x="52" y="593"/>
                  </a:cubicBezTo>
                  <a:cubicBezTo>
                    <a:pt x="175" y="593"/>
                    <a:pt x="578" y="347"/>
                    <a:pt x="1119" y="347"/>
                  </a:cubicBezTo>
                  <a:cubicBezTo>
                    <a:pt x="1638" y="347"/>
                    <a:pt x="2039" y="590"/>
                    <a:pt x="2173" y="590"/>
                  </a:cubicBezTo>
                  <a:cubicBezTo>
                    <a:pt x="2193" y="590"/>
                    <a:pt x="2207" y="585"/>
                    <a:pt x="2215" y="573"/>
                  </a:cubicBezTo>
                  <a:cubicBezTo>
                    <a:pt x="2274" y="478"/>
                    <a:pt x="2179" y="406"/>
                    <a:pt x="1988" y="275"/>
                  </a:cubicBezTo>
                  <a:cubicBezTo>
                    <a:pt x="1726" y="97"/>
                    <a:pt x="1417" y="1"/>
                    <a:pt x="1107" y="1"/>
                  </a:cubicBezTo>
                  <a:cubicBezTo>
                    <a:pt x="1092" y="1"/>
                    <a:pt x="1076" y="0"/>
                    <a:pt x="10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p:nvPr/>
          </p:nvSpPr>
          <p:spPr>
            <a:xfrm>
              <a:off x="6572525" y="1824125"/>
              <a:ext cx="27725" cy="26600"/>
            </a:xfrm>
            <a:custGeom>
              <a:rect b="b" l="l" r="r" t="t"/>
              <a:pathLst>
                <a:path extrusionOk="0" h="1064" w="1109">
                  <a:moveTo>
                    <a:pt x="529" y="0"/>
                  </a:moveTo>
                  <a:cubicBezTo>
                    <a:pt x="261" y="0"/>
                    <a:pt x="24" y="208"/>
                    <a:pt x="1" y="490"/>
                  </a:cubicBezTo>
                  <a:cubicBezTo>
                    <a:pt x="1" y="490"/>
                    <a:pt x="1" y="502"/>
                    <a:pt x="1" y="502"/>
                  </a:cubicBezTo>
                  <a:cubicBezTo>
                    <a:pt x="1" y="800"/>
                    <a:pt x="239" y="1050"/>
                    <a:pt x="537" y="1062"/>
                  </a:cubicBezTo>
                  <a:cubicBezTo>
                    <a:pt x="552" y="1063"/>
                    <a:pt x="567" y="1063"/>
                    <a:pt x="582" y="1063"/>
                  </a:cubicBezTo>
                  <a:cubicBezTo>
                    <a:pt x="859" y="1063"/>
                    <a:pt x="1086" y="856"/>
                    <a:pt x="1108" y="573"/>
                  </a:cubicBezTo>
                  <a:cubicBezTo>
                    <a:pt x="1108" y="573"/>
                    <a:pt x="1108" y="573"/>
                    <a:pt x="1108" y="562"/>
                  </a:cubicBezTo>
                  <a:cubicBezTo>
                    <a:pt x="1108" y="264"/>
                    <a:pt x="882" y="14"/>
                    <a:pt x="572" y="2"/>
                  </a:cubicBezTo>
                  <a:cubicBezTo>
                    <a:pt x="558" y="1"/>
                    <a:pt x="543" y="0"/>
                    <a:pt x="5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2"/>
            <p:cNvSpPr/>
            <p:nvPr/>
          </p:nvSpPr>
          <p:spPr>
            <a:xfrm>
              <a:off x="6558250" y="1788150"/>
              <a:ext cx="57175" cy="14800"/>
            </a:xfrm>
            <a:custGeom>
              <a:rect b="b" l="l" r="r" t="t"/>
              <a:pathLst>
                <a:path extrusionOk="0" h="592" w="2287">
                  <a:moveTo>
                    <a:pt x="1108" y="0"/>
                  </a:moveTo>
                  <a:cubicBezTo>
                    <a:pt x="798" y="0"/>
                    <a:pt x="500" y="96"/>
                    <a:pt x="239" y="274"/>
                  </a:cubicBezTo>
                  <a:cubicBezTo>
                    <a:pt x="60" y="417"/>
                    <a:pt x="0" y="548"/>
                    <a:pt x="36" y="584"/>
                  </a:cubicBezTo>
                  <a:cubicBezTo>
                    <a:pt x="42" y="589"/>
                    <a:pt x="50" y="592"/>
                    <a:pt x="61" y="592"/>
                  </a:cubicBezTo>
                  <a:cubicBezTo>
                    <a:pt x="175" y="592"/>
                    <a:pt x="578" y="346"/>
                    <a:pt x="1120" y="346"/>
                  </a:cubicBezTo>
                  <a:cubicBezTo>
                    <a:pt x="1651" y="346"/>
                    <a:pt x="2059" y="583"/>
                    <a:pt x="2183" y="583"/>
                  </a:cubicBezTo>
                  <a:cubicBezTo>
                    <a:pt x="2198" y="583"/>
                    <a:pt x="2209" y="579"/>
                    <a:pt x="2215" y="572"/>
                  </a:cubicBezTo>
                  <a:cubicBezTo>
                    <a:pt x="2286" y="500"/>
                    <a:pt x="2179" y="405"/>
                    <a:pt x="1989" y="274"/>
                  </a:cubicBezTo>
                  <a:cubicBezTo>
                    <a:pt x="1727" y="96"/>
                    <a:pt x="1429" y="0"/>
                    <a:pt x="1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2"/>
            <p:cNvSpPr/>
            <p:nvPr/>
          </p:nvSpPr>
          <p:spPr>
            <a:xfrm>
              <a:off x="6465075" y="1788125"/>
              <a:ext cx="47350" cy="125100"/>
            </a:xfrm>
            <a:custGeom>
              <a:rect b="b" l="l" r="r" t="t"/>
              <a:pathLst>
                <a:path extrusionOk="0" h="5004" w="1894">
                  <a:moveTo>
                    <a:pt x="1819" y="1"/>
                  </a:moveTo>
                  <a:cubicBezTo>
                    <a:pt x="1736" y="1"/>
                    <a:pt x="1171" y="1309"/>
                    <a:pt x="560" y="2942"/>
                  </a:cubicBezTo>
                  <a:lnTo>
                    <a:pt x="132" y="4109"/>
                  </a:lnTo>
                  <a:cubicBezTo>
                    <a:pt x="25" y="4299"/>
                    <a:pt x="1" y="4502"/>
                    <a:pt x="48" y="4704"/>
                  </a:cubicBezTo>
                  <a:cubicBezTo>
                    <a:pt x="96" y="4823"/>
                    <a:pt x="179" y="4907"/>
                    <a:pt x="298" y="4931"/>
                  </a:cubicBezTo>
                  <a:cubicBezTo>
                    <a:pt x="382" y="4954"/>
                    <a:pt x="465" y="4966"/>
                    <a:pt x="548" y="4966"/>
                  </a:cubicBezTo>
                  <a:cubicBezTo>
                    <a:pt x="727" y="4992"/>
                    <a:pt x="902" y="5004"/>
                    <a:pt x="1078" y="5004"/>
                  </a:cubicBezTo>
                  <a:cubicBezTo>
                    <a:pt x="1230" y="5004"/>
                    <a:pt x="1382" y="4995"/>
                    <a:pt x="1537" y="4978"/>
                  </a:cubicBezTo>
                  <a:cubicBezTo>
                    <a:pt x="1215" y="4871"/>
                    <a:pt x="894" y="4811"/>
                    <a:pt x="572" y="4800"/>
                  </a:cubicBezTo>
                  <a:cubicBezTo>
                    <a:pt x="417" y="4776"/>
                    <a:pt x="275" y="4752"/>
                    <a:pt x="251" y="4645"/>
                  </a:cubicBezTo>
                  <a:cubicBezTo>
                    <a:pt x="227" y="4490"/>
                    <a:pt x="275" y="4323"/>
                    <a:pt x="346" y="4192"/>
                  </a:cubicBezTo>
                  <a:lnTo>
                    <a:pt x="798" y="3026"/>
                  </a:lnTo>
                  <a:cubicBezTo>
                    <a:pt x="1441" y="1382"/>
                    <a:pt x="1894" y="25"/>
                    <a:pt x="1822" y="1"/>
                  </a:cubicBezTo>
                  <a:cubicBezTo>
                    <a:pt x="1821" y="1"/>
                    <a:pt x="1820" y="1"/>
                    <a:pt x="18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2"/>
            <p:cNvSpPr/>
            <p:nvPr/>
          </p:nvSpPr>
          <p:spPr>
            <a:xfrm>
              <a:off x="6492775" y="2050675"/>
              <a:ext cx="144675" cy="67075"/>
            </a:xfrm>
            <a:custGeom>
              <a:rect b="b" l="l" r="r" t="t"/>
              <a:pathLst>
                <a:path extrusionOk="0" h="2683" w="5787">
                  <a:moveTo>
                    <a:pt x="5786" y="1"/>
                  </a:moveTo>
                  <a:lnTo>
                    <a:pt x="5786" y="1"/>
                  </a:lnTo>
                  <a:cubicBezTo>
                    <a:pt x="4091" y="1004"/>
                    <a:pt x="2150" y="1538"/>
                    <a:pt x="190" y="1538"/>
                  </a:cubicBezTo>
                  <a:cubicBezTo>
                    <a:pt x="127" y="1538"/>
                    <a:pt x="63" y="1538"/>
                    <a:pt x="0" y="1537"/>
                  </a:cubicBezTo>
                  <a:lnTo>
                    <a:pt x="0" y="2644"/>
                  </a:lnTo>
                  <a:cubicBezTo>
                    <a:pt x="275" y="2670"/>
                    <a:pt x="538" y="2683"/>
                    <a:pt x="790" y="2683"/>
                  </a:cubicBezTo>
                  <a:cubicBezTo>
                    <a:pt x="4492" y="2683"/>
                    <a:pt x="5786" y="1"/>
                    <a:pt x="5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2"/>
            <p:cNvSpPr/>
            <p:nvPr/>
          </p:nvSpPr>
          <p:spPr>
            <a:xfrm>
              <a:off x="6502875" y="1929775"/>
              <a:ext cx="51825" cy="45225"/>
            </a:xfrm>
            <a:custGeom>
              <a:rect b="b" l="l" r="r" t="t"/>
              <a:pathLst>
                <a:path extrusionOk="0" h="1809" w="2073">
                  <a:moveTo>
                    <a:pt x="1325" y="0"/>
                  </a:moveTo>
                  <a:cubicBezTo>
                    <a:pt x="1304" y="0"/>
                    <a:pt x="1284" y="1"/>
                    <a:pt x="1263" y="3"/>
                  </a:cubicBezTo>
                  <a:cubicBezTo>
                    <a:pt x="787" y="62"/>
                    <a:pt x="370" y="348"/>
                    <a:pt x="120" y="753"/>
                  </a:cubicBezTo>
                  <a:lnTo>
                    <a:pt x="84" y="789"/>
                  </a:lnTo>
                  <a:cubicBezTo>
                    <a:pt x="13" y="872"/>
                    <a:pt x="1" y="991"/>
                    <a:pt x="37" y="1110"/>
                  </a:cubicBezTo>
                  <a:cubicBezTo>
                    <a:pt x="72" y="1193"/>
                    <a:pt x="120" y="1265"/>
                    <a:pt x="191" y="1324"/>
                  </a:cubicBezTo>
                  <a:cubicBezTo>
                    <a:pt x="382" y="1551"/>
                    <a:pt x="644" y="1717"/>
                    <a:pt x="941" y="1801"/>
                  </a:cubicBezTo>
                  <a:cubicBezTo>
                    <a:pt x="982" y="1806"/>
                    <a:pt x="1022" y="1809"/>
                    <a:pt x="1063" y="1809"/>
                  </a:cubicBezTo>
                  <a:cubicBezTo>
                    <a:pt x="1377" y="1809"/>
                    <a:pt x="1676" y="1646"/>
                    <a:pt x="1834" y="1372"/>
                  </a:cubicBezTo>
                  <a:cubicBezTo>
                    <a:pt x="2037" y="1074"/>
                    <a:pt x="2073" y="705"/>
                    <a:pt x="1930" y="372"/>
                  </a:cubicBezTo>
                  <a:cubicBezTo>
                    <a:pt x="1819" y="140"/>
                    <a:pt x="1586" y="0"/>
                    <a:pt x="1325"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2"/>
            <p:cNvSpPr/>
            <p:nvPr/>
          </p:nvSpPr>
          <p:spPr>
            <a:xfrm>
              <a:off x="6499600" y="1922675"/>
              <a:ext cx="50625" cy="42925"/>
            </a:xfrm>
            <a:custGeom>
              <a:rect b="b" l="l" r="r" t="t"/>
              <a:pathLst>
                <a:path extrusionOk="0" h="1717" w="2025">
                  <a:moveTo>
                    <a:pt x="1906" y="1"/>
                  </a:moveTo>
                  <a:cubicBezTo>
                    <a:pt x="1811" y="1"/>
                    <a:pt x="1811" y="644"/>
                    <a:pt x="1263" y="1108"/>
                  </a:cubicBezTo>
                  <a:cubicBezTo>
                    <a:pt x="727" y="1573"/>
                    <a:pt x="13" y="1489"/>
                    <a:pt x="13" y="1584"/>
                  </a:cubicBezTo>
                  <a:cubicBezTo>
                    <a:pt x="1" y="1680"/>
                    <a:pt x="168" y="1715"/>
                    <a:pt x="453" y="1715"/>
                  </a:cubicBezTo>
                  <a:cubicBezTo>
                    <a:pt x="469" y="1716"/>
                    <a:pt x="485" y="1716"/>
                    <a:pt x="501" y="1716"/>
                  </a:cubicBezTo>
                  <a:cubicBezTo>
                    <a:pt x="865" y="1716"/>
                    <a:pt x="1216" y="1586"/>
                    <a:pt x="1501" y="1358"/>
                  </a:cubicBezTo>
                  <a:cubicBezTo>
                    <a:pt x="1787" y="1132"/>
                    <a:pt x="1965" y="799"/>
                    <a:pt x="2013" y="441"/>
                  </a:cubicBezTo>
                  <a:cubicBezTo>
                    <a:pt x="2025" y="168"/>
                    <a:pt x="1954" y="1"/>
                    <a:pt x="1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2"/>
            <p:cNvSpPr/>
            <p:nvPr/>
          </p:nvSpPr>
          <p:spPr>
            <a:xfrm>
              <a:off x="6549925" y="1754025"/>
              <a:ext cx="70250" cy="16950"/>
            </a:xfrm>
            <a:custGeom>
              <a:rect b="b" l="l" r="r" t="t"/>
              <a:pathLst>
                <a:path extrusionOk="0" h="678" w="2810">
                  <a:moveTo>
                    <a:pt x="1386" y="0"/>
                  </a:moveTo>
                  <a:cubicBezTo>
                    <a:pt x="1040" y="0"/>
                    <a:pt x="693" y="78"/>
                    <a:pt x="369" y="234"/>
                  </a:cubicBezTo>
                  <a:cubicBezTo>
                    <a:pt x="107" y="353"/>
                    <a:pt x="0" y="496"/>
                    <a:pt x="48" y="568"/>
                  </a:cubicBezTo>
                  <a:cubicBezTo>
                    <a:pt x="75" y="626"/>
                    <a:pt x="175" y="644"/>
                    <a:pt x="327" y="644"/>
                  </a:cubicBezTo>
                  <a:cubicBezTo>
                    <a:pt x="559" y="644"/>
                    <a:pt x="913" y="603"/>
                    <a:pt x="1312" y="603"/>
                  </a:cubicBezTo>
                  <a:cubicBezTo>
                    <a:pt x="1342" y="603"/>
                    <a:pt x="1374" y="603"/>
                    <a:pt x="1405" y="603"/>
                  </a:cubicBezTo>
                  <a:cubicBezTo>
                    <a:pt x="1862" y="619"/>
                    <a:pt x="2261" y="678"/>
                    <a:pt x="2511" y="678"/>
                  </a:cubicBezTo>
                  <a:cubicBezTo>
                    <a:pt x="2651" y="678"/>
                    <a:pt x="2744" y="659"/>
                    <a:pt x="2774" y="603"/>
                  </a:cubicBezTo>
                  <a:cubicBezTo>
                    <a:pt x="2810" y="532"/>
                    <a:pt x="2703" y="389"/>
                    <a:pt x="2453" y="258"/>
                  </a:cubicBezTo>
                  <a:cubicBezTo>
                    <a:pt x="2116" y="87"/>
                    <a:pt x="1752" y="0"/>
                    <a:pt x="1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p:nvPr/>
          </p:nvSpPr>
          <p:spPr>
            <a:xfrm>
              <a:off x="6410900" y="1762825"/>
              <a:ext cx="65525" cy="16675"/>
            </a:xfrm>
            <a:custGeom>
              <a:rect b="b" l="l" r="r" t="t"/>
              <a:pathLst>
                <a:path extrusionOk="0" h="667" w="2621">
                  <a:moveTo>
                    <a:pt x="1354" y="0"/>
                  </a:moveTo>
                  <a:cubicBezTo>
                    <a:pt x="1332" y="0"/>
                    <a:pt x="1309" y="1"/>
                    <a:pt x="1287" y="1"/>
                  </a:cubicBezTo>
                  <a:cubicBezTo>
                    <a:pt x="941" y="13"/>
                    <a:pt x="596" y="108"/>
                    <a:pt x="287" y="287"/>
                  </a:cubicBezTo>
                  <a:cubicBezTo>
                    <a:pt x="72" y="394"/>
                    <a:pt x="1" y="537"/>
                    <a:pt x="60" y="609"/>
                  </a:cubicBezTo>
                  <a:cubicBezTo>
                    <a:pt x="104" y="652"/>
                    <a:pt x="190" y="667"/>
                    <a:pt x="308" y="667"/>
                  </a:cubicBezTo>
                  <a:cubicBezTo>
                    <a:pt x="543" y="667"/>
                    <a:pt x="906" y="609"/>
                    <a:pt x="1311" y="609"/>
                  </a:cubicBezTo>
                  <a:cubicBezTo>
                    <a:pt x="1644" y="609"/>
                    <a:pt x="1950" y="633"/>
                    <a:pt x="2179" y="633"/>
                  </a:cubicBezTo>
                  <a:cubicBezTo>
                    <a:pt x="2376" y="633"/>
                    <a:pt x="2518" y="615"/>
                    <a:pt x="2573" y="549"/>
                  </a:cubicBezTo>
                  <a:cubicBezTo>
                    <a:pt x="2620" y="478"/>
                    <a:pt x="2537" y="347"/>
                    <a:pt x="2311" y="228"/>
                  </a:cubicBezTo>
                  <a:cubicBezTo>
                    <a:pt x="2021" y="83"/>
                    <a:pt x="1689" y="0"/>
                    <a:pt x="13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2"/>
            <p:cNvSpPr/>
            <p:nvPr/>
          </p:nvSpPr>
          <p:spPr>
            <a:xfrm>
              <a:off x="6725525" y="1928850"/>
              <a:ext cx="57175" cy="103100"/>
            </a:xfrm>
            <a:custGeom>
              <a:rect b="b" l="l" r="r" t="t"/>
              <a:pathLst>
                <a:path extrusionOk="0" h="4124" w="2287">
                  <a:moveTo>
                    <a:pt x="1469" y="2034"/>
                  </a:moveTo>
                  <a:cubicBezTo>
                    <a:pt x="1512" y="2034"/>
                    <a:pt x="1556" y="2044"/>
                    <a:pt x="1596" y="2064"/>
                  </a:cubicBezTo>
                  <a:cubicBezTo>
                    <a:pt x="1691" y="2111"/>
                    <a:pt x="1739" y="2219"/>
                    <a:pt x="1727" y="2314"/>
                  </a:cubicBezTo>
                  <a:cubicBezTo>
                    <a:pt x="1684" y="2412"/>
                    <a:pt x="1600" y="2470"/>
                    <a:pt x="1504" y="2470"/>
                  </a:cubicBezTo>
                  <a:cubicBezTo>
                    <a:pt x="1495" y="2470"/>
                    <a:pt x="1486" y="2470"/>
                    <a:pt x="1477" y="2469"/>
                  </a:cubicBezTo>
                  <a:cubicBezTo>
                    <a:pt x="1358" y="2469"/>
                    <a:pt x="1251" y="2445"/>
                    <a:pt x="1156" y="2397"/>
                  </a:cubicBezTo>
                  <a:cubicBezTo>
                    <a:pt x="1121" y="2386"/>
                    <a:pt x="1088" y="2373"/>
                    <a:pt x="1054" y="2358"/>
                  </a:cubicBezTo>
                  <a:lnTo>
                    <a:pt x="1054" y="2358"/>
                  </a:lnTo>
                  <a:cubicBezTo>
                    <a:pt x="1111" y="2250"/>
                    <a:pt x="1195" y="2157"/>
                    <a:pt x="1299" y="2088"/>
                  </a:cubicBezTo>
                  <a:cubicBezTo>
                    <a:pt x="1347" y="2053"/>
                    <a:pt x="1408" y="2034"/>
                    <a:pt x="1469" y="2034"/>
                  </a:cubicBezTo>
                  <a:close/>
                  <a:moveTo>
                    <a:pt x="296" y="1"/>
                  </a:moveTo>
                  <a:cubicBezTo>
                    <a:pt x="290" y="1"/>
                    <a:pt x="270" y="24"/>
                    <a:pt x="251" y="64"/>
                  </a:cubicBezTo>
                  <a:cubicBezTo>
                    <a:pt x="215" y="123"/>
                    <a:pt x="179" y="183"/>
                    <a:pt x="156" y="254"/>
                  </a:cubicBezTo>
                  <a:cubicBezTo>
                    <a:pt x="48" y="504"/>
                    <a:pt x="1" y="766"/>
                    <a:pt x="25" y="1040"/>
                  </a:cubicBezTo>
                  <a:cubicBezTo>
                    <a:pt x="60" y="1445"/>
                    <a:pt x="239" y="1826"/>
                    <a:pt x="525" y="2111"/>
                  </a:cubicBezTo>
                  <a:cubicBezTo>
                    <a:pt x="642" y="2229"/>
                    <a:pt x="777" y="2329"/>
                    <a:pt x="926" y="2406"/>
                  </a:cubicBezTo>
                  <a:lnTo>
                    <a:pt x="926" y="2406"/>
                  </a:lnTo>
                  <a:cubicBezTo>
                    <a:pt x="905" y="2465"/>
                    <a:pt x="891" y="2525"/>
                    <a:pt x="882" y="2588"/>
                  </a:cubicBezTo>
                  <a:cubicBezTo>
                    <a:pt x="846" y="2992"/>
                    <a:pt x="1001" y="3397"/>
                    <a:pt x="1310" y="3671"/>
                  </a:cubicBezTo>
                  <a:cubicBezTo>
                    <a:pt x="1513" y="3850"/>
                    <a:pt x="1751" y="3981"/>
                    <a:pt x="2001" y="4064"/>
                  </a:cubicBezTo>
                  <a:cubicBezTo>
                    <a:pt x="2072" y="4088"/>
                    <a:pt x="2144" y="4112"/>
                    <a:pt x="2215" y="4124"/>
                  </a:cubicBezTo>
                  <a:lnTo>
                    <a:pt x="2287" y="4124"/>
                  </a:lnTo>
                  <a:cubicBezTo>
                    <a:pt x="2287" y="4112"/>
                    <a:pt x="2191" y="4088"/>
                    <a:pt x="1989" y="4040"/>
                  </a:cubicBezTo>
                  <a:cubicBezTo>
                    <a:pt x="1763" y="3945"/>
                    <a:pt x="1537" y="3802"/>
                    <a:pt x="1346" y="3635"/>
                  </a:cubicBezTo>
                  <a:cubicBezTo>
                    <a:pt x="1227" y="3516"/>
                    <a:pt x="1120" y="3362"/>
                    <a:pt x="1048" y="3207"/>
                  </a:cubicBezTo>
                  <a:cubicBezTo>
                    <a:pt x="977" y="3016"/>
                    <a:pt x="941" y="2814"/>
                    <a:pt x="977" y="2611"/>
                  </a:cubicBezTo>
                  <a:cubicBezTo>
                    <a:pt x="983" y="2556"/>
                    <a:pt x="996" y="2501"/>
                    <a:pt x="1015" y="2449"/>
                  </a:cubicBezTo>
                  <a:lnTo>
                    <a:pt x="1015" y="2449"/>
                  </a:lnTo>
                  <a:cubicBezTo>
                    <a:pt x="1049" y="2465"/>
                    <a:pt x="1084" y="2479"/>
                    <a:pt x="1120" y="2492"/>
                  </a:cubicBezTo>
                  <a:cubicBezTo>
                    <a:pt x="1227" y="2552"/>
                    <a:pt x="1358" y="2576"/>
                    <a:pt x="1489" y="2576"/>
                  </a:cubicBezTo>
                  <a:cubicBezTo>
                    <a:pt x="1560" y="2576"/>
                    <a:pt x="1632" y="2552"/>
                    <a:pt x="1691" y="2516"/>
                  </a:cubicBezTo>
                  <a:cubicBezTo>
                    <a:pt x="1763" y="2480"/>
                    <a:pt x="1810" y="2421"/>
                    <a:pt x="1834" y="2350"/>
                  </a:cubicBezTo>
                  <a:cubicBezTo>
                    <a:pt x="1882" y="2195"/>
                    <a:pt x="1799" y="2040"/>
                    <a:pt x="1656" y="1980"/>
                  </a:cubicBezTo>
                  <a:cubicBezTo>
                    <a:pt x="1596" y="1945"/>
                    <a:pt x="1528" y="1927"/>
                    <a:pt x="1459" y="1927"/>
                  </a:cubicBezTo>
                  <a:cubicBezTo>
                    <a:pt x="1391" y="1927"/>
                    <a:pt x="1322" y="1945"/>
                    <a:pt x="1263" y="1980"/>
                  </a:cubicBezTo>
                  <a:cubicBezTo>
                    <a:pt x="1131" y="2061"/>
                    <a:pt x="1030" y="2178"/>
                    <a:pt x="964" y="2315"/>
                  </a:cubicBezTo>
                  <a:lnTo>
                    <a:pt x="964" y="2315"/>
                  </a:lnTo>
                  <a:cubicBezTo>
                    <a:pt x="826" y="2243"/>
                    <a:pt x="699" y="2147"/>
                    <a:pt x="584" y="2040"/>
                  </a:cubicBezTo>
                  <a:cubicBezTo>
                    <a:pt x="310" y="1766"/>
                    <a:pt x="144" y="1409"/>
                    <a:pt x="96" y="1028"/>
                  </a:cubicBezTo>
                  <a:cubicBezTo>
                    <a:pt x="72" y="778"/>
                    <a:pt x="108" y="516"/>
                    <a:pt x="191" y="266"/>
                  </a:cubicBezTo>
                  <a:cubicBezTo>
                    <a:pt x="251" y="87"/>
                    <a:pt x="298" y="4"/>
                    <a:pt x="298" y="4"/>
                  </a:cubicBezTo>
                  <a:cubicBezTo>
                    <a:pt x="298" y="2"/>
                    <a:pt x="298" y="1"/>
                    <a:pt x="2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2"/>
            <p:cNvSpPr/>
            <p:nvPr/>
          </p:nvSpPr>
          <p:spPr>
            <a:xfrm>
              <a:off x="6501700" y="1381100"/>
              <a:ext cx="421800" cy="354400"/>
            </a:xfrm>
            <a:custGeom>
              <a:rect b="b" l="l" r="r" t="t"/>
              <a:pathLst>
                <a:path extrusionOk="0" h="14176" w="16872">
                  <a:moveTo>
                    <a:pt x="6720" y="0"/>
                  </a:moveTo>
                  <a:cubicBezTo>
                    <a:pt x="6687" y="0"/>
                    <a:pt x="6654" y="2"/>
                    <a:pt x="6620" y="7"/>
                  </a:cubicBezTo>
                  <a:cubicBezTo>
                    <a:pt x="6346" y="54"/>
                    <a:pt x="6072" y="149"/>
                    <a:pt x="5822" y="292"/>
                  </a:cubicBezTo>
                  <a:cubicBezTo>
                    <a:pt x="5477" y="459"/>
                    <a:pt x="5072" y="828"/>
                    <a:pt x="5299" y="1150"/>
                  </a:cubicBezTo>
                  <a:cubicBezTo>
                    <a:pt x="4584" y="1233"/>
                    <a:pt x="4132" y="1947"/>
                    <a:pt x="3882" y="2626"/>
                  </a:cubicBezTo>
                  <a:cubicBezTo>
                    <a:pt x="3870" y="2614"/>
                    <a:pt x="3858" y="2614"/>
                    <a:pt x="3846" y="2602"/>
                  </a:cubicBezTo>
                  <a:cubicBezTo>
                    <a:pt x="3801" y="2578"/>
                    <a:pt x="3753" y="2567"/>
                    <a:pt x="3704" y="2567"/>
                  </a:cubicBezTo>
                  <a:cubicBezTo>
                    <a:pt x="3585" y="2567"/>
                    <a:pt x="3468" y="2635"/>
                    <a:pt x="3417" y="2745"/>
                  </a:cubicBezTo>
                  <a:cubicBezTo>
                    <a:pt x="3215" y="2507"/>
                    <a:pt x="2917" y="2352"/>
                    <a:pt x="2596" y="2340"/>
                  </a:cubicBezTo>
                  <a:cubicBezTo>
                    <a:pt x="2417" y="1852"/>
                    <a:pt x="2143" y="1388"/>
                    <a:pt x="1798" y="995"/>
                  </a:cubicBezTo>
                  <a:cubicBezTo>
                    <a:pt x="1679" y="1102"/>
                    <a:pt x="1608" y="1245"/>
                    <a:pt x="1596" y="1411"/>
                  </a:cubicBezTo>
                  <a:cubicBezTo>
                    <a:pt x="1489" y="1947"/>
                    <a:pt x="1548" y="2507"/>
                    <a:pt x="1762" y="3019"/>
                  </a:cubicBezTo>
                  <a:cubicBezTo>
                    <a:pt x="1977" y="3519"/>
                    <a:pt x="2417" y="3900"/>
                    <a:pt x="2953" y="4031"/>
                  </a:cubicBezTo>
                  <a:lnTo>
                    <a:pt x="1810" y="4209"/>
                  </a:lnTo>
                  <a:cubicBezTo>
                    <a:pt x="1643" y="4245"/>
                    <a:pt x="1429" y="4364"/>
                    <a:pt x="1512" y="4507"/>
                  </a:cubicBezTo>
                  <a:cubicBezTo>
                    <a:pt x="1329" y="4441"/>
                    <a:pt x="1137" y="4407"/>
                    <a:pt x="944" y="4407"/>
                  </a:cubicBezTo>
                  <a:cubicBezTo>
                    <a:pt x="823" y="4407"/>
                    <a:pt x="703" y="4420"/>
                    <a:pt x="584" y="4448"/>
                  </a:cubicBezTo>
                  <a:cubicBezTo>
                    <a:pt x="298" y="4543"/>
                    <a:pt x="84" y="4936"/>
                    <a:pt x="262" y="5186"/>
                  </a:cubicBezTo>
                  <a:cubicBezTo>
                    <a:pt x="0" y="5781"/>
                    <a:pt x="203" y="6472"/>
                    <a:pt x="738" y="6829"/>
                  </a:cubicBezTo>
                  <a:lnTo>
                    <a:pt x="11383" y="14056"/>
                  </a:lnTo>
                  <a:cubicBezTo>
                    <a:pt x="11632" y="14134"/>
                    <a:pt x="11886" y="14176"/>
                    <a:pt x="12141" y="14176"/>
                  </a:cubicBezTo>
                  <a:cubicBezTo>
                    <a:pt x="12277" y="14176"/>
                    <a:pt x="12413" y="14164"/>
                    <a:pt x="12549" y="14139"/>
                  </a:cubicBezTo>
                  <a:cubicBezTo>
                    <a:pt x="13097" y="13984"/>
                    <a:pt x="13430" y="13413"/>
                    <a:pt x="13561" y="12853"/>
                  </a:cubicBezTo>
                  <a:cubicBezTo>
                    <a:pt x="13633" y="12568"/>
                    <a:pt x="13645" y="12258"/>
                    <a:pt x="13573" y="11972"/>
                  </a:cubicBezTo>
                  <a:lnTo>
                    <a:pt x="13573" y="11972"/>
                  </a:lnTo>
                  <a:lnTo>
                    <a:pt x="14359" y="13258"/>
                  </a:lnTo>
                  <a:cubicBezTo>
                    <a:pt x="14446" y="13399"/>
                    <a:pt x="14573" y="13560"/>
                    <a:pt x="14730" y="13560"/>
                  </a:cubicBezTo>
                  <a:cubicBezTo>
                    <a:pt x="14745" y="13560"/>
                    <a:pt x="14760" y="13559"/>
                    <a:pt x="14776" y="13556"/>
                  </a:cubicBezTo>
                  <a:cubicBezTo>
                    <a:pt x="14895" y="13520"/>
                    <a:pt x="14966" y="13401"/>
                    <a:pt x="15026" y="13282"/>
                  </a:cubicBezTo>
                  <a:cubicBezTo>
                    <a:pt x="15181" y="13032"/>
                    <a:pt x="15276" y="12746"/>
                    <a:pt x="15300" y="12449"/>
                  </a:cubicBezTo>
                  <a:cubicBezTo>
                    <a:pt x="15309" y="12198"/>
                    <a:pt x="15179" y="11979"/>
                    <a:pt x="14977" y="11866"/>
                  </a:cubicBezTo>
                  <a:lnTo>
                    <a:pt x="14977" y="11866"/>
                  </a:lnTo>
                  <a:cubicBezTo>
                    <a:pt x="15104" y="11829"/>
                    <a:pt x="15243" y="11640"/>
                    <a:pt x="15276" y="11484"/>
                  </a:cubicBezTo>
                  <a:cubicBezTo>
                    <a:pt x="15490" y="10639"/>
                    <a:pt x="15693" y="9698"/>
                    <a:pt x="15312" y="8912"/>
                  </a:cubicBezTo>
                  <a:cubicBezTo>
                    <a:pt x="15133" y="8543"/>
                    <a:pt x="14835" y="8222"/>
                    <a:pt x="14776" y="7817"/>
                  </a:cubicBezTo>
                  <a:cubicBezTo>
                    <a:pt x="14740" y="7555"/>
                    <a:pt x="14800" y="7257"/>
                    <a:pt x="14645" y="7043"/>
                  </a:cubicBezTo>
                  <a:cubicBezTo>
                    <a:pt x="14490" y="6829"/>
                    <a:pt x="14133" y="6591"/>
                    <a:pt x="14323" y="6400"/>
                  </a:cubicBezTo>
                  <a:lnTo>
                    <a:pt x="14323" y="6400"/>
                  </a:lnTo>
                  <a:cubicBezTo>
                    <a:pt x="14871" y="6531"/>
                    <a:pt x="15347" y="6876"/>
                    <a:pt x="15645" y="7365"/>
                  </a:cubicBezTo>
                  <a:cubicBezTo>
                    <a:pt x="15788" y="7567"/>
                    <a:pt x="15907" y="7841"/>
                    <a:pt x="16157" y="7888"/>
                  </a:cubicBezTo>
                  <a:cubicBezTo>
                    <a:pt x="16189" y="7896"/>
                    <a:pt x="16220" y="7899"/>
                    <a:pt x="16250" y="7899"/>
                  </a:cubicBezTo>
                  <a:cubicBezTo>
                    <a:pt x="16604" y="7899"/>
                    <a:pt x="16780" y="7404"/>
                    <a:pt x="16824" y="7019"/>
                  </a:cubicBezTo>
                  <a:cubicBezTo>
                    <a:pt x="16871" y="6745"/>
                    <a:pt x="16871" y="6472"/>
                    <a:pt x="16824" y="6198"/>
                  </a:cubicBezTo>
                  <a:cubicBezTo>
                    <a:pt x="16669" y="5436"/>
                    <a:pt x="15824" y="5031"/>
                    <a:pt x="15062" y="4852"/>
                  </a:cubicBezTo>
                  <a:cubicBezTo>
                    <a:pt x="14795" y="4776"/>
                    <a:pt x="14522" y="4737"/>
                    <a:pt x="14250" y="4737"/>
                  </a:cubicBezTo>
                  <a:cubicBezTo>
                    <a:pt x="14010" y="4737"/>
                    <a:pt x="13771" y="4767"/>
                    <a:pt x="13538" y="4829"/>
                  </a:cubicBezTo>
                  <a:cubicBezTo>
                    <a:pt x="13573" y="4817"/>
                    <a:pt x="13609" y="4805"/>
                    <a:pt x="13633" y="4781"/>
                  </a:cubicBezTo>
                  <a:cubicBezTo>
                    <a:pt x="13788" y="4674"/>
                    <a:pt x="13823" y="4483"/>
                    <a:pt x="13716" y="4328"/>
                  </a:cubicBezTo>
                  <a:cubicBezTo>
                    <a:pt x="13966" y="4328"/>
                    <a:pt x="14181" y="4162"/>
                    <a:pt x="14240" y="3912"/>
                  </a:cubicBezTo>
                  <a:cubicBezTo>
                    <a:pt x="14331" y="3922"/>
                    <a:pt x="14422" y="3926"/>
                    <a:pt x="14513" y="3926"/>
                  </a:cubicBezTo>
                  <a:cubicBezTo>
                    <a:pt x="14861" y="3926"/>
                    <a:pt x="15205" y="3856"/>
                    <a:pt x="15526" y="3733"/>
                  </a:cubicBezTo>
                  <a:cubicBezTo>
                    <a:pt x="15359" y="3269"/>
                    <a:pt x="14978" y="2912"/>
                    <a:pt x="14514" y="2769"/>
                  </a:cubicBezTo>
                  <a:cubicBezTo>
                    <a:pt x="14449" y="2756"/>
                    <a:pt x="14383" y="2751"/>
                    <a:pt x="14318" y="2751"/>
                  </a:cubicBezTo>
                  <a:cubicBezTo>
                    <a:pt x="13678" y="2751"/>
                    <a:pt x="13051" y="3301"/>
                    <a:pt x="12425" y="3301"/>
                  </a:cubicBezTo>
                  <a:cubicBezTo>
                    <a:pt x="12328" y="3301"/>
                    <a:pt x="12230" y="3288"/>
                    <a:pt x="12133" y="3257"/>
                  </a:cubicBezTo>
                  <a:cubicBezTo>
                    <a:pt x="12252" y="2924"/>
                    <a:pt x="12145" y="2554"/>
                    <a:pt x="11871" y="2328"/>
                  </a:cubicBezTo>
                  <a:cubicBezTo>
                    <a:pt x="11597" y="2114"/>
                    <a:pt x="11252" y="1995"/>
                    <a:pt x="10906" y="1983"/>
                  </a:cubicBezTo>
                  <a:cubicBezTo>
                    <a:pt x="10752" y="1983"/>
                    <a:pt x="10609" y="1947"/>
                    <a:pt x="10478" y="1864"/>
                  </a:cubicBezTo>
                  <a:cubicBezTo>
                    <a:pt x="10394" y="1804"/>
                    <a:pt x="10347" y="1709"/>
                    <a:pt x="10263" y="1650"/>
                  </a:cubicBezTo>
                  <a:cubicBezTo>
                    <a:pt x="10156" y="1566"/>
                    <a:pt x="10013" y="1519"/>
                    <a:pt x="9882" y="1507"/>
                  </a:cubicBezTo>
                  <a:cubicBezTo>
                    <a:pt x="9762" y="1493"/>
                    <a:pt x="9641" y="1487"/>
                    <a:pt x="9520" y="1487"/>
                  </a:cubicBezTo>
                  <a:cubicBezTo>
                    <a:pt x="9103" y="1487"/>
                    <a:pt x="8686" y="1567"/>
                    <a:pt x="8299" y="1733"/>
                  </a:cubicBezTo>
                  <a:cubicBezTo>
                    <a:pt x="8191" y="1681"/>
                    <a:pt x="8076" y="1656"/>
                    <a:pt x="7962" y="1656"/>
                  </a:cubicBezTo>
                  <a:cubicBezTo>
                    <a:pt x="7737" y="1656"/>
                    <a:pt x="7516" y="1754"/>
                    <a:pt x="7358" y="1935"/>
                  </a:cubicBezTo>
                  <a:cubicBezTo>
                    <a:pt x="7489" y="1590"/>
                    <a:pt x="7382" y="1209"/>
                    <a:pt x="7084" y="1007"/>
                  </a:cubicBezTo>
                  <a:cubicBezTo>
                    <a:pt x="7120" y="995"/>
                    <a:pt x="7144" y="983"/>
                    <a:pt x="7180" y="959"/>
                  </a:cubicBezTo>
                  <a:cubicBezTo>
                    <a:pt x="7406" y="840"/>
                    <a:pt x="7477" y="554"/>
                    <a:pt x="7358" y="328"/>
                  </a:cubicBezTo>
                  <a:cubicBezTo>
                    <a:pt x="7211" y="118"/>
                    <a:pt x="6971" y="0"/>
                    <a:pt x="67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6388275" y="1555825"/>
              <a:ext cx="388475" cy="335025"/>
            </a:xfrm>
            <a:custGeom>
              <a:rect b="b" l="l" r="r" t="t"/>
              <a:pathLst>
                <a:path extrusionOk="0" h="13401" w="15539">
                  <a:moveTo>
                    <a:pt x="8158" y="1"/>
                  </a:moveTo>
                  <a:cubicBezTo>
                    <a:pt x="7613" y="1"/>
                    <a:pt x="7030" y="48"/>
                    <a:pt x="6407" y="149"/>
                  </a:cubicBezTo>
                  <a:cubicBezTo>
                    <a:pt x="3204" y="673"/>
                    <a:pt x="1203" y="2733"/>
                    <a:pt x="465" y="4555"/>
                  </a:cubicBezTo>
                  <a:cubicBezTo>
                    <a:pt x="96" y="5555"/>
                    <a:pt x="1" y="6638"/>
                    <a:pt x="203" y="7698"/>
                  </a:cubicBezTo>
                  <a:cubicBezTo>
                    <a:pt x="215" y="6995"/>
                    <a:pt x="942" y="5221"/>
                    <a:pt x="1287" y="4817"/>
                  </a:cubicBezTo>
                  <a:cubicBezTo>
                    <a:pt x="1430" y="4650"/>
                    <a:pt x="1608" y="4507"/>
                    <a:pt x="1799" y="4400"/>
                  </a:cubicBezTo>
                  <a:cubicBezTo>
                    <a:pt x="1938" y="4340"/>
                    <a:pt x="2082" y="4314"/>
                    <a:pt x="2227" y="4314"/>
                  </a:cubicBezTo>
                  <a:cubicBezTo>
                    <a:pt x="2631" y="4314"/>
                    <a:pt x="3047" y="4511"/>
                    <a:pt x="3406" y="4721"/>
                  </a:cubicBezTo>
                  <a:cubicBezTo>
                    <a:pt x="3857" y="4996"/>
                    <a:pt x="4318" y="5312"/>
                    <a:pt x="4835" y="5312"/>
                  </a:cubicBezTo>
                  <a:cubicBezTo>
                    <a:pt x="4878" y="5312"/>
                    <a:pt x="4922" y="5309"/>
                    <a:pt x="4966" y="5305"/>
                  </a:cubicBezTo>
                  <a:cubicBezTo>
                    <a:pt x="5525" y="5245"/>
                    <a:pt x="5966" y="4805"/>
                    <a:pt x="6430" y="4483"/>
                  </a:cubicBezTo>
                  <a:cubicBezTo>
                    <a:pt x="7166" y="3975"/>
                    <a:pt x="8027" y="3713"/>
                    <a:pt x="8897" y="3713"/>
                  </a:cubicBezTo>
                  <a:cubicBezTo>
                    <a:pt x="9393" y="3713"/>
                    <a:pt x="9892" y="3798"/>
                    <a:pt x="10371" y="3971"/>
                  </a:cubicBezTo>
                  <a:cubicBezTo>
                    <a:pt x="10788" y="4114"/>
                    <a:pt x="11169" y="4352"/>
                    <a:pt x="11467" y="4686"/>
                  </a:cubicBezTo>
                  <a:cubicBezTo>
                    <a:pt x="11955" y="5245"/>
                    <a:pt x="12098" y="6019"/>
                    <a:pt x="12169" y="6757"/>
                  </a:cubicBezTo>
                  <a:cubicBezTo>
                    <a:pt x="12252" y="7686"/>
                    <a:pt x="11681" y="8698"/>
                    <a:pt x="11824" y="9615"/>
                  </a:cubicBezTo>
                  <a:cubicBezTo>
                    <a:pt x="11967" y="10532"/>
                    <a:pt x="12264" y="12627"/>
                    <a:pt x="12836" y="13353"/>
                  </a:cubicBezTo>
                  <a:cubicBezTo>
                    <a:pt x="12862" y="13387"/>
                    <a:pt x="12915" y="13400"/>
                    <a:pt x="12984" y="13400"/>
                  </a:cubicBezTo>
                  <a:cubicBezTo>
                    <a:pt x="13192" y="13400"/>
                    <a:pt x="13544" y="13282"/>
                    <a:pt x="13724" y="13282"/>
                  </a:cubicBezTo>
                  <a:cubicBezTo>
                    <a:pt x="13755" y="13282"/>
                    <a:pt x="13781" y="13286"/>
                    <a:pt x="13800" y="13294"/>
                  </a:cubicBezTo>
                  <a:cubicBezTo>
                    <a:pt x="14527" y="12008"/>
                    <a:pt x="15015" y="10591"/>
                    <a:pt x="15253" y="9127"/>
                  </a:cubicBezTo>
                  <a:cubicBezTo>
                    <a:pt x="15539" y="7365"/>
                    <a:pt x="15217" y="5079"/>
                    <a:pt x="14824" y="4197"/>
                  </a:cubicBezTo>
                  <a:cubicBezTo>
                    <a:pt x="14030" y="2420"/>
                    <a:pt x="12079" y="1"/>
                    <a:pt x="8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6553200" y="1550325"/>
              <a:ext cx="215825" cy="128900"/>
            </a:xfrm>
            <a:custGeom>
              <a:rect b="b" l="l" r="r" t="t"/>
              <a:pathLst>
                <a:path extrusionOk="0" h="5156" w="8633">
                  <a:moveTo>
                    <a:pt x="2619" y="1"/>
                  </a:moveTo>
                  <a:cubicBezTo>
                    <a:pt x="2262" y="1"/>
                    <a:pt x="1904" y="32"/>
                    <a:pt x="1548" y="96"/>
                  </a:cubicBezTo>
                  <a:cubicBezTo>
                    <a:pt x="1155" y="167"/>
                    <a:pt x="774" y="274"/>
                    <a:pt x="417" y="441"/>
                  </a:cubicBezTo>
                  <a:cubicBezTo>
                    <a:pt x="155" y="560"/>
                    <a:pt x="0" y="607"/>
                    <a:pt x="36" y="679"/>
                  </a:cubicBezTo>
                  <a:cubicBezTo>
                    <a:pt x="41" y="692"/>
                    <a:pt x="60" y="698"/>
                    <a:pt x="91" y="698"/>
                  </a:cubicBezTo>
                  <a:cubicBezTo>
                    <a:pt x="258" y="698"/>
                    <a:pt x="783" y="533"/>
                    <a:pt x="1595" y="453"/>
                  </a:cubicBezTo>
                  <a:cubicBezTo>
                    <a:pt x="1787" y="436"/>
                    <a:pt x="1979" y="428"/>
                    <a:pt x="2172" y="428"/>
                  </a:cubicBezTo>
                  <a:cubicBezTo>
                    <a:pt x="2539" y="428"/>
                    <a:pt x="2907" y="457"/>
                    <a:pt x="3274" y="512"/>
                  </a:cubicBezTo>
                  <a:cubicBezTo>
                    <a:pt x="3941" y="619"/>
                    <a:pt x="4596" y="834"/>
                    <a:pt x="5203" y="1143"/>
                  </a:cubicBezTo>
                  <a:cubicBezTo>
                    <a:pt x="5786" y="1477"/>
                    <a:pt x="6322" y="1917"/>
                    <a:pt x="6763" y="2429"/>
                  </a:cubicBezTo>
                  <a:cubicBezTo>
                    <a:pt x="7144" y="2846"/>
                    <a:pt x="7477" y="3298"/>
                    <a:pt x="7775" y="3775"/>
                  </a:cubicBezTo>
                  <a:cubicBezTo>
                    <a:pt x="8282" y="4588"/>
                    <a:pt x="8497" y="5156"/>
                    <a:pt x="8570" y="5156"/>
                  </a:cubicBezTo>
                  <a:cubicBezTo>
                    <a:pt x="8571" y="5156"/>
                    <a:pt x="8572" y="5156"/>
                    <a:pt x="8573" y="5156"/>
                  </a:cubicBezTo>
                  <a:cubicBezTo>
                    <a:pt x="8632" y="5132"/>
                    <a:pt x="8549" y="4501"/>
                    <a:pt x="8084" y="3596"/>
                  </a:cubicBezTo>
                  <a:cubicBezTo>
                    <a:pt x="7822" y="3060"/>
                    <a:pt x="7501" y="2560"/>
                    <a:pt x="7120" y="2108"/>
                  </a:cubicBezTo>
                  <a:cubicBezTo>
                    <a:pt x="6656" y="1536"/>
                    <a:pt x="6084" y="1048"/>
                    <a:pt x="5441" y="691"/>
                  </a:cubicBezTo>
                  <a:cubicBezTo>
                    <a:pt x="4568" y="237"/>
                    <a:pt x="3600" y="1"/>
                    <a:pt x="2619"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6498125" y="1567875"/>
              <a:ext cx="144375" cy="114925"/>
            </a:xfrm>
            <a:custGeom>
              <a:rect b="b" l="l" r="r" t="t"/>
              <a:pathLst>
                <a:path extrusionOk="0" h="4597" w="5775">
                  <a:moveTo>
                    <a:pt x="5453" y="1"/>
                  </a:moveTo>
                  <a:cubicBezTo>
                    <a:pt x="5168" y="13"/>
                    <a:pt x="4882" y="48"/>
                    <a:pt x="4608" y="108"/>
                  </a:cubicBezTo>
                  <a:cubicBezTo>
                    <a:pt x="2727" y="489"/>
                    <a:pt x="1143" y="1739"/>
                    <a:pt x="346" y="3489"/>
                  </a:cubicBezTo>
                  <a:cubicBezTo>
                    <a:pt x="227" y="3751"/>
                    <a:pt x="131" y="4013"/>
                    <a:pt x="60" y="4287"/>
                  </a:cubicBezTo>
                  <a:cubicBezTo>
                    <a:pt x="24" y="4382"/>
                    <a:pt x="0" y="4466"/>
                    <a:pt x="0" y="4513"/>
                  </a:cubicBezTo>
                  <a:cubicBezTo>
                    <a:pt x="0" y="4537"/>
                    <a:pt x="0" y="4561"/>
                    <a:pt x="0" y="4597"/>
                  </a:cubicBezTo>
                  <a:cubicBezTo>
                    <a:pt x="12" y="4597"/>
                    <a:pt x="36" y="4489"/>
                    <a:pt x="108" y="4299"/>
                  </a:cubicBezTo>
                  <a:cubicBezTo>
                    <a:pt x="191" y="4037"/>
                    <a:pt x="298" y="3775"/>
                    <a:pt x="429" y="3513"/>
                  </a:cubicBezTo>
                  <a:cubicBezTo>
                    <a:pt x="1239" y="1822"/>
                    <a:pt x="2786" y="596"/>
                    <a:pt x="4620" y="179"/>
                  </a:cubicBezTo>
                  <a:cubicBezTo>
                    <a:pt x="4906" y="120"/>
                    <a:pt x="5180" y="72"/>
                    <a:pt x="5453" y="36"/>
                  </a:cubicBezTo>
                  <a:cubicBezTo>
                    <a:pt x="5572" y="36"/>
                    <a:pt x="5680" y="25"/>
                    <a:pt x="5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6581775" y="1583350"/>
              <a:ext cx="94975" cy="66400"/>
            </a:xfrm>
            <a:custGeom>
              <a:rect b="b" l="l" r="r" t="t"/>
              <a:pathLst>
                <a:path extrusionOk="0" h="2656" w="3799">
                  <a:moveTo>
                    <a:pt x="3798" y="1"/>
                  </a:moveTo>
                  <a:lnTo>
                    <a:pt x="3798" y="1"/>
                  </a:lnTo>
                  <a:cubicBezTo>
                    <a:pt x="3739" y="13"/>
                    <a:pt x="3679" y="25"/>
                    <a:pt x="3631" y="48"/>
                  </a:cubicBezTo>
                  <a:cubicBezTo>
                    <a:pt x="3524" y="96"/>
                    <a:pt x="3369" y="168"/>
                    <a:pt x="3179" y="263"/>
                  </a:cubicBezTo>
                  <a:cubicBezTo>
                    <a:pt x="2679" y="501"/>
                    <a:pt x="2203" y="775"/>
                    <a:pt x="1750" y="1096"/>
                  </a:cubicBezTo>
                  <a:cubicBezTo>
                    <a:pt x="1298" y="1418"/>
                    <a:pt x="869" y="1763"/>
                    <a:pt x="464" y="2156"/>
                  </a:cubicBezTo>
                  <a:cubicBezTo>
                    <a:pt x="310" y="2299"/>
                    <a:pt x="191" y="2418"/>
                    <a:pt x="119" y="2513"/>
                  </a:cubicBezTo>
                  <a:cubicBezTo>
                    <a:pt x="71" y="2549"/>
                    <a:pt x="36" y="2596"/>
                    <a:pt x="0" y="2656"/>
                  </a:cubicBezTo>
                  <a:cubicBezTo>
                    <a:pt x="179" y="2513"/>
                    <a:pt x="357" y="2358"/>
                    <a:pt x="512" y="2204"/>
                  </a:cubicBezTo>
                  <a:cubicBezTo>
                    <a:pt x="929" y="1834"/>
                    <a:pt x="1357" y="1501"/>
                    <a:pt x="1798" y="1180"/>
                  </a:cubicBezTo>
                  <a:cubicBezTo>
                    <a:pt x="2250" y="870"/>
                    <a:pt x="2715" y="584"/>
                    <a:pt x="3191" y="322"/>
                  </a:cubicBezTo>
                  <a:cubicBezTo>
                    <a:pt x="3405" y="227"/>
                    <a:pt x="3596" y="120"/>
                    <a:pt x="37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a:off x="6702900" y="1640800"/>
              <a:ext cx="43200" cy="98300"/>
            </a:xfrm>
            <a:custGeom>
              <a:rect b="b" l="l" r="r" t="t"/>
              <a:pathLst>
                <a:path extrusionOk="0" h="3932" w="1728">
                  <a:moveTo>
                    <a:pt x="1715" y="1"/>
                  </a:moveTo>
                  <a:cubicBezTo>
                    <a:pt x="1703" y="1"/>
                    <a:pt x="1656" y="239"/>
                    <a:pt x="1561" y="620"/>
                  </a:cubicBezTo>
                  <a:cubicBezTo>
                    <a:pt x="1311" y="1596"/>
                    <a:pt x="894" y="2549"/>
                    <a:pt x="346" y="3406"/>
                  </a:cubicBezTo>
                  <a:cubicBezTo>
                    <a:pt x="227" y="3573"/>
                    <a:pt x="108" y="3751"/>
                    <a:pt x="1" y="3930"/>
                  </a:cubicBezTo>
                  <a:cubicBezTo>
                    <a:pt x="2" y="3931"/>
                    <a:pt x="4" y="3932"/>
                    <a:pt x="5" y="3932"/>
                  </a:cubicBezTo>
                  <a:cubicBezTo>
                    <a:pt x="20" y="3932"/>
                    <a:pt x="56" y="3886"/>
                    <a:pt x="120" y="3811"/>
                  </a:cubicBezTo>
                  <a:cubicBezTo>
                    <a:pt x="227" y="3692"/>
                    <a:pt x="322" y="3573"/>
                    <a:pt x="406" y="3442"/>
                  </a:cubicBezTo>
                  <a:cubicBezTo>
                    <a:pt x="703" y="3013"/>
                    <a:pt x="953" y="2573"/>
                    <a:pt x="1156" y="2096"/>
                  </a:cubicBezTo>
                  <a:cubicBezTo>
                    <a:pt x="1370" y="1620"/>
                    <a:pt x="1525" y="1132"/>
                    <a:pt x="1632" y="632"/>
                  </a:cubicBezTo>
                  <a:cubicBezTo>
                    <a:pt x="1680" y="441"/>
                    <a:pt x="1715" y="275"/>
                    <a:pt x="1715" y="167"/>
                  </a:cubicBezTo>
                  <a:cubicBezTo>
                    <a:pt x="1727" y="120"/>
                    <a:pt x="1727" y="60"/>
                    <a:pt x="17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6710050" y="1661350"/>
              <a:ext cx="46450" cy="134000"/>
            </a:xfrm>
            <a:custGeom>
              <a:rect b="b" l="l" r="r" t="t"/>
              <a:pathLst>
                <a:path extrusionOk="0" h="5360" w="1858">
                  <a:moveTo>
                    <a:pt x="1775" y="0"/>
                  </a:moveTo>
                  <a:cubicBezTo>
                    <a:pt x="1763" y="0"/>
                    <a:pt x="1775" y="322"/>
                    <a:pt x="1775" y="846"/>
                  </a:cubicBezTo>
                  <a:cubicBezTo>
                    <a:pt x="1763" y="1155"/>
                    <a:pt x="1739" y="1465"/>
                    <a:pt x="1691" y="1762"/>
                  </a:cubicBezTo>
                  <a:cubicBezTo>
                    <a:pt x="1620" y="2132"/>
                    <a:pt x="1537" y="2501"/>
                    <a:pt x="1417" y="2858"/>
                  </a:cubicBezTo>
                  <a:cubicBezTo>
                    <a:pt x="1298" y="3215"/>
                    <a:pt x="1156" y="3560"/>
                    <a:pt x="989" y="3894"/>
                  </a:cubicBezTo>
                  <a:cubicBezTo>
                    <a:pt x="846" y="4167"/>
                    <a:pt x="679" y="4429"/>
                    <a:pt x="513" y="4679"/>
                  </a:cubicBezTo>
                  <a:cubicBezTo>
                    <a:pt x="215" y="5108"/>
                    <a:pt x="1" y="5358"/>
                    <a:pt x="1" y="5358"/>
                  </a:cubicBezTo>
                  <a:cubicBezTo>
                    <a:pt x="2" y="5359"/>
                    <a:pt x="3" y="5360"/>
                    <a:pt x="5" y="5360"/>
                  </a:cubicBezTo>
                  <a:cubicBezTo>
                    <a:pt x="23" y="5360"/>
                    <a:pt x="80" y="5301"/>
                    <a:pt x="167" y="5203"/>
                  </a:cubicBezTo>
                  <a:cubicBezTo>
                    <a:pt x="310" y="5060"/>
                    <a:pt x="453" y="4894"/>
                    <a:pt x="572" y="4727"/>
                  </a:cubicBezTo>
                  <a:cubicBezTo>
                    <a:pt x="763" y="4477"/>
                    <a:pt x="917" y="4215"/>
                    <a:pt x="1072" y="3941"/>
                  </a:cubicBezTo>
                  <a:cubicBezTo>
                    <a:pt x="1429" y="3263"/>
                    <a:pt x="1667" y="2536"/>
                    <a:pt x="1787" y="1774"/>
                  </a:cubicBezTo>
                  <a:cubicBezTo>
                    <a:pt x="1834" y="1477"/>
                    <a:pt x="1858" y="1167"/>
                    <a:pt x="1846" y="846"/>
                  </a:cubicBezTo>
                  <a:cubicBezTo>
                    <a:pt x="1858" y="643"/>
                    <a:pt x="1846" y="429"/>
                    <a:pt x="1822" y="227"/>
                  </a:cubicBezTo>
                  <a:cubicBezTo>
                    <a:pt x="1810" y="143"/>
                    <a:pt x="1798" y="72"/>
                    <a:pt x="17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2"/>
            <p:cNvSpPr/>
            <p:nvPr/>
          </p:nvSpPr>
          <p:spPr>
            <a:xfrm>
              <a:off x="6301975" y="1657475"/>
              <a:ext cx="103600" cy="46725"/>
            </a:xfrm>
            <a:custGeom>
              <a:rect b="b" l="l" r="r" t="t"/>
              <a:pathLst>
                <a:path extrusionOk="0" h="1869" w="4144">
                  <a:moveTo>
                    <a:pt x="2262" y="108"/>
                  </a:moveTo>
                  <a:cubicBezTo>
                    <a:pt x="2393" y="108"/>
                    <a:pt x="2512" y="167"/>
                    <a:pt x="2584" y="274"/>
                  </a:cubicBezTo>
                  <a:cubicBezTo>
                    <a:pt x="2727" y="501"/>
                    <a:pt x="2750" y="786"/>
                    <a:pt x="2667" y="1036"/>
                  </a:cubicBezTo>
                  <a:cubicBezTo>
                    <a:pt x="2630" y="1142"/>
                    <a:pt x="2577" y="1240"/>
                    <a:pt x="2511" y="1329"/>
                  </a:cubicBezTo>
                  <a:lnTo>
                    <a:pt x="2511" y="1329"/>
                  </a:lnTo>
                  <a:cubicBezTo>
                    <a:pt x="2385" y="1244"/>
                    <a:pt x="2278" y="1139"/>
                    <a:pt x="2191" y="1013"/>
                  </a:cubicBezTo>
                  <a:cubicBezTo>
                    <a:pt x="2048" y="810"/>
                    <a:pt x="1977" y="560"/>
                    <a:pt x="2024" y="322"/>
                  </a:cubicBezTo>
                  <a:cubicBezTo>
                    <a:pt x="2036" y="203"/>
                    <a:pt x="2143" y="108"/>
                    <a:pt x="2262" y="108"/>
                  </a:cubicBezTo>
                  <a:close/>
                  <a:moveTo>
                    <a:pt x="2239" y="1"/>
                  </a:moveTo>
                  <a:cubicBezTo>
                    <a:pt x="2155" y="12"/>
                    <a:pt x="2084" y="36"/>
                    <a:pt x="2024" y="96"/>
                  </a:cubicBezTo>
                  <a:cubicBezTo>
                    <a:pt x="1965" y="143"/>
                    <a:pt x="1917" y="215"/>
                    <a:pt x="1905" y="298"/>
                  </a:cubicBezTo>
                  <a:cubicBezTo>
                    <a:pt x="1858" y="572"/>
                    <a:pt x="1929" y="846"/>
                    <a:pt x="2096" y="1072"/>
                  </a:cubicBezTo>
                  <a:cubicBezTo>
                    <a:pt x="2191" y="1207"/>
                    <a:pt x="2308" y="1321"/>
                    <a:pt x="2446" y="1407"/>
                  </a:cubicBezTo>
                  <a:lnTo>
                    <a:pt x="2446" y="1407"/>
                  </a:lnTo>
                  <a:cubicBezTo>
                    <a:pt x="2375" y="1485"/>
                    <a:pt x="2293" y="1553"/>
                    <a:pt x="2203" y="1608"/>
                  </a:cubicBezTo>
                  <a:cubicBezTo>
                    <a:pt x="1987" y="1723"/>
                    <a:pt x="1748" y="1780"/>
                    <a:pt x="1508" y="1780"/>
                  </a:cubicBezTo>
                  <a:cubicBezTo>
                    <a:pt x="1324" y="1780"/>
                    <a:pt x="1140" y="1746"/>
                    <a:pt x="965" y="1679"/>
                  </a:cubicBezTo>
                  <a:cubicBezTo>
                    <a:pt x="691" y="1572"/>
                    <a:pt x="441" y="1405"/>
                    <a:pt x="226" y="1203"/>
                  </a:cubicBezTo>
                  <a:cubicBezTo>
                    <a:pt x="72" y="1060"/>
                    <a:pt x="0" y="977"/>
                    <a:pt x="0" y="977"/>
                  </a:cubicBezTo>
                  <a:lnTo>
                    <a:pt x="0" y="977"/>
                  </a:lnTo>
                  <a:cubicBezTo>
                    <a:pt x="0" y="1001"/>
                    <a:pt x="12" y="1024"/>
                    <a:pt x="24" y="1048"/>
                  </a:cubicBezTo>
                  <a:cubicBezTo>
                    <a:pt x="72" y="1120"/>
                    <a:pt x="119" y="1179"/>
                    <a:pt x="179" y="1239"/>
                  </a:cubicBezTo>
                  <a:cubicBezTo>
                    <a:pt x="381" y="1453"/>
                    <a:pt x="631" y="1632"/>
                    <a:pt x="917" y="1751"/>
                  </a:cubicBezTo>
                  <a:cubicBezTo>
                    <a:pt x="1101" y="1830"/>
                    <a:pt x="1299" y="1869"/>
                    <a:pt x="1497" y="1869"/>
                  </a:cubicBezTo>
                  <a:cubicBezTo>
                    <a:pt x="1748" y="1869"/>
                    <a:pt x="2000" y="1806"/>
                    <a:pt x="2227" y="1679"/>
                  </a:cubicBezTo>
                  <a:cubicBezTo>
                    <a:pt x="2337" y="1619"/>
                    <a:pt x="2434" y="1540"/>
                    <a:pt x="2517" y="1447"/>
                  </a:cubicBezTo>
                  <a:lnTo>
                    <a:pt x="2517" y="1447"/>
                  </a:lnTo>
                  <a:cubicBezTo>
                    <a:pt x="2565" y="1472"/>
                    <a:pt x="2615" y="1494"/>
                    <a:pt x="2667" y="1513"/>
                  </a:cubicBezTo>
                  <a:cubicBezTo>
                    <a:pt x="2785" y="1561"/>
                    <a:pt x="2911" y="1586"/>
                    <a:pt x="3039" y="1586"/>
                  </a:cubicBezTo>
                  <a:cubicBezTo>
                    <a:pt x="3129" y="1586"/>
                    <a:pt x="3221" y="1573"/>
                    <a:pt x="3310" y="1548"/>
                  </a:cubicBezTo>
                  <a:cubicBezTo>
                    <a:pt x="3608" y="1477"/>
                    <a:pt x="3870" y="1286"/>
                    <a:pt x="4024" y="1024"/>
                  </a:cubicBezTo>
                  <a:cubicBezTo>
                    <a:pt x="4072" y="953"/>
                    <a:pt x="4108" y="882"/>
                    <a:pt x="4132" y="798"/>
                  </a:cubicBezTo>
                  <a:cubicBezTo>
                    <a:pt x="4144" y="774"/>
                    <a:pt x="4144" y="751"/>
                    <a:pt x="4144" y="715"/>
                  </a:cubicBezTo>
                  <a:lnTo>
                    <a:pt x="4144" y="715"/>
                  </a:lnTo>
                  <a:cubicBezTo>
                    <a:pt x="4096" y="822"/>
                    <a:pt x="4048" y="917"/>
                    <a:pt x="4001" y="1001"/>
                  </a:cubicBezTo>
                  <a:cubicBezTo>
                    <a:pt x="3822" y="1251"/>
                    <a:pt x="3572" y="1417"/>
                    <a:pt x="3286" y="1477"/>
                  </a:cubicBezTo>
                  <a:cubicBezTo>
                    <a:pt x="3210" y="1496"/>
                    <a:pt x="3132" y="1505"/>
                    <a:pt x="3054" y="1505"/>
                  </a:cubicBezTo>
                  <a:cubicBezTo>
                    <a:pt x="2938" y="1505"/>
                    <a:pt x="2822" y="1484"/>
                    <a:pt x="2715" y="1441"/>
                  </a:cubicBezTo>
                  <a:cubicBezTo>
                    <a:pt x="2668" y="1420"/>
                    <a:pt x="2622" y="1397"/>
                    <a:pt x="2578" y="1371"/>
                  </a:cubicBezTo>
                  <a:lnTo>
                    <a:pt x="2578" y="1371"/>
                  </a:lnTo>
                  <a:cubicBezTo>
                    <a:pt x="2645" y="1281"/>
                    <a:pt x="2699" y="1181"/>
                    <a:pt x="2739" y="1072"/>
                  </a:cubicBezTo>
                  <a:cubicBezTo>
                    <a:pt x="2846" y="786"/>
                    <a:pt x="2810" y="477"/>
                    <a:pt x="2643" y="215"/>
                  </a:cubicBezTo>
                  <a:cubicBezTo>
                    <a:pt x="2560" y="84"/>
                    <a:pt x="2405" y="1"/>
                    <a:pt x="22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2"/>
            <p:cNvSpPr/>
            <p:nvPr/>
          </p:nvSpPr>
          <p:spPr>
            <a:xfrm>
              <a:off x="6848175" y="1554200"/>
              <a:ext cx="110450" cy="98550"/>
            </a:xfrm>
            <a:custGeom>
              <a:rect b="b" l="l" r="r" t="t"/>
              <a:pathLst>
                <a:path extrusionOk="0" h="3942" w="4418">
                  <a:moveTo>
                    <a:pt x="2572" y="1557"/>
                  </a:moveTo>
                  <a:cubicBezTo>
                    <a:pt x="2756" y="1557"/>
                    <a:pt x="2941" y="1601"/>
                    <a:pt x="3108" y="1691"/>
                  </a:cubicBezTo>
                  <a:cubicBezTo>
                    <a:pt x="3227" y="1738"/>
                    <a:pt x="3322" y="1834"/>
                    <a:pt x="3370" y="1953"/>
                  </a:cubicBezTo>
                  <a:cubicBezTo>
                    <a:pt x="3453" y="2179"/>
                    <a:pt x="3334" y="2441"/>
                    <a:pt x="3108" y="2524"/>
                  </a:cubicBezTo>
                  <a:cubicBezTo>
                    <a:pt x="2983" y="2578"/>
                    <a:pt x="2851" y="2605"/>
                    <a:pt x="2718" y="2605"/>
                  </a:cubicBezTo>
                  <a:cubicBezTo>
                    <a:pt x="2673" y="2605"/>
                    <a:pt x="2628" y="2602"/>
                    <a:pt x="2584" y="2596"/>
                  </a:cubicBezTo>
                  <a:cubicBezTo>
                    <a:pt x="2417" y="2584"/>
                    <a:pt x="2238" y="2560"/>
                    <a:pt x="2072" y="2512"/>
                  </a:cubicBezTo>
                  <a:cubicBezTo>
                    <a:pt x="1907" y="2472"/>
                    <a:pt x="1747" y="2415"/>
                    <a:pt x="1594" y="2344"/>
                  </a:cubicBezTo>
                  <a:lnTo>
                    <a:pt x="1594" y="2344"/>
                  </a:lnTo>
                  <a:cubicBezTo>
                    <a:pt x="1638" y="2073"/>
                    <a:pt x="1799" y="1833"/>
                    <a:pt x="2036" y="1691"/>
                  </a:cubicBezTo>
                  <a:cubicBezTo>
                    <a:pt x="2203" y="1601"/>
                    <a:pt x="2387" y="1557"/>
                    <a:pt x="2572" y="1557"/>
                  </a:cubicBezTo>
                  <a:close/>
                  <a:moveTo>
                    <a:pt x="0" y="0"/>
                  </a:moveTo>
                  <a:cubicBezTo>
                    <a:pt x="0" y="48"/>
                    <a:pt x="0" y="83"/>
                    <a:pt x="0" y="119"/>
                  </a:cubicBezTo>
                  <a:cubicBezTo>
                    <a:pt x="0" y="238"/>
                    <a:pt x="24" y="345"/>
                    <a:pt x="36" y="464"/>
                  </a:cubicBezTo>
                  <a:cubicBezTo>
                    <a:pt x="202" y="1323"/>
                    <a:pt x="759" y="2045"/>
                    <a:pt x="1518" y="2422"/>
                  </a:cubicBezTo>
                  <a:lnTo>
                    <a:pt x="1518" y="2422"/>
                  </a:lnTo>
                  <a:cubicBezTo>
                    <a:pt x="1516" y="2473"/>
                    <a:pt x="1518" y="2523"/>
                    <a:pt x="1524" y="2572"/>
                  </a:cubicBezTo>
                  <a:cubicBezTo>
                    <a:pt x="1548" y="2917"/>
                    <a:pt x="1703" y="3239"/>
                    <a:pt x="1965" y="3453"/>
                  </a:cubicBezTo>
                  <a:cubicBezTo>
                    <a:pt x="2179" y="3655"/>
                    <a:pt x="2441" y="3786"/>
                    <a:pt x="2727" y="3858"/>
                  </a:cubicBezTo>
                  <a:cubicBezTo>
                    <a:pt x="2975" y="3915"/>
                    <a:pt x="3224" y="3942"/>
                    <a:pt x="3473" y="3942"/>
                  </a:cubicBezTo>
                  <a:cubicBezTo>
                    <a:pt x="3641" y="3942"/>
                    <a:pt x="3809" y="3929"/>
                    <a:pt x="3977" y="3905"/>
                  </a:cubicBezTo>
                  <a:cubicBezTo>
                    <a:pt x="4108" y="3893"/>
                    <a:pt x="4215" y="3858"/>
                    <a:pt x="4298" y="3858"/>
                  </a:cubicBezTo>
                  <a:cubicBezTo>
                    <a:pt x="4334" y="3858"/>
                    <a:pt x="4370" y="3846"/>
                    <a:pt x="4417" y="3834"/>
                  </a:cubicBezTo>
                  <a:cubicBezTo>
                    <a:pt x="4394" y="3828"/>
                    <a:pt x="4370" y="3825"/>
                    <a:pt x="4346" y="3825"/>
                  </a:cubicBezTo>
                  <a:cubicBezTo>
                    <a:pt x="4322" y="3825"/>
                    <a:pt x="4298" y="3828"/>
                    <a:pt x="4274" y="3834"/>
                  </a:cubicBezTo>
                  <a:lnTo>
                    <a:pt x="3953" y="3858"/>
                  </a:lnTo>
                  <a:cubicBezTo>
                    <a:pt x="3829" y="3872"/>
                    <a:pt x="3705" y="3879"/>
                    <a:pt x="3583" y="3879"/>
                  </a:cubicBezTo>
                  <a:cubicBezTo>
                    <a:pt x="3295" y="3879"/>
                    <a:pt x="3011" y="3841"/>
                    <a:pt x="2727" y="3774"/>
                  </a:cubicBezTo>
                  <a:cubicBezTo>
                    <a:pt x="2453" y="3703"/>
                    <a:pt x="2203" y="3572"/>
                    <a:pt x="2000" y="3393"/>
                  </a:cubicBezTo>
                  <a:cubicBezTo>
                    <a:pt x="1762" y="3179"/>
                    <a:pt x="1607" y="2881"/>
                    <a:pt x="1584" y="2560"/>
                  </a:cubicBezTo>
                  <a:cubicBezTo>
                    <a:pt x="1581" y="2524"/>
                    <a:pt x="1581" y="2489"/>
                    <a:pt x="1582" y="2453"/>
                  </a:cubicBezTo>
                  <a:lnTo>
                    <a:pt x="1582" y="2453"/>
                  </a:lnTo>
                  <a:cubicBezTo>
                    <a:pt x="1731" y="2522"/>
                    <a:pt x="1886" y="2578"/>
                    <a:pt x="2048" y="2619"/>
                  </a:cubicBezTo>
                  <a:cubicBezTo>
                    <a:pt x="2227" y="2667"/>
                    <a:pt x="2405" y="2703"/>
                    <a:pt x="2584" y="2715"/>
                  </a:cubicBezTo>
                  <a:cubicBezTo>
                    <a:pt x="2614" y="2717"/>
                    <a:pt x="2644" y="2718"/>
                    <a:pt x="2675" y="2718"/>
                  </a:cubicBezTo>
                  <a:cubicBezTo>
                    <a:pt x="2838" y="2718"/>
                    <a:pt x="3005" y="2690"/>
                    <a:pt x="3155" y="2619"/>
                  </a:cubicBezTo>
                  <a:cubicBezTo>
                    <a:pt x="3346" y="2536"/>
                    <a:pt x="3477" y="2346"/>
                    <a:pt x="3501" y="2131"/>
                  </a:cubicBezTo>
                  <a:cubicBezTo>
                    <a:pt x="3501" y="1917"/>
                    <a:pt x="3370" y="1715"/>
                    <a:pt x="3179" y="1619"/>
                  </a:cubicBezTo>
                  <a:cubicBezTo>
                    <a:pt x="3000" y="1518"/>
                    <a:pt x="2801" y="1467"/>
                    <a:pt x="2600" y="1467"/>
                  </a:cubicBezTo>
                  <a:cubicBezTo>
                    <a:pt x="2399" y="1467"/>
                    <a:pt x="2197" y="1518"/>
                    <a:pt x="2012" y="1619"/>
                  </a:cubicBezTo>
                  <a:cubicBezTo>
                    <a:pt x="1846" y="1715"/>
                    <a:pt x="1703" y="1857"/>
                    <a:pt x="1619" y="2036"/>
                  </a:cubicBezTo>
                  <a:cubicBezTo>
                    <a:pt x="1576" y="2124"/>
                    <a:pt x="1545" y="2218"/>
                    <a:pt x="1529" y="2313"/>
                  </a:cubicBezTo>
                  <a:lnTo>
                    <a:pt x="1529" y="2313"/>
                  </a:lnTo>
                  <a:cubicBezTo>
                    <a:pt x="1167" y="2133"/>
                    <a:pt x="845" y="1871"/>
                    <a:pt x="595" y="1548"/>
                  </a:cubicBezTo>
                  <a:cubicBezTo>
                    <a:pt x="345" y="1226"/>
                    <a:pt x="167" y="845"/>
                    <a:pt x="72" y="452"/>
                  </a:cubicBezTo>
                  <a:cubicBezTo>
                    <a:pt x="0" y="16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2"/>
            <p:cNvSpPr/>
            <p:nvPr/>
          </p:nvSpPr>
          <p:spPr>
            <a:xfrm>
              <a:off x="6452575" y="1416325"/>
              <a:ext cx="133675" cy="71975"/>
            </a:xfrm>
            <a:custGeom>
              <a:rect b="b" l="l" r="r" t="t"/>
              <a:pathLst>
                <a:path extrusionOk="0" h="2879" w="5347">
                  <a:moveTo>
                    <a:pt x="2212" y="655"/>
                  </a:moveTo>
                  <a:cubicBezTo>
                    <a:pt x="2341" y="655"/>
                    <a:pt x="2459" y="723"/>
                    <a:pt x="2525" y="836"/>
                  </a:cubicBezTo>
                  <a:cubicBezTo>
                    <a:pt x="2608" y="967"/>
                    <a:pt x="2632" y="1134"/>
                    <a:pt x="2596" y="1288"/>
                  </a:cubicBezTo>
                  <a:cubicBezTo>
                    <a:pt x="2485" y="1567"/>
                    <a:pt x="2248" y="1783"/>
                    <a:pt x="1964" y="1858"/>
                  </a:cubicBezTo>
                  <a:lnTo>
                    <a:pt x="1964" y="1858"/>
                  </a:lnTo>
                  <a:cubicBezTo>
                    <a:pt x="1872" y="1738"/>
                    <a:pt x="1796" y="1603"/>
                    <a:pt x="1739" y="1455"/>
                  </a:cubicBezTo>
                  <a:cubicBezTo>
                    <a:pt x="1679" y="1300"/>
                    <a:pt x="1691" y="1134"/>
                    <a:pt x="1751" y="991"/>
                  </a:cubicBezTo>
                  <a:cubicBezTo>
                    <a:pt x="1822" y="824"/>
                    <a:pt x="1953" y="705"/>
                    <a:pt x="2108" y="669"/>
                  </a:cubicBezTo>
                  <a:cubicBezTo>
                    <a:pt x="2143" y="659"/>
                    <a:pt x="2178" y="655"/>
                    <a:pt x="2212" y="655"/>
                  </a:cubicBezTo>
                  <a:close/>
                  <a:moveTo>
                    <a:pt x="226" y="0"/>
                  </a:moveTo>
                  <a:cubicBezTo>
                    <a:pt x="221" y="0"/>
                    <a:pt x="198" y="34"/>
                    <a:pt x="167" y="86"/>
                  </a:cubicBezTo>
                  <a:cubicBezTo>
                    <a:pt x="120" y="181"/>
                    <a:pt x="84" y="288"/>
                    <a:pt x="72" y="395"/>
                  </a:cubicBezTo>
                  <a:cubicBezTo>
                    <a:pt x="1" y="776"/>
                    <a:pt x="108" y="1169"/>
                    <a:pt x="358" y="1479"/>
                  </a:cubicBezTo>
                  <a:cubicBezTo>
                    <a:pt x="655" y="1822"/>
                    <a:pt x="1089" y="2014"/>
                    <a:pt x="1537" y="2014"/>
                  </a:cubicBezTo>
                  <a:cubicBezTo>
                    <a:pt x="1664" y="2014"/>
                    <a:pt x="1792" y="1998"/>
                    <a:pt x="1918" y="1967"/>
                  </a:cubicBezTo>
                  <a:cubicBezTo>
                    <a:pt x="1919" y="1967"/>
                    <a:pt x="1921" y="1966"/>
                    <a:pt x="1922" y="1966"/>
                  </a:cubicBezTo>
                  <a:lnTo>
                    <a:pt x="1922" y="1966"/>
                  </a:lnTo>
                  <a:cubicBezTo>
                    <a:pt x="2022" y="2085"/>
                    <a:pt x="2137" y="2189"/>
                    <a:pt x="2263" y="2277"/>
                  </a:cubicBezTo>
                  <a:cubicBezTo>
                    <a:pt x="2727" y="2622"/>
                    <a:pt x="3275" y="2824"/>
                    <a:pt x="3846" y="2872"/>
                  </a:cubicBezTo>
                  <a:cubicBezTo>
                    <a:pt x="3920" y="2876"/>
                    <a:pt x="3993" y="2879"/>
                    <a:pt x="4066" y="2879"/>
                  </a:cubicBezTo>
                  <a:cubicBezTo>
                    <a:pt x="4373" y="2879"/>
                    <a:pt x="4677" y="2837"/>
                    <a:pt x="4966" y="2741"/>
                  </a:cubicBezTo>
                  <a:cubicBezTo>
                    <a:pt x="5073" y="2705"/>
                    <a:pt x="5168" y="2669"/>
                    <a:pt x="5251" y="2622"/>
                  </a:cubicBezTo>
                  <a:lnTo>
                    <a:pt x="5347" y="2562"/>
                  </a:lnTo>
                  <a:cubicBezTo>
                    <a:pt x="5347" y="2561"/>
                    <a:pt x="5346" y="2561"/>
                    <a:pt x="5344" y="2561"/>
                  </a:cubicBezTo>
                  <a:cubicBezTo>
                    <a:pt x="5326" y="2561"/>
                    <a:pt x="5196" y="2627"/>
                    <a:pt x="4954" y="2693"/>
                  </a:cubicBezTo>
                  <a:cubicBezTo>
                    <a:pt x="4686" y="2774"/>
                    <a:pt x="4405" y="2814"/>
                    <a:pt x="4125" y="2814"/>
                  </a:cubicBezTo>
                  <a:cubicBezTo>
                    <a:pt x="4032" y="2814"/>
                    <a:pt x="3939" y="2809"/>
                    <a:pt x="3846" y="2800"/>
                  </a:cubicBezTo>
                  <a:cubicBezTo>
                    <a:pt x="3299" y="2741"/>
                    <a:pt x="2763" y="2538"/>
                    <a:pt x="2322" y="2205"/>
                  </a:cubicBezTo>
                  <a:cubicBezTo>
                    <a:pt x="2212" y="2125"/>
                    <a:pt x="2112" y="2034"/>
                    <a:pt x="2025" y="1932"/>
                  </a:cubicBezTo>
                  <a:lnTo>
                    <a:pt x="2025" y="1932"/>
                  </a:lnTo>
                  <a:cubicBezTo>
                    <a:pt x="2151" y="1887"/>
                    <a:pt x="2268" y="1827"/>
                    <a:pt x="2370" y="1753"/>
                  </a:cubicBezTo>
                  <a:cubicBezTo>
                    <a:pt x="2525" y="1646"/>
                    <a:pt x="2632" y="1503"/>
                    <a:pt x="2692" y="1324"/>
                  </a:cubicBezTo>
                  <a:cubicBezTo>
                    <a:pt x="2739" y="1134"/>
                    <a:pt x="2715" y="943"/>
                    <a:pt x="2608" y="776"/>
                  </a:cubicBezTo>
                  <a:cubicBezTo>
                    <a:pt x="2521" y="631"/>
                    <a:pt x="2363" y="549"/>
                    <a:pt x="2198" y="549"/>
                  </a:cubicBezTo>
                  <a:cubicBezTo>
                    <a:pt x="2160" y="549"/>
                    <a:pt x="2122" y="553"/>
                    <a:pt x="2084" y="562"/>
                  </a:cubicBezTo>
                  <a:cubicBezTo>
                    <a:pt x="1894" y="622"/>
                    <a:pt x="1739" y="753"/>
                    <a:pt x="1656" y="943"/>
                  </a:cubicBezTo>
                  <a:cubicBezTo>
                    <a:pt x="1584" y="1110"/>
                    <a:pt x="1584" y="1312"/>
                    <a:pt x="1644" y="1491"/>
                  </a:cubicBezTo>
                  <a:cubicBezTo>
                    <a:pt x="1696" y="1632"/>
                    <a:pt x="1769" y="1764"/>
                    <a:pt x="1857" y="1884"/>
                  </a:cubicBezTo>
                  <a:lnTo>
                    <a:pt x="1857" y="1884"/>
                  </a:lnTo>
                  <a:cubicBezTo>
                    <a:pt x="1744" y="1909"/>
                    <a:pt x="1630" y="1922"/>
                    <a:pt x="1517" y="1922"/>
                  </a:cubicBezTo>
                  <a:cubicBezTo>
                    <a:pt x="1099" y="1922"/>
                    <a:pt x="699" y="1750"/>
                    <a:pt x="417" y="1431"/>
                  </a:cubicBezTo>
                  <a:cubicBezTo>
                    <a:pt x="179" y="1134"/>
                    <a:pt x="72" y="764"/>
                    <a:pt x="120" y="395"/>
                  </a:cubicBezTo>
                  <a:cubicBezTo>
                    <a:pt x="144" y="252"/>
                    <a:pt x="179" y="122"/>
                    <a:pt x="227" y="2"/>
                  </a:cubicBezTo>
                  <a:cubicBezTo>
                    <a:pt x="227" y="1"/>
                    <a:pt x="227"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2"/>
            <p:cNvSpPr/>
            <p:nvPr/>
          </p:nvSpPr>
          <p:spPr>
            <a:xfrm>
              <a:off x="6703500" y="1840525"/>
              <a:ext cx="71475" cy="101425"/>
            </a:xfrm>
            <a:custGeom>
              <a:rect b="b" l="l" r="r" t="t"/>
              <a:pathLst>
                <a:path extrusionOk="0" h="4057" w="2859">
                  <a:moveTo>
                    <a:pt x="1445" y="0"/>
                  </a:moveTo>
                  <a:cubicBezTo>
                    <a:pt x="738" y="0"/>
                    <a:pt x="155" y="563"/>
                    <a:pt x="132" y="1275"/>
                  </a:cubicBezTo>
                  <a:cubicBezTo>
                    <a:pt x="72" y="2394"/>
                    <a:pt x="1" y="3847"/>
                    <a:pt x="1" y="3930"/>
                  </a:cubicBezTo>
                  <a:cubicBezTo>
                    <a:pt x="1" y="3955"/>
                    <a:pt x="339" y="4057"/>
                    <a:pt x="782" y="4057"/>
                  </a:cubicBezTo>
                  <a:cubicBezTo>
                    <a:pt x="1590" y="4057"/>
                    <a:pt x="2746" y="3719"/>
                    <a:pt x="2822" y="1965"/>
                  </a:cubicBezTo>
                  <a:cubicBezTo>
                    <a:pt x="2858" y="953"/>
                    <a:pt x="2513" y="418"/>
                    <a:pt x="2060" y="156"/>
                  </a:cubicBezTo>
                  <a:cubicBezTo>
                    <a:pt x="1882" y="60"/>
                    <a:pt x="1691" y="13"/>
                    <a:pt x="1489" y="1"/>
                  </a:cubicBezTo>
                  <a:cubicBezTo>
                    <a:pt x="1474" y="0"/>
                    <a:pt x="1460" y="0"/>
                    <a:pt x="1445"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2"/>
            <p:cNvSpPr/>
            <p:nvPr/>
          </p:nvSpPr>
          <p:spPr>
            <a:xfrm>
              <a:off x="6724925" y="1860700"/>
              <a:ext cx="32475" cy="59125"/>
            </a:xfrm>
            <a:custGeom>
              <a:rect b="b" l="l" r="r" t="t"/>
              <a:pathLst>
                <a:path extrusionOk="0" h="2365" w="1299">
                  <a:moveTo>
                    <a:pt x="619" y="0"/>
                  </a:moveTo>
                  <a:cubicBezTo>
                    <a:pt x="540" y="0"/>
                    <a:pt x="465" y="24"/>
                    <a:pt x="406" y="63"/>
                  </a:cubicBezTo>
                  <a:cubicBezTo>
                    <a:pt x="346" y="111"/>
                    <a:pt x="310" y="170"/>
                    <a:pt x="287" y="230"/>
                  </a:cubicBezTo>
                  <a:cubicBezTo>
                    <a:pt x="265" y="328"/>
                    <a:pt x="303" y="386"/>
                    <a:pt x="319" y="386"/>
                  </a:cubicBezTo>
                  <a:cubicBezTo>
                    <a:pt x="320" y="386"/>
                    <a:pt x="321" y="385"/>
                    <a:pt x="322" y="384"/>
                  </a:cubicBezTo>
                  <a:cubicBezTo>
                    <a:pt x="334" y="384"/>
                    <a:pt x="322" y="337"/>
                    <a:pt x="358" y="253"/>
                  </a:cubicBezTo>
                  <a:cubicBezTo>
                    <a:pt x="406" y="177"/>
                    <a:pt x="491" y="124"/>
                    <a:pt x="579" y="124"/>
                  </a:cubicBezTo>
                  <a:cubicBezTo>
                    <a:pt x="601" y="124"/>
                    <a:pt x="622" y="127"/>
                    <a:pt x="644" y="134"/>
                  </a:cubicBezTo>
                  <a:cubicBezTo>
                    <a:pt x="811" y="206"/>
                    <a:pt x="930" y="349"/>
                    <a:pt x="965" y="515"/>
                  </a:cubicBezTo>
                  <a:cubicBezTo>
                    <a:pt x="1049" y="730"/>
                    <a:pt x="1084" y="968"/>
                    <a:pt x="1072" y="1194"/>
                  </a:cubicBezTo>
                  <a:cubicBezTo>
                    <a:pt x="1037" y="1682"/>
                    <a:pt x="787" y="2135"/>
                    <a:pt x="489" y="2230"/>
                  </a:cubicBezTo>
                  <a:cubicBezTo>
                    <a:pt x="442" y="2244"/>
                    <a:pt x="395" y="2251"/>
                    <a:pt x="348" y="2251"/>
                  </a:cubicBezTo>
                  <a:cubicBezTo>
                    <a:pt x="276" y="2251"/>
                    <a:pt x="204" y="2235"/>
                    <a:pt x="132" y="2206"/>
                  </a:cubicBezTo>
                  <a:cubicBezTo>
                    <a:pt x="60" y="2158"/>
                    <a:pt x="13" y="2123"/>
                    <a:pt x="13" y="2123"/>
                  </a:cubicBezTo>
                  <a:lnTo>
                    <a:pt x="13" y="2123"/>
                  </a:lnTo>
                  <a:cubicBezTo>
                    <a:pt x="1" y="2135"/>
                    <a:pt x="13" y="2194"/>
                    <a:pt x="108" y="2266"/>
                  </a:cubicBezTo>
                  <a:cubicBezTo>
                    <a:pt x="201" y="2333"/>
                    <a:pt x="306" y="2365"/>
                    <a:pt x="410" y="2365"/>
                  </a:cubicBezTo>
                  <a:cubicBezTo>
                    <a:pt x="452" y="2365"/>
                    <a:pt x="495" y="2359"/>
                    <a:pt x="537" y="2349"/>
                  </a:cubicBezTo>
                  <a:cubicBezTo>
                    <a:pt x="942" y="2254"/>
                    <a:pt x="1239" y="1754"/>
                    <a:pt x="1275" y="1206"/>
                  </a:cubicBezTo>
                  <a:cubicBezTo>
                    <a:pt x="1299" y="944"/>
                    <a:pt x="1251" y="682"/>
                    <a:pt x="1144" y="444"/>
                  </a:cubicBezTo>
                  <a:cubicBezTo>
                    <a:pt x="1072" y="230"/>
                    <a:pt x="894" y="51"/>
                    <a:pt x="668" y="3"/>
                  </a:cubicBezTo>
                  <a:cubicBezTo>
                    <a:pt x="651" y="1"/>
                    <a:pt x="635" y="0"/>
                    <a:pt x="619" y="0"/>
                  </a:cubicBezTo>
                  <a:close/>
                </a:path>
              </a:pathLst>
            </a:custGeom>
            <a:solidFill>
              <a:srgbClr val="7C3B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2"/>
            <p:cNvSpPr/>
            <p:nvPr/>
          </p:nvSpPr>
          <p:spPr>
            <a:xfrm>
              <a:off x="5756950" y="1639025"/>
              <a:ext cx="581950" cy="514350"/>
            </a:xfrm>
            <a:custGeom>
              <a:rect b="b" l="l" r="r" t="t"/>
              <a:pathLst>
                <a:path extrusionOk="0" h="20574" w="23278">
                  <a:moveTo>
                    <a:pt x="11646" y="0"/>
                  </a:moveTo>
                  <a:cubicBezTo>
                    <a:pt x="8513" y="0"/>
                    <a:pt x="5418" y="1429"/>
                    <a:pt x="3394" y="4132"/>
                  </a:cubicBezTo>
                  <a:cubicBezTo>
                    <a:pt x="1" y="8680"/>
                    <a:pt x="929" y="15133"/>
                    <a:pt x="5490" y="18526"/>
                  </a:cubicBezTo>
                  <a:cubicBezTo>
                    <a:pt x="7313" y="19888"/>
                    <a:pt x="9478" y="20574"/>
                    <a:pt x="11645" y="20574"/>
                  </a:cubicBezTo>
                  <a:cubicBezTo>
                    <a:pt x="13667" y="20574"/>
                    <a:pt x="15691" y="19977"/>
                    <a:pt x="17443" y="18776"/>
                  </a:cubicBezTo>
                  <a:lnTo>
                    <a:pt x="20980" y="20193"/>
                  </a:lnTo>
                  <a:lnTo>
                    <a:pt x="20980" y="20193"/>
                  </a:lnTo>
                  <a:lnTo>
                    <a:pt x="19896" y="16443"/>
                  </a:lnTo>
                  <a:lnTo>
                    <a:pt x="19884" y="16443"/>
                  </a:lnTo>
                  <a:cubicBezTo>
                    <a:pt x="23278" y="11883"/>
                    <a:pt x="22349" y="5441"/>
                    <a:pt x="17789" y="2048"/>
                  </a:cubicBezTo>
                  <a:cubicBezTo>
                    <a:pt x="15943" y="666"/>
                    <a:pt x="13786" y="0"/>
                    <a:pt x="116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2"/>
            <p:cNvSpPr/>
            <p:nvPr/>
          </p:nvSpPr>
          <p:spPr>
            <a:xfrm>
              <a:off x="6098975" y="1790525"/>
              <a:ext cx="41100" cy="234575"/>
            </a:xfrm>
            <a:custGeom>
              <a:rect b="b" l="l" r="r" t="t"/>
              <a:pathLst>
                <a:path extrusionOk="0" h="9383" w="1644">
                  <a:moveTo>
                    <a:pt x="822" y="1"/>
                  </a:moveTo>
                  <a:cubicBezTo>
                    <a:pt x="369" y="1"/>
                    <a:pt x="0" y="370"/>
                    <a:pt x="0" y="822"/>
                  </a:cubicBezTo>
                  <a:lnTo>
                    <a:pt x="0" y="8561"/>
                  </a:lnTo>
                  <a:cubicBezTo>
                    <a:pt x="0" y="9014"/>
                    <a:pt x="369" y="9383"/>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2"/>
            <p:cNvSpPr/>
            <p:nvPr/>
          </p:nvSpPr>
          <p:spPr>
            <a:xfrm>
              <a:off x="6098975" y="1860475"/>
              <a:ext cx="41100" cy="164625"/>
            </a:xfrm>
            <a:custGeom>
              <a:rect b="b" l="l" r="r" t="t"/>
              <a:pathLst>
                <a:path extrusionOk="0" h="6585" w="1644">
                  <a:moveTo>
                    <a:pt x="822" y="1"/>
                  </a:moveTo>
                  <a:cubicBezTo>
                    <a:pt x="369" y="1"/>
                    <a:pt x="0" y="370"/>
                    <a:pt x="0" y="822"/>
                  </a:cubicBezTo>
                  <a:lnTo>
                    <a:pt x="0" y="5763"/>
                  </a:lnTo>
                  <a:cubicBezTo>
                    <a:pt x="0" y="6216"/>
                    <a:pt x="369" y="6585"/>
                    <a:pt x="822" y="6585"/>
                  </a:cubicBezTo>
                  <a:cubicBezTo>
                    <a:pt x="1274" y="6585"/>
                    <a:pt x="1643" y="6216"/>
                    <a:pt x="1643" y="5763"/>
                  </a:cubicBezTo>
                  <a:lnTo>
                    <a:pt x="1643" y="822"/>
                  </a:lnTo>
                  <a:cubicBezTo>
                    <a:pt x="1643" y="370"/>
                    <a:pt x="1274" y="1"/>
                    <a:pt x="822" y="1"/>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2"/>
            <p:cNvSpPr/>
            <p:nvPr/>
          </p:nvSpPr>
          <p:spPr>
            <a:xfrm>
              <a:off x="6032300" y="1790525"/>
              <a:ext cx="41100" cy="234575"/>
            </a:xfrm>
            <a:custGeom>
              <a:rect b="b" l="l" r="r" t="t"/>
              <a:pathLst>
                <a:path extrusionOk="0" h="9383" w="1644">
                  <a:moveTo>
                    <a:pt x="822" y="1"/>
                  </a:moveTo>
                  <a:cubicBezTo>
                    <a:pt x="369" y="1"/>
                    <a:pt x="0" y="370"/>
                    <a:pt x="0" y="822"/>
                  </a:cubicBezTo>
                  <a:lnTo>
                    <a:pt x="0" y="8561"/>
                  </a:lnTo>
                  <a:cubicBezTo>
                    <a:pt x="0" y="9014"/>
                    <a:pt x="369" y="9371"/>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a:off x="6032300" y="1896800"/>
              <a:ext cx="41100" cy="128300"/>
            </a:xfrm>
            <a:custGeom>
              <a:rect b="b" l="l" r="r" t="t"/>
              <a:pathLst>
                <a:path extrusionOk="0" h="5132" w="1644">
                  <a:moveTo>
                    <a:pt x="822" y="0"/>
                  </a:moveTo>
                  <a:cubicBezTo>
                    <a:pt x="369" y="0"/>
                    <a:pt x="0" y="369"/>
                    <a:pt x="0" y="822"/>
                  </a:cubicBezTo>
                  <a:lnTo>
                    <a:pt x="0" y="4310"/>
                  </a:lnTo>
                  <a:cubicBezTo>
                    <a:pt x="0" y="4763"/>
                    <a:pt x="369" y="5120"/>
                    <a:pt x="822" y="5132"/>
                  </a:cubicBezTo>
                  <a:cubicBezTo>
                    <a:pt x="1274" y="5132"/>
                    <a:pt x="1643" y="4763"/>
                    <a:pt x="1643" y="4310"/>
                  </a:cubicBezTo>
                  <a:lnTo>
                    <a:pt x="1643" y="810"/>
                  </a:lnTo>
                  <a:cubicBezTo>
                    <a:pt x="1631" y="357"/>
                    <a:pt x="1262" y="0"/>
                    <a:pt x="822"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2"/>
            <p:cNvSpPr/>
            <p:nvPr/>
          </p:nvSpPr>
          <p:spPr>
            <a:xfrm>
              <a:off x="5956100" y="1790525"/>
              <a:ext cx="41100" cy="234575"/>
            </a:xfrm>
            <a:custGeom>
              <a:rect b="b" l="l" r="r" t="t"/>
              <a:pathLst>
                <a:path extrusionOk="0" h="9383" w="1644">
                  <a:moveTo>
                    <a:pt x="822" y="1"/>
                  </a:moveTo>
                  <a:cubicBezTo>
                    <a:pt x="369" y="1"/>
                    <a:pt x="0" y="370"/>
                    <a:pt x="0" y="822"/>
                  </a:cubicBezTo>
                  <a:lnTo>
                    <a:pt x="0" y="8561"/>
                  </a:lnTo>
                  <a:cubicBezTo>
                    <a:pt x="0" y="9014"/>
                    <a:pt x="369" y="9383"/>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2"/>
            <p:cNvSpPr/>
            <p:nvPr/>
          </p:nvSpPr>
          <p:spPr>
            <a:xfrm>
              <a:off x="5956100" y="1832800"/>
              <a:ext cx="41100" cy="192300"/>
            </a:xfrm>
            <a:custGeom>
              <a:rect b="b" l="l" r="r" t="t"/>
              <a:pathLst>
                <a:path extrusionOk="0" h="7692" w="1644">
                  <a:moveTo>
                    <a:pt x="822" y="0"/>
                  </a:moveTo>
                  <a:cubicBezTo>
                    <a:pt x="369" y="0"/>
                    <a:pt x="0" y="369"/>
                    <a:pt x="0" y="822"/>
                  </a:cubicBezTo>
                  <a:lnTo>
                    <a:pt x="0" y="6870"/>
                  </a:lnTo>
                  <a:cubicBezTo>
                    <a:pt x="0" y="7323"/>
                    <a:pt x="369" y="7692"/>
                    <a:pt x="822" y="7692"/>
                  </a:cubicBezTo>
                  <a:cubicBezTo>
                    <a:pt x="1274" y="7692"/>
                    <a:pt x="1643" y="7323"/>
                    <a:pt x="1643" y="6870"/>
                  </a:cubicBezTo>
                  <a:lnTo>
                    <a:pt x="1643" y="822"/>
                  </a:lnTo>
                  <a:cubicBezTo>
                    <a:pt x="1643" y="369"/>
                    <a:pt x="1274" y="0"/>
                    <a:pt x="822"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p:nvPr/>
          </p:nvSpPr>
          <p:spPr>
            <a:xfrm>
              <a:off x="6096275" y="1789025"/>
              <a:ext cx="43800" cy="236075"/>
            </a:xfrm>
            <a:custGeom>
              <a:rect b="b" l="l" r="r" t="t"/>
              <a:pathLst>
                <a:path extrusionOk="0" h="9443" w="1752">
                  <a:moveTo>
                    <a:pt x="867" y="1"/>
                  </a:moveTo>
                  <a:cubicBezTo>
                    <a:pt x="496" y="1"/>
                    <a:pt x="153" y="236"/>
                    <a:pt x="37" y="596"/>
                  </a:cubicBezTo>
                  <a:cubicBezTo>
                    <a:pt x="13" y="680"/>
                    <a:pt x="1" y="775"/>
                    <a:pt x="1" y="870"/>
                  </a:cubicBezTo>
                  <a:lnTo>
                    <a:pt x="1" y="1632"/>
                  </a:lnTo>
                  <a:lnTo>
                    <a:pt x="1" y="3561"/>
                  </a:lnTo>
                  <a:lnTo>
                    <a:pt x="1" y="6847"/>
                  </a:lnTo>
                  <a:lnTo>
                    <a:pt x="1" y="8109"/>
                  </a:lnTo>
                  <a:lnTo>
                    <a:pt x="1" y="8633"/>
                  </a:lnTo>
                  <a:cubicBezTo>
                    <a:pt x="13" y="8990"/>
                    <a:pt x="263" y="9312"/>
                    <a:pt x="608" y="9407"/>
                  </a:cubicBezTo>
                  <a:cubicBezTo>
                    <a:pt x="703" y="9431"/>
                    <a:pt x="811" y="9443"/>
                    <a:pt x="906" y="9443"/>
                  </a:cubicBezTo>
                  <a:cubicBezTo>
                    <a:pt x="906" y="9443"/>
                    <a:pt x="834" y="9443"/>
                    <a:pt x="703" y="9395"/>
                  </a:cubicBezTo>
                  <a:cubicBezTo>
                    <a:pt x="513" y="9347"/>
                    <a:pt x="346" y="9216"/>
                    <a:pt x="251" y="9050"/>
                  </a:cubicBezTo>
                  <a:cubicBezTo>
                    <a:pt x="168" y="8919"/>
                    <a:pt x="132" y="8788"/>
                    <a:pt x="132" y="8645"/>
                  </a:cubicBezTo>
                  <a:lnTo>
                    <a:pt x="132" y="8121"/>
                  </a:lnTo>
                  <a:lnTo>
                    <a:pt x="132" y="6859"/>
                  </a:lnTo>
                  <a:lnTo>
                    <a:pt x="132" y="3585"/>
                  </a:lnTo>
                  <a:lnTo>
                    <a:pt x="132" y="1656"/>
                  </a:lnTo>
                  <a:lnTo>
                    <a:pt x="132" y="1132"/>
                  </a:lnTo>
                  <a:cubicBezTo>
                    <a:pt x="132" y="965"/>
                    <a:pt x="144" y="787"/>
                    <a:pt x="191" y="620"/>
                  </a:cubicBezTo>
                  <a:cubicBezTo>
                    <a:pt x="296" y="307"/>
                    <a:pt x="592" y="96"/>
                    <a:pt x="915" y="96"/>
                  </a:cubicBezTo>
                  <a:cubicBezTo>
                    <a:pt x="924" y="96"/>
                    <a:pt x="933" y="96"/>
                    <a:pt x="942" y="96"/>
                  </a:cubicBezTo>
                  <a:cubicBezTo>
                    <a:pt x="1287" y="96"/>
                    <a:pt x="1584" y="334"/>
                    <a:pt x="1668" y="668"/>
                  </a:cubicBezTo>
                  <a:cubicBezTo>
                    <a:pt x="1692" y="834"/>
                    <a:pt x="1704" y="1001"/>
                    <a:pt x="1692" y="1168"/>
                  </a:cubicBezTo>
                  <a:lnTo>
                    <a:pt x="1692" y="1680"/>
                  </a:lnTo>
                  <a:lnTo>
                    <a:pt x="1692" y="3609"/>
                  </a:lnTo>
                  <a:lnTo>
                    <a:pt x="1692" y="6883"/>
                  </a:lnTo>
                  <a:lnTo>
                    <a:pt x="1692" y="8145"/>
                  </a:lnTo>
                  <a:lnTo>
                    <a:pt x="1692" y="8669"/>
                  </a:lnTo>
                  <a:cubicBezTo>
                    <a:pt x="1680" y="8800"/>
                    <a:pt x="1644" y="8943"/>
                    <a:pt x="1561" y="9062"/>
                  </a:cubicBezTo>
                  <a:cubicBezTo>
                    <a:pt x="1442" y="9216"/>
                    <a:pt x="1275" y="9336"/>
                    <a:pt x="1084" y="9383"/>
                  </a:cubicBezTo>
                  <a:cubicBezTo>
                    <a:pt x="953" y="9407"/>
                    <a:pt x="870" y="9407"/>
                    <a:pt x="870" y="9407"/>
                  </a:cubicBezTo>
                  <a:cubicBezTo>
                    <a:pt x="906" y="9413"/>
                    <a:pt x="942" y="9416"/>
                    <a:pt x="977" y="9416"/>
                  </a:cubicBezTo>
                  <a:cubicBezTo>
                    <a:pt x="1013" y="9416"/>
                    <a:pt x="1049" y="9413"/>
                    <a:pt x="1084" y="9407"/>
                  </a:cubicBezTo>
                  <a:cubicBezTo>
                    <a:pt x="1287" y="9371"/>
                    <a:pt x="1465" y="9252"/>
                    <a:pt x="1584" y="9086"/>
                  </a:cubicBezTo>
                  <a:cubicBezTo>
                    <a:pt x="1680" y="8966"/>
                    <a:pt x="1727" y="8824"/>
                    <a:pt x="1739" y="8669"/>
                  </a:cubicBezTo>
                  <a:lnTo>
                    <a:pt x="1739" y="8157"/>
                  </a:lnTo>
                  <a:lnTo>
                    <a:pt x="1739" y="6895"/>
                  </a:lnTo>
                  <a:lnTo>
                    <a:pt x="1739" y="3609"/>
                  </a:lnTo>
                  <a:lnTo>
                    <a:pt x="1739" y="1680"/>
                  </a:lnTo>
                  <a:lnTo>
                    <a:pt x="1739" y="918"/>
                  </a:lnTo>
                  <a:cubicBezTo>
                    <a:pt x="1751" y="823"/>
                    <a:pt x="1739" y="739"/>
                    <a:pt x="1715" y="644"/>
                  </a:cubicBezTo>
                  <a:cubicBezTo>
                    <a:pt x="1620" y="275"/>
                    <a:pt x="1287" y="1"/>
                    <a:pt x="894" y="1"/>
                  </a:cubicBezTo>
                  <a:cubicBezTo>
                    <a:pt x="885" y="1"/>
                    <a:pt x="876" y="1"/>
                    <a:pt x="8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
            <p:cNvSpPr/>
            <p:nvPr/>
          </p:nvSpPr>
          <p:spPr>
            <a:xfrm>
              <a:off x="6028725" y="1789325"/>
              <a:ext cx="43775" cy="235900"/>
            </a:xfrm>
            <a:custGeom>
              <a:rect b="b" l="l" r="r" t="t"/>
              <a:pathLst>
                <a:path extrusionOk="0" h="9436" w="1751">
                  <a:moveTo>
                    <a:pt x="893" y="1"/>
                  </a:moveTo>
                  <a:cubicBezTo>
                    <a:pt x="703" y="1"/>
                    <a:pt x="524" y="49"/>
                    <a:pt x="369" y="156"/>
                  </a:cubicBezTo>
                  <a:cubicBezTo>
                    <a:pt x="215" y="263"/>
                    <a:pt x="95" y="418"/>
                    <a:pt x="48" y="596"/>
                  </a:cubicBezTo>
                  <a:cubicBezTo>
                    <a:pt x="24" y="692"/>
                    <a:pt x="0" y="775"/>
                    <a:pt x="12" y="870"/>
                  </a:cubicBezTo>
                  <a:lnTo>
                    <a:pt x="12" y="1632"/>
                  </a:lnTo>
                  <a:lnTo>
                    <a:pt x="12" y="3561"/>
                  </a:lnTo>
                  <a:lnTo>
                    <a:pt x="12" y="6847"/>
                  </a:lnTo>
                  <a:lnTo>
                    <a:pt x="12" y="8109"/>
                  </a:lnTo>
                  <a:lnTo>
                    <a:pt x="12" y="8633"/>
                  </a:lnTo>
                  <a:cubicBezTo>
                    <a:pt x="12" y="8990"/>
                    <a:pt x="262" y="9312"/>
                    <a:pt x="619" y="9407"/>
                  </a:cubicBezTo>
                  <a:cubicBezTo>
                    <a:pt x="689" y="9424"/>
                    <a:pt x="765" y="9435"/>
                    <a:pt x="843" y="9435"/>
                  </a:cubicBezTo>
                  <a:cubicBezTo>
                    <a:pt x="871" y="9435"/>
                    <a:pt x="900" y="9434"/>
                    <a:pt x="929" y="9431"/>
                  </a:cubicBezTo>
                  <a:cubicBezTo>
                    <a:pt x="929" y="9431"/>
                    <a:pt x="857" y="9431"/>
                    <a:pt x="715" y="9383"/>
                  </a:cubicBezTo>
                  <a:cubicBezTo>
                    <a:pt x="524" y="9335"/>
                    <a:pt x="369" y="9204"/>
                    <a:pt x="262" y="9038"/>
                  </a:cubicBezTo>
                  <a:cubicBezTo>
                    <a:pt x="191" y="8907"/>
                    <a:pt x="155" y="8776"/>
                    <a:pt x="155" y="8633"/>
                  </a:cubicBezTo>
                  <a:lnTo>
                    <a:pt x="155" y="8109"/>
                  </a:lnTo>
                  <a:lnTo>
                    <a:pt x="155" y="6847"/>
                  </a:lnTo>
                  <a:lnTo>
                    <a:pt x="155" y="3573"/>
                  </a:lnTo>
                  <a:lnTo>
                    <a:pt x="155" y="1644"/>
                  </a:lnTo>
                  <a:lnTo>
                    <a:pt x="155" y="1120"/>
                  </a:lnTo>
                  <a:cubicBezTo>
                    <a:pt x="143" y="953"/>
                    <a:pt x="155" y="787"/>
                    <a:pt x="191" y="620"/>
                  </a:cubicBezTo>
                  <a:cubicBezTo>
                    <a:pt x="304" y="300"/>
                    <a:pt x="602" y="100"/>
                    <a:pt x="922" y="100"/>
                  </a:cubicBezTo>
                  <a:cubicBezTo>
                    <a:pt x="1007" y="100"/>
                    <a:pt x="1094" y="114"/>
                    <a:pt x="1179" y="144"/>
                  </a:cubicBezTo>
                  <a:cubicBezTo>
                    <a:pt x="1417" y="227"/>
                    <a:pt x="1608" y="418"/>
                    <a:pt x="1667" y="668"/>
                  </a:cubicBezTo>
                  <a:cubicBezTo>
                    <a:pt x="1691" y="834"/>
                    <a:pt x="1703" y="1001"/>
                    <a:pt x="1691" y="1168"/>
                  </a:cubicBezTo>
                  <a:lnTo>
                    <a:pt x="1691" y="1680"/>
                  </a:lnTo>
                  <a:lnTo>
                    <a:pt x="1691" y="3609"/>
                  </a:lnTo>
                  <a:lnTo>
                    <a:pt x="1691" y="6883"/>
                  </a:lnTo>
                  <a:lnTo>
                    <a:pt x="1691" y="8145"/>
                  </a:lnTo>
                  <a:lnTo>
                    <a:pt x="1691" y="8669"/>
                  </a:lnTo>
                  <a:cubicBezTo>
                    <a:pt x="1691" y="8800"/>
                    <a:pt x="1643" y="8943"/>
                    <a:pt x="1560" y="9062"/>
                  </a:cubicBezTo>
                  <a:cubicBezTo>
                    <a:pt x="1453" y="9216"/>
                    <a:pt x="1274" y="9335"/>
                    <a:pt x="1084" y="9383"/>
                  </a:cubicBezTo>
                  <a:cubicBezTo>
                    <a:pt x="953" y="9407"/>
                    <a:pt x="881" y="9407"/>
                    <a:pt x="881" y="9407"/>
                  </a:cubicBezTo>
                  <a:cubicBezTo>
                    <a:pt x="917" y="9413"/>
                    <a:pt x="953" y="9416"/>
                    <a:pt x="988" y="9416"/>
                  </a:cubicBezTo>
                  <a:cubicBezTo>
                    <a:pt x="1024" y="9416"/>
                    <a:pt x="1060" y="9413"/>
                    <a:pt x="1096" y="9407"/>
                  </a:cubicBezTo>
                  <a:cubicBezTo>
                    <a:pt x="1298" y="9371"/>
                    <a:pt x="1477" y="9252"/>
                    <a:pt x="1596" y="9085"/>
                  </a:cubicBezTo>
                  <a:cubicBezTo>
                    <a:pt x="1679" y="8966"/>
                    <a:pt x="1739" y="8823"/>
                    <a:pt x="1739" y="8669"/>
                  </a:cubicBezTo>
                  <a:lnTo>
                    <a:pt x="1739" y="8157"/>
                  </a:lnTo>
                  <a:lnTo>
                    <a:pt x="1739" y="6895"/>
                  </a:lnTo>
                  <a:lnTo>
                    <a:pt x="1739" y="3609"/>
                  </a:lnTo>
                  <a:lnTo>
                    <a:pt x="1739" y="1680"/>
                  </a:lnTo>
                  <a:lnTo>
                    <a:pt x="1739" y="918"/>
                  </a:lnTo>
                  <a:cubicBezTo>
                    <a:pt x="1750" y="822"/>
                    <a:pt x="1739" y="739"/>
                    <a:pt x="1715" y="644"/>
                  </a:cubicBezTo>
                  <a:cubicBezTo>
                    <a:pt x="1619" y="275"/>
                    <a:pt x="1286" y="13"/>
                    <a:pt x="8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2"/>
            <p:cNvSpPr/>
            <p:nvPr/>
          </p:nvSpPr>
          <p:spPr>
            <a:xfrm>
              <a:off x="5952825" y="1789325"/>
              <a:ext cx="43775" cy="235900"/>
            </a:xfrm>
            <a:custGeom>
              <a:rect b="b" l="l" r="r" t="t"/>
              <a:pathLst>
                <a:path extrusionOk="0" h="9436" w="1751">
                  <a:moveTo>
                    <a:pt x="866" y="1"/>
                  </a:moveTo>
                  <a:cubicBezTo>
                    <a:pt x="495" y="1"/>
                    <a:pt x="152" y="236"/>
                    <a:pt x="36" y="596"/>
                  </a:cubicBezTo>
                  <a:cubicBezTo>
                    <a:pt x="12" y="692"/>
                    <a:pt x="0" y="775"/>
                    <a:pt x="0" y="870"/>
                  </a:cubicBezTo>
                  <a:lnTo>
                    <a:pt x="0" y="1632"/>
                  </a:lnTo>
                  <a:lnTo>
                    <a:pt x="0" y="3561"/>
                  </a:lnTo>
                  <a:lnTo>
                    <a:pt x="0" y="6847"/>
                  </a:lnTo>
                  <a:lnTo>
                    <a:pt x="0" y="8109"/>
                  </a:lnTo>
                  <a:lnTo>
                    <a:pt x="0" y="8633"/>
                  </a:lnTo>
                  <a:cubicBezTo>
                    <a:pt x="12" y="8990"/>
                    <a:pt x="262" y="9312"/>
                    <a:pt x="607" y="9407"/>
                  </a:cubicBezTo>
                  <a:cubicBezTo>
                    <a:pt x="686" y="9424"/>
                    <a:pt x="764" y="9435"/>
                    <a:pt x="843" y="9435"/>
                  </a:cubicBezTo>
                  <a:cubicBezTo>
                    <a:pt x="871" y="9435"/>
                    <a:pt x="900" y="9434"/>
                    <a:pt x="929" y="9431"/>
                  </a:cubicBezTo>
                  <a:cubicBezTo>
                    <a:pt x="929" y="9431"/>
                    <a:pt x="857" y="9431"/>
                    <a:pt x="726" y="9383"/>
                  </a:cubicBezTo>
                  <a:cubicBezTo>
                    <a:pt x="524" y="9335"/>
                    <a:pt x="369" y="9204"/>
                    <a:pt x="262" y="9038"/>
                  </a:cubicBezTo>
                  <a:cubicBezTo>
                    <a:pt x="191" y="8907"/>
                    <a:pt x="155" y="8776"/>
                    <a:pt x="155" y="8633"/>
                  </a:cubicBezTo>
                  <a:lnTo>
                    <a:pt x="155" y="8109"/>
                  </a:lnTo>
                  <a:lnTo>
                    <a:pt x="155" y="6847"/>
                  </a:lnTo>
                  <a:lnTo>
                    <a:pt x="155" y="3573"/>
                  </a:lnTo>
                  <a:lnTo>
                    <a:pt x="155" y="1644"/>
                  </a:lnTo>
                  <a:lnTo>
                    <a:pt x="155" y="1120"/>
                  </a:lnTo>
                  <a:cubicBezTo>
                    <a:pt x="143" y="953"/>
                    <a:pt x="155" y="787"/>
                    <a:pt x="191" y="620"/>
                  </a:cubicBezTo>
                  <a:cubicBezTo>
                    <a:pt x="295" y="307"/>
                    <a:pt x="591" y="96"/>
                    <a:pt x="914" y="96"/>
                  </a:cubicBezTo>
                  <a:cubicBezTo>
                    <a:pt x="923" y="96"/>
                    <a:pt x="932" y="96"/>
                    <a:pt x="941" y="96"/>
                  </a:cubicBezTo>
                  <a:cubicBezTo>
                    <a:pt x="1286" y="96"/>
                    <a:pt x="1584" y="334"/>
                    <a:pt x="1667" y="668"/>
                  </a:cubicBezTo>
                  <a:cubicBezTo>
                    <a:pt x="1691" y="834"/>
                    <a:pt x="1703" y="1001"/>
                    <a:pt x="1691" y="1168"/>
                  </a:cubicBezTo>
                  <a:lnTo>
                    <a:pt x="1691" y="1680"/>
                  </a:lnTo>
                  <a:lnTo>
                    <a:pt x="1691" y="3609"/>
                  </a:lnTo>
                  <a:lnTo>
                    <a:pt x="1691" y="6883"/>
                  </a:lnTo>
                  <a:lnTo>
                    <a:pt x="1691" y="8145"/>
                  </a:lnTo>
                  <a:lnTo>
                    <a:pt x="1691" y="8669"/>
                  </a:lnTo>
                  <a:cubicBezTo>
                    <a:pt x="1679" y="8800"/>
                    <a:pt x="1643" y="8943"/>
                    <a:pt x="1560" y="9062"/>
                  </a:cubicBezTo>
                  <a:cubicBezTo>
                    <a:pt x="1441" y="9216"/>
                    <a:pt x="1274" y="9335"/>
                    <a:pt x="1084" y="9383"/>
                  </a:cubicBezTo>
                  <a:cubicBezTo>
                    <a:pt x="953" y="9407"/>
                    <a:pt x="881" y="9407"/>
                    <a:pt x="881" y="9407"/>
                  </a:cubicBezTo>
                  <a:cubicBezTo>
                    <a:pt x="911" y="9413"/>
                    <a:pt x="944" y="9416"/>
                    <a:pt x="978" y="9416"/>
                  </a:cubicBezTo>
                  <a:cubicBezTo>
                    <a:pt x="1012" y="9416"/>
                    <a:pt x="1048" y="9413"/>
                    <a:pt x="1084" y="9407"/>
                  </a:cubicBezTo>
                  <a:cubicBezTo>
                    <a:pt x="1286" y="9371"/>
                    <a:pt x="1465" y="9252"/>
                    <a:pt x="1584" y="9085"/>
                  </a:cubicBezTo>
                  <a:cubicBezTo>
                    <a:pt x="1679" y="8966"/>
                    <a:pt x="1727" y="8823"/>
                    <a:pt x="1738" y="8669"/>
                  </a:cubicBezTo>
                  <a:lnTo>
                    <a:pt x="1738" y="8157"/>
                  </a:lnTo>
                  <a:lnTo>
                    <a:pt x="1738" y="6895"/>
                  </a:lnTo>
                  <a:lnTo>
                    <a:pt x="1738" y="3609"/>
                  </a:lnTo>
                  <a:lnTo>
                    <a:pt x="1738" y="1680"/>
                  </a:lnTo>
                  <a:lnTo>
                    <a:pt x="1738" y="918"/>
                  </a:lnTo>
                  <a:cubicBezTo>
                    <a:pt x="1750" y="822"/>
                    <a:pt x="1738" y="739"/>
                    <a:pt x="1715" y="644"/>
                  </a:cubicBezTo>
                  <a:cubicBezTo>
                    <a:pt x="1619" y="275"/>
                    <a:pt x="1286" y="1"/>
                    <a:pt x="893" y="1"/>
                  </a:cubicBezTo>
                  <a:cubicBezTo>
                    <a:pt x="884" y="1"/>
                    <a:pt x="875" y="1"/>
                    <a:pt x="8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5790000" y="1638800"/>
              <a:ext cx="517350" cy="514450"/>
            </a:xfrm>
            <a:custGeom>
              <a:rect b="b" l="l" r="r" t="t"/>
              <a:pathLst>
                <a:path extrusionOk="0" h="20578" w="20694">
                  <a:moveTo>
                    <a:pt x="10389" y="36"/>
                  </a:moveTo>
                  <a:cubicBezTo>
                    <a:pt x="10371" y="36"/>
                    <a:pt x="10353" y="39"/>
                    <a:pt x="10335" y="45"/>
                  </a:cubicBezTo>
                  <a:lnTo>
                    <a:pt x="10442" y="45"/>
                  </a:lnTo>
                  <a:cubicBezTo>
                    <a:pt x="10424" y="39"/>
                    <a:pt x="10406" y="36"/>
                    <a:pt x="10389" y="36"/>
                  </a:cubicBezTo>
                  <a:close/>
                  <a:moveTo>
                    <a:pt x="10234" y="0"/>
                  </a:moveTo>
                  <a:cubicBezTo>
                    <a:pt x="10204" y="0"/>
                    <a:pt x="10174" y="3"/>
                    <a:pt x="10145" y="9"/>
                  </a:cubicBezTo>
                  <a:lnTo>
                    <a:pt x="9621" y="9"/>
                  </a:lnTo>
                  <a:cubicBezTo>
                    <a:pt x="9513" y="9"/>
                    <a:pt x="9383" y="9"/>
                    <a:pt x="9240" y="21"/>
                  </a:cubicBezTo>
                  <a:lnTo>
                    <a:pt x="8775" y="93"/>
                  </a:lnTo>
                  <a:lnTo>
                    <a:pt x="8240" y="164"/>
                  </a:lnTo>
                  <a:lnTo>
                    <a:pt x="7644" y="319"/>
                  </a:lnTo>
                  <a:cubicBezTo>
                    <a:pt x="6620" y="581"/>
                    <a:pt x="5644" y="998"/>
                    <a:pt x="4751" y="1581"/>
                  </a:cubicBezTo>
                  <a:cubicBezTo>
                    <a:pt x="2072" y="3284"/>
                    <a:pt x="346" y="6117"/>
                    <a:pt x="48" y="9272"/>
                  </a:cubicBezTo>
                  <a:cubicBezTo>
                    <a:pt x="12" y="9749"/>
                    <a:pt x="0" y="10213"/>
                    <a:pt x="24" y="10677"/>
                  </a:cubicBezTo>
                  <a:cubicBezTo>
                    <a:pt x="24" y="10915"/>
                    <a:pt x="24" y="11165"/>
                    <a:pt x="60" y="11404"/>
                  </a:cubicBezTo>
                  <a:cubicBezTo>
                    <a:pt x="108" y="11642"/>
                    <a:pt x="143" y="11880"/>
                    <a:pt x="179" y="12118"/>
                  </a:cubicBezTo>
                  <a:cubicBezTo>
                    <a:pt x="358" y="13118"/>
                    <a:pt x="679" y="14082"/>
                    <a:pt x="1143" y="14975"/>
                  </a:cubicBezTo>
                  <a:cubicBezTo>
                    <a:pt x="2132" y="16928"/>
                    <a:pt x="3727" y="18512"/>
                    <a:pt x="5692" y="19488"/>
                  </a:cubicBezTo>
                  <a:cubicBezTo>
                    <a:pt x="6716" y="20012"/>
                    <a:pt x="7823" y="20345"/>
                    <a:pt x="8966" y="20488"/>
                  </a:cubicBezTo>
                  <a:cubicBezTo>
                    <a:pt x="9252" y="20536"/>
                    <a:pt x="9549" y="20559"/>
                    <a:pt x="9835" y="20559"/>
                  </a:cubicBezTo>
                  <a:cubicBezTo>
                    <a:pt x="9984" y="20571"/>
                    <a:pt x="10133" y="20577"/>
                    <a:pt x="10281" y="20577"/>
                  </a:cubicBezTo>
                  <a:cubicBezTo>
                    <a:pt x="10430" y="20577"/>
                    <a:pt x="10579" y="20571"/>
                    <a:pt x="10728" y="20559"/>
                  </a:cubicBezTo>
                  <a:cubicBezTo>
                    <a:pt x="12593" y="20489"/>
                    <a:pt x="14411" y="19915"/>
                    <a:pt x="15974" y="18884"/>
                  </a:cubicBezTo>
                  <a:lnTo>
                    <a:pt x="15974" y="18884"/>
                  </a:lnTo>
                  <a:lnTo>
                    <a:pt x="19515" y="20321"/>
                  </a:lnTo>
                  <a:lnTo>
                    <a:pt x="19729" y="20417"/>
                  </a:lnTo>
                  <a:lnTo>
                    <a:pt x="19729" y="20417"/>
                  </a:lnTo>
                  <a:lnTo>
                    <a:pt x="19670" y="20190"/>
                  </a:lnTo>
                  <a:cubicBezTo>
                    <a:pt x="19305" y="18897"/>
                    <a:pt x="18952" y="17627"/>
                    <a:pt x="18622" y="16404"/>
                  </a:cubicBezTo>
                  <a:lnTo>
                    <a:pt x="18622" y="16404"/>
                  </a:lnTo>
                  <a:cubicBezTo>
                    <a:pt x="19579" y="15128"/>
                    <a:pt x="20221" y="13634"/>
                    <a:pt x="20503" y="12070"/>
                  </a:cubicBezTo>
                  <a:cubicBezTo>
                    <a:pt x="20646" y="11332"/>
                    <a:pt x="20693" y="10570"/>
                    <a:pt x="20646" y="9820"/>
                  </a:cubicBezTo>
                  <a:cubicBezTo>
                    <a:pt x="20634" y="9451"/>
                    <a:pt x="20610" y="9094"/>
                    <a:pt x="20539" y="8737"/>
                  </a:cubicBezTo>
                  <a:cubicBezTo>
                    <a:pt x="20515" y="8558"/>
                    <a:pt x="20491" y="8391"/>
                    <a:pt x="20467" y="8213"/>
                  </a:cubicBezTo>
                  <a:cubicBezTo>
                    <a:pt x="20432" y="8046"/>
                    <a:pt x="20372" y="7867"/>
                    <a:pt x="20336" y="7701"/>
                  </a:cubicBezTo>
                  <a:cubicBezTo>
                    <a:pt x="19741" y="5343"/>
                    <a:pt x="18324" y="3284"/>
                    <a:pt x="16336" y="1867"/>
                  </a:cubicBezTo>
                  <a:cubicBezTo>
                    <a:pt x="15598" y="1343"/>
                    <a:pt x="14800" y="926"/>
                    <a:pt x="13955" y="617"/>
                  </a:cubicBezTo>
                  <a:lnTo>
                    <a:pt x="13419" y="426"/>
                  </a:lnTo>
                  <a:lnTo>
                    <a:pt x="12907" y="295"/>
                  </a:lnTo>
                  <a:lnTo>
                    <a:pt x="12442" y="200"/>
                  </a:lnTo>
                  <a:cubicBezTo>
                    <a:pt x="12288" y="176"/>
                    <a:pt x="12145" y="152"/>
                    <a:pt x="12014" y="140"/>
                  </a:cubicBezTo>
                  <a:cubicBezTo>
                    <a:pt x="11740" y="105"/>
                    <a:pt x="11502" y="57"/>
                    <a:pt x="11288" y="45"/>
                  </a:cubicBezTo>
                  <a:lnTo>
                    <a:pt x="10442" y="45"/>
                  </a:lnTo>
                  <a:lnTo>
                    <a:pt x="10764" y="69"/>
                  </a:lnTo>
                  <a:lnTo>
                    <a:pt x="11288" y="105"/>
                  </a:lnTo>
                  <a:cubicBezTo>
                    <a:pt x="11490" y="116"/>
                    <a:pt x="11728" y="176"/>
                    <a:pt x="12002" y="212"/>
                  </a:cubicBezTo>
                  <a:cubicBezTo>
                    <a:pt x="15967" y="902"/>
                    <a:pt x="19158" y="3855"/>
                    <a:pt x="20158" y="7760"/>
                  </a:cubicBezTo>
                  <a:cubicBezTo>
                    <a:pt x="20193" y="7927"/>
                    <a:pt x="20241" y="8082"/>
                    <a:pt x="20277" y="8260"/>
                  </a:cubicBezTo>
                  <a:cubicBezTo>
                    <a:pt x="20312" y="8427"/>
                    <a:pt x="20324" y="8594"/>
                    <a:pt x="20348" y="8772"/>
                  </a:cubicBezTo>
                  <a:cubicBezTo>
                    <a:pt x="20408" y="9118"/>
                    <a:pt x="20443" y="9475"/>
                    <a:pt x="20443" y="9832"/>
                  </a:cubicBezTo>
                  <a:cubicBezTo>
                    <a:pt x="20491" y="10570"/>
                    <a:pt x="20443" y="11308"/>
                    <a:pt x="20301" y="12035"/>
                  </a:cubicBezTo>
                  <a:cubicBezTo>
                    <a:pt x="20015" y="13594"/>
                    <a:pt x="19372" y="15059"/>
                    <a:pt x="18419" y="16321"/>
                  </a:cubicBezTo>
                  <a:lnTo>
                    <a:pt x="18384" y="16368"/>
                  </a:lnTo>
                  <a:lnTo>
                    <a:pt x="18384" y="16416"/>
                  </a:lnTo>
                  <a:cubicBezTo>
                    <a:pt x="18687" y="17586"/>
                    <a:pt x="19023" y="18798"/>
                    <a:pt x="19360" y="20032"/>
                  </a:cubicBezTo>
                  <a:lnTo>
                    <a:pt x="19360" y="20032"/>
                  </a:lnTo>
                  <a:lnTo>
                    <a:pt x="15990" y="18666"/>
                  </a:lnTo>
                  <a:lnTo>
                    <a:pt x="15931" y="18654"/>
                  </a:lnTo>
                  <a:lnTo>
                    <a:pt x="15883" y="18678"/>
                  </a:lnTo>
                  <a:cubicBezTo>
                    <a:pt x="14347" y="19702"/>
                    <a:pt x="12561" y="20274"/>
                    <a:pt x="10716" y="20345"/>
                  </a:cubicBezTo>
                  <a:cubicBezTo>
                    <a:pt x="10593" y="20350"/>
                    <a:pt x="10471" y="20353"/>
                    <a:pt x="10351" y="20353"/>
                  </a:cubicBezTo>
                  <a:cubicBezTo>
                    <a:pt x="10182" y="20353"/>
                    <a:pt x="10014" y="20347"/>
                    <a:pt x="9847" y="20333"/>
                  </a:cubicBezTo>
                  <a:cubicBezTo>
                    <a:pt x="9561" y="20333"/>
                    <a:pt x="9275" y="20309"/>
                    <a:pt x="8990" y="20262"/>
                  </a:cubicBezTo>
                  <a:cubicBezTo>
                    <a:pt x="7870" y="20131"/>
                    <a:pt x="6787" y="19797"/>
                    <a:pt x="5775" y="19286"/>
                  </a:cubicBezTo>
                  <a:cubicBezTo>
                    <a:pt x="4811" y="18797"/>
                    <a:pt x="3918" y="18154"/>
                    <a:pt x="3144" y="17392"/>
                  </a:cubicBezTo>
                  <a:cubicBezTo>
                    <a:pt x="2417" y="16654"/>
                    <a:pt x="1798" y="15809"/>
                    <a:pt x="1310" y="14892"/>
                  </a:cubicBezTo>
                  <a:cubicBezTo>
                    <a:pt x="858" y="14011"/>
                    <a:pt x="536" y="13070"/>
                    <a:pt x="346" y="12094"/>
                  </a:cubicBezTo>
                  <a:cubicBezTo>
                    <a:pt x="310" y="11856"/>
                    <a:pt x="274" y="11618"/>
                    <a:pt x="239" y="11392"/>
                  </a:cubicBezTo>
                  <a:cubicBezTo>
                    <a:pt x="203" y="11154"/>
                    <a:pt x="203" y="10915"/>
                    <a:pt x="191" y="10677"/>
                  </a:cubicBezTo>
                  <a:cubicBezTo>
                    <a:pt x="12" y="7082"/>
                    <a:pt x="1774" y="3653"/>
                    <a:pt x="4799" y="1700"/>
                  </a:cubicBezTo>
                  <a:cubicBezTo>
                    <a:pt x="5668" y="1117"/>
                    <a:pt x="6632" y="688"/>
                    <a:pt x="7644" y="414"/>
                  </a:cubicBezTo>
                  <a:lnTo>
                    <a:pt x="8240" y="259"/>
                  </a:lnTo>
                  <a:lnTo>
                    <a:pt x="8775" y="164"/>
                  </a:lnTo>
                  <a:lnTo>
                    <a:pt x="9228" y="93"/>
                  </a:lnTo>
                  <a:cubicBezTo>
                    <a:pt x="9371" y="81"/>
                    <a:pt x="9490" y="69"/>
                    <a:pt x="9609" y="69"/>
                  </a:cubicBezTo>
                  <a:lnTo>
                    <a:pt x="10121" y="21"/>
                  </a:lnTo>
                  <a:cubicBezTo>
                    <a:pt x="10192" y="21"/>
                    <a:pt x="10252" y="21"/>
                    <a:pt x="10323" y="9"/>
                  </a:cubicBezTo>
                  <a:cubicBezTo>
                    <a:pt x="10293" y="3"/>
                    <a:pt x="10264" y="0"/>
                    <a:pt x="10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pic>
        <p:nvPicPr>
          <p:cNvPr id="937" name="Google Shape;937;p43" title="Video from vidishagrover">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4"/>
          <p:cNvSpPr txBox="1"/>
          <p:nvPr>
            <p:ph idx="2" type="title"/>
          </p:nvPr>
        </p:nvSpPr>
        <p:spPr>
          <a:xfrm>
            <a:off x="1883875" y="1020875"/>
            <a:ext cx="2615100" cy="37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EA9999"/>
                </a:solidFill>
              </a:rPr>
              <a:t>For Web Development</a:t>
            </a:r>
            <a:endParaRPr b="1">
              <a:solidFill>
                <a:srgbClr val="EA9999"/>
              </a:solidFill>
            </a:endParaRPr>
          </a:p>
        </p:txBody>
      </p:sp>
      <p:sp>
        <p:nvSpPr>
          <p:cNvPr id="943" name="Google Shape;943;p44"/>
          <p:cNvSpPr txBox="1"/>
          <p:nvPr>
            <p:ph type="title"/>
          </p:nvPr>
        </p:nvSpPr>
        <p:spPr>
          <a:xfrm>
            <a:off x="5307700" y="1020875"/>
            <a:ext cx="2339400" cy="37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rgbClr val="1155CC"/>
                </a:solidFill>
              </a:rPr>
              <a:t>For ML Model</a:t>
            </a:r>
            <a:endParaRPr b="1" sz="2100">
              <a:solidFill>
                <a:srgbClr val="1155CC"/>
              </a:solidFill>
            </a:endParaRPr>
          </a:p>
        </p:txBody>
      </p:sp>
      <p:sp>
        <p:nvSpPr>
          <p:cNvPr id="944" name="Google Shape;944;p44"/>
          <p:cNvSpPr txBox="1"/>
          <p:nvPr>
            <p:ph idx="1" type="body"/>
          </p:nvPr>
        </p:nvSpPr>
        <p:spPr>
          <a:xfrm>
            <a:off x="1759325" y="1827925"/>
            <a:ext cx="2503500" cy="1197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000">
                <a:solidFill>
                  <a:srgbClr val="1155CC"/>
                </a:solidFill>
                <a:latin typeface="Fjalla One"/>
                <a:ea typeface="Fjalla One"/>
                <a:cs typeface="Fjalla One"/>
                <a:sym typeface="Fjalla One"/>
              </a:rPr>
              <a:t>HTML</a:t>
            </a:r>
            <a:endParaRPr sz="2000">
              <a:solidFill>
                <a:srgbClr val="1155CC"/>
              </a:solidFill>
              <a:latin typeface="Fjalla One"/>
              <a:ea typeface="Fjalla One"/>
              <a:cs typeface="Fjalla One"/>
              <a:sym typeface="Fjalla One"/>
            </a:endParaRPr>
          </a:p>
          <a:p>
            <a:pPr indent="0" lvl="0" marL="0" rtl="0" algn="l">
              <a:spcBef>
                <a:spcPts val="1600"/>
              </a:spcBef>
              <a:spcAft>
                <a:spcPts val="0"/>
              </a:spcAft>
              <a:buNone/>
            </a:pPr>
            <a:r>
              <a:rPr lang="en" sz="2000">
                <a:solidFill>
                  <a:srgbClr val="1155CC"/>
                </a:solidFill>
                <a:latin typeface="Fjalla One"/>
                <a:ea typeface="Fjalla One"/>
                <a:cs typeface="Fjalla One"/>
                <a:sym typeface="Fjalla One"/>
              </a:rPr>
              <a:t>                    CSS</a:t>
            </a:r>
            <a:endParaRPr sz="2000">
              <a:solidFill>
                <a:srgbClr val="1155CC"/>
              </a:solidFill>
              <a:latin typeface="Fjalla One"/>
              <a:ea typeface="Fjalla One"/>
              <a:cs typeface="Fjalla One"/>
              <a:sym typeface="Fjalla One"/>
            </a:endParaRPr>
          </a:p>
          <a:p>
            <a:pPr indent="0" lvl="0" marL="0" rtl="0" algn="l">
              <a:spcBef>
                <a:spcPts val="1600"/>
              </a:spcBef>
              <a:spcAft>
                <a:spcPts val="0"/>
              </a:spcAft>
              <a:buNone/>
            </a:pPr>
            <a:r>
              <a:rPr lang="en" sz="2000">
                <a:solidFill>
                  <a:srgbClr val="1155CC"/>
                </a:solidFill>
                <a:latin typeface="Fjalla One"/>
                <a:ea typeface="Fjalla One"/>
                <a:cs typeface="Fjalla One"/>
                <a:sym typeface="Fjalla One"/>
              </a:rPr>
              <a:t>            JAVASCRIPT</a:t>
            </a:r>
            <a:endParaRPr sz="2000">
              <a:solidFill>
                <a:srgbClr val="1155CC"/>
              </a:solidFill>
              <a:latin typeface="Fjalla One"/>
              <a:ea typeface="Fjalla One"/>
              <a:cs typeface="Fjalla One"/>
              <a:sym typeface="Fjalla One"/>
            </a:endParaRPr>
          </a:p>
          <a:p>
            <a:pPr indent="0" lvl="0" marL="0" rtl="0" algn="ctr">
              <a:spcBef>
                <a:spcPts val="1600"/>
              </a:spcBef>
              <a:spcAft>
                <a:spcPts val="0"/>
              </a:spcAft>
              <a:buNone/>
            </a:pPr>
            <a:r>
              <a:t/>
            </a:r>
            <a:endParaRPr sz="2000">
              <a:solidFill>
                <a:srgbClr val="1155CC"/>
              </a:solidFill>
              <a:latin typeface="Fjalla One"/>
              <a:ea typeface="Fjalla One"/>
              <a:cs typeface="Fjalla One"/>
              <a:sym typeface="Fjalla One"/>
            </a:endParaRPr>
          </a:p>
          <a:p>
            <a:pPr indent="0" lvl="0" marL="0" rtl="0" algn="ctr">
              <a:spcBef>
                <a:spcPts val="1600"/>
              </a:spcBef>
              <a:spcAft>
                <a:spcPts val="1600"/>
              </a:spcAft>
              <a:buNone/>
            </a:pPr>
            <a:r>
              <a:t/>
            </a:r>
            <a:endParaRPr sz="2000">
              <a:solidFill>
                <a:srgbClr val="1155CC"/>
              </a:solidFill>
              <a:latin typeface="Fjalla One"/>
              <a:ea typeface="Fjalla One"/>
              <a:cs typeface="Fjalla One"/>
              <a:sym typeface="Fjalla One"/>
            </a:endParaRPr>
          </a:p>
        </p:txBody>
      </p:sp>
      <p:sp>
        <p:nvSpPr>
          <p:cNvPr id="945" name="Google Shape;945;p44"/>
          <p:cNvSpPr txBox="1"/>
          <p:nvPr>
            <p:ph idx="3" type="body"/>
          </p:nvPr>
        </p:nvSpPr>
        <p:spPr>
          <a:xfrm>
            <a:off x="5307688" y="1827913"/>
            <a:ext cx="1790700" cy="676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000">
                <a:latin typeface="Fjalla One"/>
                <a:ea typeface="Fjalla One"/>
                <a:cs typeface="Fjalla One"/>
                <a:sym typeface="Fjalla One"/>
              </a:rPr>
              <a:t>PYTHON</a:t>
            </a:r>
            <a:endParaRPr sz="2000">
              <a:latin typeface="Fjalla One"/>
              <a:ea typeface="Fjalla One"/>
              <a:cs typeface="Fjalla One"/>
              <a:sym typeface="Fjalla One"/>
            </a:endParaRPr>
          </a:p>
          <a:p>
            <a:pPr indent="0" lvl="0" marL="0" rtl="0" algn="ctr">
              <a:spcBef>
                <a:spcPts val="1600"/>
              </a:spcBef>
              <a:spcAft>
                <a:spcPts val="0"/>
              </a:spcAft>
              <a:buNone/>
            </a:pPr>
            <a:r>
              <a:rPr lang="en" sz="2000">
                <a:latin typeface="Fjalla One"/>
                <a:ea typeface="Fjalla One"/>
                <a:cs typeface="Fjalla One"/>
                <a:sym typeface="Fjalla One"/>
              </a:rPr>
              <a:t>FLASK</a:t>
            </a:r>
            <a:endParaRPr sz="2000">
              <a:latin typeface="Fjalla One"/>
              <a:ea typeface="Fjalla One"/>
              <a:cs typeface="Fjalla One"/>
              <a:sym typeface="Fjalla One"/>
            </a:endParaRPr>
          </a:p>
          <a:p>
            <a:pPr indent="0" lvl="0" marL="0" rtl="0" algn="ctr">
              <a:spcBef>
                <a:spcPts val="1600"/>
              </a:spcBef>
              <a:spcAft>
                <a:spcPts val="1600"/>
              </a:spcAft>
              <a:buNone/>
            </a:pPr>
            <a:r>
              <a:rPr lang="en" sz="2000">
                <a:latin typeface="Fjalla One"/>
                <a:ea typeface="Fjalla One"/>
                <a:cs typeface="Fjalla One"/>
                <a:sym typeface="Fjalla One"/>
              </a:rPr>
              <a:t>NLP</a:t>
            </a:r>
            <a:endParaRPr sz="2000">
              <a:latin typeface="Fjalla One"/>
              <a:ea typeface="Fjalla One"/>
              <a:cs typeface="Fjalla One"/>
              <a:sym typeface="Fjalla One"/>
            </a:endParaRPr>
          </a:p>
        </p:txBody>
      </p:sp>
      <p:sp>
        <p:nvSpPr>
          <p:cNvPr id="946" name="Google Shape;946;p44"/>
          <p:cNvSpPr txBox="1"/>
          <p:nvPr>
            <p:ph idx="4" type="title"/>
          </p:nvPr>
        </p:nvSpPr>
        <p:spPr>
          <a:xfrm>
            <a:off x="0" y="237100"/>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3300"/>
              <a:t>TECHNOLOGY STACK</a:t>
            </a:r>
            <a:endParaRPr b="1" i="1" sz="3300"/>
          </a:p>
        </p:txBody>
      </p:sp>
      <p:grpSp>
        <p:nvGrpSpPr>
          <p:cNvPr id="947" name="Google Shape;947;p44"/>
          <p:cNvGrpSpPr/>
          <p:nvPr/>
        </p:nvGrpSpPr>
        <p:grpSpPr>
          <a:xfrm>
            <a:off x="2451600" y="3128375"/>
            <a:ext cx="716570" cy="687359"/>
            <a:chOff x="2451600" y="3128375"/>
            <a:chExt cx="716570" cy="687359"/>
          </a:xfrm>
        </p:grpSpPr>
        <p:sp>
          <p:nvSpPr>
            <p:cNvPr id="948" name="Google Shape;948;p44"/>
            <p:cNvSpPr/>
            <p:nvPr/>
          </p:nvSpPr>
          <p:spPr>
            <a:xfrm>
              <a:off x="2451600" y="3128375"/>
              <a:ext cx="716570" cy="687359"/>
            </a:xfrm>
            <a:custGeom>
              <a:rect b="b" l="l" r="r" t="t"/>
              <a:pathLst>
                <a:path extrusionOk="0" h="14265" w="14872">
                  <a:moveTo>
                    <a:pt x="9097" y="441"/>
                  </a:moveTo>
                  <a:cubicBezTo>
                    <a:pt x="10061" y="441"/>
                    <a:pt x="10835" y="1215"/>
                    <a:pt x="10835" y="2180"/>
                  </a:cubicBezTo>
                  <a:lnTo>
                    <a:pt x="10835" y="4013"/>
                  </a:lnTo>
                  <a:lnTo>
                    <a:pt x="10192" y="4013"/>
                  </a:lnTo>
                  <a:lnTo>
                    <a:pt x="10192" y="2180"/>
                  </a:lnTo>
                  <a:cubicBezTo>
                    <a:pt x="10192" y="1573"/>
                    <a:pt x="9704" y="1084"/>
                    <a:pt x="9097" y="1084"/>
                  </a:cubicBezTo>
                  <a:lnTo>
                    <a:pt x="5775" y="1084"/>
                  </a:lnTo>
                  <a:cubicBezTo>
                    <a:pt x="5168" y="1084"/>
                    <a:pt x="4680" y="1573"/>
                    <a:pt x="4680" y="2180"/>
                  </a:cubicBezTo>
                  <a:lnTo>
                    <a:pt x="4680" y="3132"/>
                  </a:lnTo>
                  <a:cubicBezTo>
                    <a:pt x="4680" y="3251"/>
                    <a:pt x="4775" y="3347"/>
                    <a:pt x="4906" y="3347"/>
                  </a:cubicBezTo>
                  <a:cubicBezTo>
                    <a:pt x="5025" y="3347"/>
                    <a:pt x="5120" y="3251"/>
                    <a:pt x="5120" y="3132"/>
                  </a:cubicBezTo>
                  <a:lnTo>
                    <a:pt x="5120" y="2180"/>
                  </a:lnTo>
                  <a:cubicBezTo>
                    <a:pt x="5120" y="1811"/>
                    <a:pt x="5406" y="1525"/>
                    <a:pt x="5775" y="1525"/>
                  </a:cubicBezTo>
                  <a:lnTo>
                    <a:pt x="9097" y="1525"/>
                  </a:lnTo>
                  <a:cubicBezTo>
                    <a:pt x="9466" y="1525"/>
                    <a:pt x="9752" y="1811"/>
                    <a:pt x="9752" y="2180"/>
                  </a:cubicBezTo>
                  <a:lnTo>
                    <a:pt x="9752" y="4013"/>
                  </a:lnTo>
                  <a:lnTo>
                    <a:pt x="4037" y="4013"/>
                  </a:lnTo>
                  <a:lnTo>
                    <a:pt x="4037" y="2180"/>
                  </a:lnTo>
                  <a:cubicBezTo>
                    <a:pt x="4037" y="1215"/>
                    <a:pt x="4811" y="441"/>
                    <a:pt x="5775" y="441"/>
                  </a:cubicBezTo>
                  <a:close/>
                  <a:moveTo>
                    <a:pt x="10823" y="4442"/>
                  </a:moveTo>
                  <a:cubicBezTo>
                    <a:pt x="12812" y="4442"/>
                    <a:pt x="14431" y="6061"/>
                    <a:pt x="14431" y="8050"/>
                  </a:cubicBezTo>
                  <a:lnTo>
                    <a:pt x="14431" y="11931"/>
                  </a:lnTo>
                  <a:lnTo>
                    <a:pt x="3763" y="11931"/>
                  </a:lnTo>
                  <a:cubicBezTo>
                    <a:pt x="3644" y="11931"/>
                    <a:pt x="3549" y="12026"/>
                    <a:pt x="3549" y="12145"/>
                  </a:cubicBezTo>
                  <a:cubicBezTo>
                    <a:pt x="3549" y="12264"/>
                    <a:pt x="3644" y="12360"/>
                    <a:pt x="3763" y="12360"/>
                  </a:cubicBezTo>
                  <a:lnTo>
                    <a:pt x="14431" y="12360"/>
                  </a:lnTo>
                  <a:cubicBezTo>
                    <a:pt x="14431" y="13288"/>
                    <a:pt x="14431" y="13217"/>
                    <a:pt x="14431" y="13253"/>
                  </a:cubicBezTo>
                  <a:cubicBezTo>
                    <a:pt x="14407" y="13586"/>
                    <a:pt x="14133" y="13824"/>
                    <a:pt x="13824" y="13836"/>
                  </a:cubicBezTo>
                  <a:cubicBezTo>
                    <a:pt x="13824" y="13836"/>
                    <a:pt x="1072" y="13836"/>
                    <a:pt x="1012" y="13824"/>
                  </a:cubicBezTo>
                  <a:cubicBezTo>
                    <a:pt x="703" y="13800"/>
                    <a:pt x="441" y="13538"/>
                    <a:pt x="441" y="13217"/>
                  </a:cubicBezTo>
                  <a:lnTo>
                    <a:pt x="441" y="12360"/>
                  </a:lnTo>
                  <a:lnTo>
                    <a:pt x="2691" y="12360"/>
                  </a:lnTo>
                  <a:cubicBezTo>
                    <a:pt x="2810" y="12360"/>
                    <a:pt x="2906" y="12264"/>
                    <a:pt x="2906" y="12145"/>
                  </a:cubicBezTo>
                  <a:cubicBezTo>
                    <a:pt x="2906" y="12026"/>
                    <a:pt x="2810" y="11931"/>
                    <a:pt x="2691" y="11931"/>
                  </a:cubicBezTo>
                  <a:lnTo>
                    <a:pt x="441" y="11931"/>
                  </a:lnTo>
                  <a:lnTo>
                    <a:pt x="441" y="8050"/>
                  </a:lnTo>
                  <a:cubicBezTo>
                    <a:pt x="441" y="6061"/>
                    <a:pt x="2060" y="4442"/>
                    <a:pt x="4049" y="4442"/>
                  </a:cubicBezTo>
                  <a:close/>
                  <a:moveTo>
                    <a:pt x="5775" y="1"/>
                  </a:moveTo>
                  <a:cubicBezTo>
                    <a:pt x="4572" y="1"/>
                    <a:pt x="3596" y="977"/>
                    <a:pt x="3596" y="2180"/>
                  </a:cubicBezTo>
                  <a:lnTo>
                    <a:pt x="3596" y="4037"/>
                  </a:lnTo>
                  <a:cubicBezTo>
                    <a:pt x="1584" y="4263"/>
                    <a:pt x="0" y="5978"/>
                    <a:pt x="0" y="8050"/>
                  </a:cubicBezTo>
                  <a:lnTo>
                    <a:pt x="0" y="13217"/>
                  </a:lnTo>
                  <a:cubicBezTo>
                    <a:pt x="0" y="13800"/>
                    <a:pt x="477" y="14265"/>
                    <a:pt x="1048" y="14265"/>
                  </a:cubicBezTo>
                  <a:lnTo>
                    <a:pt x="13824" y="14265"/>
                  </a:lnTo>
                  <a:cubicBezTo>
                    <a:pt x="14395" y="14265"/>
                    <a:pt x="14871" y="13800"/>
                    <a:pt x="14871" y="13217"/>
                  </a:cubicBezTo>
                  <a:lnTo>
                    <a:pt x="14871" y="8050"/>
                  </a:lnTo>
                  <a:cubicBezTo>
                    <a:pt x="14871" y="5978"/>
                    <a:pt x="13288" y="4263"/>
                    <a:pt x="11276" y="4037"/>
                  </a:cubicBezTo>
                  <a:lnTo>
                    <a:pt x="11276" y="2180"/>
                  </a:lnTo>
                  <a:cubicBezTo>
                    <a:pt x="11276" y="977"/>
                    <a:pt x="10299" y="1"/>
                    <a:pt x="9097"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4"/>
            <p:cNvSpPr/>
            <p:nvPr/>
          </p:nvSpPr>
          <p:spPr>
            <a:xfrm>
              <a:off x="2688523" y="3414689"/>
              <a:ext cx="242743" cy="242708"/>
            </a:xfrm>
            <a:custGeom>
              <a:rect b="b" l="l" r="r" t="t"/>
              <a:pathLst>
                <a:path extrusionOk="0" h="5037" w="5038">
                  <a:moveTo>
                    <a:pt x="3156" y="441"/>
                  </a:moveTo>
                  <a:lnTo>
                    <a:pt x="3156" y="1667"/>
                  </a:lnTo>
                  <a:cubicBezTo>
                    <a:pt x="3156" y="1798"/>
                    <a:pt x="3251" y="1893"/>
                    <a:pt x="3370" y="1893"/>
                  </a:cubicBezTo>
                  <a:lnTo>
                    <a:pt x="4608" y="1893"/>
                  </a:lnTo>
                  <a:lnTo>
                    <a:pt x="4608" y="3155"/>
                  </a:lnTo>
                  <a:lnTo>
                    <a:pt x="3370" y="3155"/>
                  </a:lnTo>
                  <a:cubicBezTo>
                    <a:pt x="3251" y="3155"/>
                    <a:pt x="3156" y="3251"/>
                    <a:pt x="3156" y="3370"/>
                  </a:cubicBezTo>
                  <a:lnTo>
                    <a:pt x="3156" y="4608"/>
                  </a:lnTo>
                  <a:lnTo>
                    <a:pt x="1882" y="4608"/>
                  </a:lnTo>
                  <a:lnTo>
                    <a:pt x="1882" y="3370"/>
                  </a:lnTo>
                  <a:cubicBezTo>
                    <a:pt x="1882" y="3251"/>
                    <a:pt x="1787" y="3155"/>
                    <a:pt x="1668" y="3155"/>
                  </a:cubicBezTo>
                  <a:lnTo>
                    <a:pt x="441" y="3155"/>
                  </a:lnTo>
                  <a:lnTo>
                    <a:pt x="441" y="1893"/>
                  </a:lnTo>
                  <a:lnTo>
                    <a:pt x="1668" y="1893"/>
                  </a:lnTo>
                  <a:cubicBezTo>
                    <a:pt x="1787" y="1893"/>
                    <a:pt x="1882" y="1798"/>
                    <a:pt x="1882" y="1667"/>
                  </a:cubicBezTo>
                  <a:lnTo>
                    <a:pt x="1882" y="441"/>
                  </a:lnTo>
                  <a:close/>
                  <a:moveTo>
                    <a:pt x="1668" y="0"/>
                  </a:moveTo>
                  <a:cubicBezTo>
                    <a:pt x="1549" y="0"/>
                    <a:pt x="1453" y="95"/>
                    <a:pt x="1453" y="226"/>
                  </a:cubicBezTo>
                  <a:lnTo>
                    <a:pt x="1453" y="1453"/>
                  </a:lnTo>
                  <a:lnTo>
                    <a:pt x="215" y="1453"/>
                  </a:lnTo>
                  <a:cubicBezTo>
                    <a:pt x="96" y="1453"/>
                    <a:pt x="1" y="1548"/>
                    <a:pt x="1" y="1667"/>
                  </a:cubicBezTo>
                  <a:lnTo>
                    <a:pt x="1" y="3370"/>
                  </a:lnTo>
                  <a:cubicBezTo>
                    <a:pt x="1" y="3489"/>
                    <a:pt x="96" y="3596"/>
                    <a:pt x="215" y="3596"/>
                  </a:cubicBezTo>
                  <a:lnTo>
                    <a:pt x="1453" y="3596"/>
                  </a:lnTo>
                  <a:lnTo>
                    <a:pt x="1453" y="4822"/>
                  </a:lnTo>
                  <a:cubicBezTo>
                    <a:pt x="1453" y="4941"/>
                    <a:pt x="1549" y="5036"/>
                    <a:pt x="1668" y="5036"/>
                  </a:cubicBezTo>
                  <a:lnTo>
                    <a:pt x="3370" y="5036"/>
                  </a:lnTo>
                  <a:cubicBezTo>
                    <a:pt x="3489" y="5036"/>
                    <a:pt x="3585" y="4941"/>
                    <a:pt x="3585" y="4822"/>
                  </a:cubicBezTo>
                  <a:lnTo>
                    <a:pt x="3585" y="3596"/>
                  </a:lnTo>
                  <a:lnTo>
                    <a:pt x="4823" y="3596"/>
                  </a:lnTo>
                  <a:cubicBezTo>
                    <a:pt x="4942" y="3596"/>
                    <a:pt x="5037" y="3489"/>
                    <a:pt x="5037" y="3370"/>
                  </a:cubicBezTo>
                  <a:lnTo>
                    <a:pt x="5037" y="1667"/>
                  </a:lnTo>
                  <a:cubicBezTo>
                    <a:pt x="5037" y="1548"/>
                    <a:pt x="4942" y="1453"/>
                    <a:pt x="4823" y="1453"/>
                  </a:cubicBezTo>
                  <a:lnTo>
                    <a:pt x="3585" y="1453"/>
                  </a:lnTo>
                  <a:lnTo>
                    <a:pt x="3585" y="226"/>
                  </a:lnTo>
                  <a:cubicBezTo>
                    <a:pt x="3585" y="95"/>
                    <a:pt x="3489" y="0"/>
                    <a:pt x="337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44"/>
          <p:cNvGrpSpPr/>
          <p:nvPr/>
        </p:nvGrpSpPr>
        <p:grpSpPr>
          <a:xfrm>
            <a:off x="5770530" y="3131266"/>
            <a:ext cx="715992" cy="654641"/>
            <a:chOff x="5770530" y="3131266"/>
            <a:chExt cx="715992" cy="654641"/>
          </a:xfrm>
        </p:grpSpPr>
        <p:sp>
          <p:nvSpPr>
            <p:cNvPr id="951" name="Google Shape;951;p44"/>
            <p:cNvSpPr/>
            <p:nvPr/>
          </p:nvSpPr>
          <p:spPr>
            <a:xfrm>
              <a:off x="5911084" y="3475498"/>
              <a:ext cx="129707" cy="129136"/>
            </a:xfrm>
            <a:custGeom>
              <a:rect b="b" l="l" r="r" t="t"/>
              <a:pathLst>
                <a:path extrusionOk="0" h="2680" w="2692">
                  <a:moveTo>
                    <a:pt x="1346" y="0"/>
                  </a:moveTo>
                  <a:cubicBezTo>
                    <a:pt x="1227" y="0"/>
                    <a:pt x="1119" y="95"/>
                    <a:pt x="1119" y="226"/>
                  </a:cubicBezTo>
                  <a:lnTo>
                    <a:pt x="1119" y="1119"/>
                  </a:lnTo>
                  <a:lnTo>
                    <a:pt x="226" y="1119"/>
                  </a:lnTo>
                  <a:cubicBezTo>
                    <a:pt x="107" y="1119"/>
                    <a:pt x="0" y="1215"/>
                    <a:pt x="0" y="1346"/>
                  </a:cubicBezTo>
                  <a:cubicBezTo>
                    <a:pt x="0" y="1465"/>
                    <a:pt x="107" y="1560"/>
                    <a:pt x="226" y="1560"/>
                  </a:cubicBezTo>
                  <a:lnTo>
                    <a:pt x="1119" y="1560"/>
                  </a:lnTo>
                  <a:lnTo>
                    <a:pt x="1119" y="2453"/>
                  </a:lnTo>
                  <a:cubicBezTo>
                    <a:pt x="1119" y="2584"/>
                    <a:pt x="1227" y="2679"/>
                    <a:pt x="1346" y="2679"/>
                  </a:cubicBezTo>
                  <a:cubicBezTo>
                    <a:pt x="1465" y="2679"/>
                    <a:pt x="1572" y="2584"/>
                    <a:pt x="1572" y="2453"/>
                  </a:cubicBezTo>
                  <a:lnTo>
                    <a:pt x="1572" y="1560"/>
                  </a:lnTo>
                  <a:lnTo>
                    <a:pt x="2465" y="1560"/>
                  </a:lnTo>
                  <a:cubicBezTo>
                    <a:pt x="2584" y="1560"/>
                    <a:pt x="2691" y="1465"/>
                    <a:pt x="2691" y="1346"/>
                  </a:cubicBezTo>
                  <a:cubicBezTo>
                    <a:pt x="2691" y="1215"/>
                    <a:pt x="2584" y="1119"/>
                    <a:pt x="2465" y="1119"/>
                  </a:cubicBezTo>
                  <a:lnTo>
                    <a:pt x="1572" y="1119"/>
                  </a:lnTo>
                  <a:lnTo>
                    <a:pt x="1572" y="226"/>
                  </a:lnTo>
                  <a:cubicBezTo>
                    <a:pt x="1572" y="95"/>
                    <a:pt x="1465" y="0"/>
                    <a:pt x="13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4"/>
            <p:cNvSpPr/>
            <p:nvPr/>
          </p:nvSpPr>
          <p:spPr>
            <a:xfrm>
              <a:off x="5847963" y="3412376"/>
              <a:ext cx="255897" cy="255911"/>
            </a:xfrm>
            <a:custGeom>
              <a:rect b="b" l="l" r="r" t="t"/>
              <a:pathLst>
                <a:path extrusionOk="0" h="5311" w="5311">
                  <a:moveTo>
                    <a:pt x="2656" y="441"/>
                  </a:moveTo>
                  <a:cubicBezTo>
                    <a:pt x="3870" y="441"/>
                    <a:pt x="4858" y="1429"/>
                    <a:pt x="4858" y="2656"/>
                  </a:cubicBezTo>
                  <a:cubicBezTo>
                    <a:pt x="4858" y="3870"/>
                    <a:pt x="3870" y="4858"/>
                    <a:pt x="2656" y="4858"/>
                  </a:cubicBezTo>
                  <a:cubicBezTo>
                    <a:pt x="1441" y="4858"/>
                    <a:pt x="453" y="3870"/>
                    <a:pt x="453" y="2656"/>
                  </a:cubicBezTo>
                  <a:cubicBezTo>
                    <a:pt x="453" y="1429"/>
                    <a:pt x="1441" y="441"/>
                    <a:pt x="2656" y="441"/>
                  </a:cubicBezTo>
                  <a:close/>
                  <a:moveTo>
                    <a:pt x="2656" y="1"/>
                  </a:moveTo>
                  <a:cubicBezTo>
                    <a:pt x="1191" y="1"/>
                    <a:pt x="1" y="1191"/>
                    <a:pt x="1" y="2656"/>
                  </a:cubicBezTo>
                  <a:cubicBezTo>
                    <a:pt x="1" y="4120"/>
                    <a:pt x="1191" y="5311"/>
                    <a:pt x="2656" y="5311"/>
                  </a:cubicBezTo>
                  <a:cubicBezTo>
                    <a:pt x="4120" y="5311"/>
                    <a:pt x="5311" y="4120"/>
                    <a:pt x="5311" y="2656"/>
                  </a:cubicBezTo>
                  <a:cubicBezTo>
                    <a:pt x="5311" y="1191"/>
                    <a:pt x="4120" y="1"/>
                    <a:pt x="26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4"/>
            <p:cNvSpPr/>
            <p:nvPr/>
          </p:nvSpPr>
          <p:spPr>
            <a:xfrm>
              <a:off x="5770530" y="3131266"/>
              <a:ext cx="715992" cy="654641"/>
            </a:xfrm>
            <a:custGeom>
              <a:rect b="b" l="l" r="r" t="t"/>
              <a:pathLst>
                <a:path extrusionOk="0" h="13586" w="14860">
                  <a:moveTo>
                    <a:pt x="4036" y="453"/>
                  </a:moveTo>
                  <a:lnTo>
                    <a:pt x="4036" y="2513"/>
                  </a:lnTo>
                  <a:lnTo>
                    <a:pt x="2882" y="2513"/>
                  </a:lnTo>
                  <a:lnTo>
                    <a:pt x="2882" y="453"/>
                  </a:lnTo>
                  <a:close/>
                  <a:moveTo>
                    <a:pt x="5644" y="453"/>
                  </a:moveTo>
                  <a:lnTo>
                    <a:pt x="5644" y="2513"/>
                  </a:lnTo>
                  <a:lnTo>
                    <a:pt x="4489" y="2513"/>
                  </a:lnTo>
                  <a:lnTo>
                    <a:pt x="4489" y="453"/>
                  </a:lnTo>
                  <a:close/>
                  <a:moveTo>
                    <a:pt x="7180" y="453"/>
                  </a:moveTo>
                  <a:lnTo>
                    <a:pt x="7180" y="2513"/>
                  </a:lnTo>
                  <a:lnTo>
                    <a:pt x="6084" y="2513"/>
                  </a:lnTo>
                  <a:lnTo>
                    <a:pt x="6084" y="453"/>
                  </a:lnTo>
                  <a:close/>
                  <a:moveTo>
                    <a:pt x="6251" y="2965"/>
                  </a:moveTo>
                  <a:lnTo>
                    <a:pt x="6251" y="3382"/>
                  </a:lnTo>
                  <a:lnTo>
                    <a:pt x="2274" y="3382"/>
                  </a:lnTo>
                  <a:lnTo>
                    <a:pt x="2274" y="2965"/>
                  </a:lnTo>
                  <a:close/>
                  <a:moveTo>
                    <a:pt x="10180" y="7775"/>
                  </a:moveTo>
                  <a:cubicBezTo>
                    <a:pt x="10835" y="7775"/>
                    <a:pt x="11430" y="8025"/>
                    <a:pt x="11895" y="8418"/>
                  </a:cubicBezTo>
                  <a:lnTo>
                    <a:pt x="8144" y="12181"/>
                  </a:lnTo>
                  <a:cubicBezTo>
                    <a:pt x="6632" y="10395"/>
                    <a:pt x="7989" y="7775"/>
                    <a:pt x="10180" y="7775"/>
                  </a:cubicBezTo>
                  <a:close/>
                  <a:moveTo>
                    <a:pt x="14407" y="8430"/>
                  </a:moveTo>
                  <a:lnTo>
                    <a:pt x="14407" y="10252"/>
                  </a:lnTo>
                  <a:cubicBezTo>
                    <a:pt x="14407" y="11240"/>
                    <a:pt x="13692" y="12073"/>
                    <a:pt x="12752" y="12240"/>
                  </a:cubicBezTo>
                  <a:cubicBezTo>
                    <a:pt x="13073" y="11764"/>
                    <a:pt x="13300" y="11085"/>
                    <a:pt x="13300" y="10454"/>
                  </a:cubicBezTo>
                  <a:cubicBezTo>
                    <a:pt x="13300" y="9918"/>
                    <a:pt x="13180" y="9644"/>
                    <a:pt x="13180" y="9644"/>
                  </a:cubicBezTo>
                  <a:cubicBezTo>
                    <a:pt x="13061" y="9204"/>
                    <a:pt x="13061" y="9252"/>
                    <a:pt x="12954" y="9049"/>
                  </a:cubicBezTo>
                  <a:cubicBezTo>
                    <a:pt x="12835" y="8811"/>
                    <a:pt x="12811" y="8740"/>
                    <a:pt x="12538" y="8430"/>
                  </a:cubicBezTo>
                  <a:close/>
                  <a:moveTo>
                    <a:pt x="12216" y="8740"/>
                  </a:moveTo>
                  <a:lnTo>
                    <a:pt x="12216" y="8740"/>
                  </a:lnTo>
                  <a:cubicBezTo>
                    <a:pt x="13740" y="10526"/>
                    <a:pt x="12359" y="13133"/>
                    <a:pt x="10180" y="13133"/>
                  </a:cubicBezTo>
                  <a:cubicBezTo>
                    <a:pt x="9513" y="13133"/>
                    <a:pt x="8918" y="12883"/>
                    <a:pt x="8454" y="12490"/>
                  </a:cubicBezTo>
                  <a:lnTo>
                    <a:pt x="12216" y="8740"/>
                  </a:lnTo>
                  <a:close/>
                  <a:moveTo>
                    <a:pt x="1131" y="0"/>
                  </a:moveTo>
                  <a:cubicBezTo>
                    <a:pt x="1000" y="0"/>
                    <a:pt x="905" y="108"/>
                    <a:pt x="905" y="227"/>
                  </a:cubicBezTo>
                  <a:lnTo>
                    <a:pt x="905" y="667"/>
                  </a:lnTo>
                  <a:cubicBezTo>
                    <a:pt x="905" y="786"/>
                    <a:pt x="1000" y="893"/>
                    <a:pt x="1131" y="893"/>
                  </a:cubicBezTo>
                  <a:cubicBezTo>
                    <a:pt x="1250" y="893"/>
                    <a:pt x="1346" y="786"/>
                    <a:pt x="1346" y="667"/>
                  </a:cubicBezTo>
                  <a:lnTo>
                    <a:pt x="1346" y="453"/>
                  </a:lnTo>
                  <a:lnTo>
                    <a:pt x="2441" y="453"/>
                  </a:lnTo>
                  <a:lnTo>
                    <a:pt x="2441" y="2513"/>
                  </a:lnTo>
                  <a:lnTo>
                    <a:pt x="1346" y="2513"/>
                  </a:lnTo>
                  <a:lnTo>
                    <a:pt x="1346" y="1810"/>
                  </a:lnTo>
                  <a:cubicBezTo>
                    <a:pt x="1346" y="1679"/>
                    <a:pt x="1250" y="1584"/>
                    <a:pt x="1131" y="1584"/>
                  </a:cubicBezTo>
                  <a:cubicBezTo>
                    <a:pt x="1000" y="1584"/>
                    <a:pt x="905" y="1679"/>
                    <a:pt x="905" y="1810"/>
                  </a:cubicBezTo>
                  <a:lnTo>
                    <a:pt x="905" y="2739"/>
                  </a:lnTo>
                  <a:cubicBezTo>
                    <a:pt x="905" y="2858"/>
                    <a:pt x="1000" y="2965"/>
                    <a:pt x="1131" y="2965"/>
                  </a:cubicBezTo>
                  <a:lnTo>
                    <a:pt x="1822" y="2965"/>
                  </a:lnTo>
                  <a:lnTo>
                    <a:pt x="1822" y="3382"/>
                  </a:lnTo>
                  <a:lnTo>
                    <a:pt x="1155" y="3382"/>
                  </a:lnTo>
                  <a:cubicBezTo>
                    <a:pt x="512" y="3382"/>
                    <a:pt x="0" y="3906"/>
                    <a:pt x="0" y="4549"/>
                  </a:cubicBezTo>
                  <a:lnTo>
                    <a:pt x="0" y="12419"/>
                  </a:lnTo>
                  <a:cubicBezTo>
                    <a:pt x="0" y="13062"/>
                    <a:pt x="512" y="13585"/>
                    <a:pt x="1155" y="13585"/>
                  </a:cubicBezTo>
                  <a:lnTo>
                    <a:pt x="4846" y="13585"/>
                  </a:lnTo>
                  <a:cubicBezTo>
                    <a:pt x="4965" y="13585"/>
                    <a:pt x="5072" y="13478"/>
                    <a:pt x="5072" y="13359"/>
                  </a:cubicBezTo>
                  <a:cubicBezTo>
                    <a:pt x="5072" y="13240"/>
                    <a:pt x="4965" y="13133"/>
                    <a:pt x="4846" y="13133"/>
                  </a:cubicBezTo>
                  <a:lnTo>
                    <a:pt x="1155" y="13133"/>
                  </a:lnTo>
                  <a:cubicBezTo>
                    <a:pt x="762" y="13133"/>
                    <a:pt x="441" y="12812"/>
                    <a:pt x="441" y="12419"/>
                  </a:cubicBezTo>
                  <a:lnTo>
                    <a:pt x="441" y="4549"/>
                  </a:lnTo>
                  <a:cubicBezTo>
                    <a:pt x="441" y="4156"/>
                    <a:pt x="762" y="3834"/>
                    <a:pt x="1155" y="3834"/>
                  </a:cubicBezTo>
                  <a:lnTo>
                    <a:pt x="7370" y="3834"/>
                  </a:lnTo>
                  <a:cubicBezTo>
                    <a:pt x="7763" y="3834"/>
                    <a:pt x="8085" y="4156"/>
                    <a:pt x="8085" y="4549"/>
                  </a:cubicBezTo>
                  <a:lnTo>
                    <a:pt x="8085" y="8132"/>
                  </a:lnTo>
                  <a:cubicBezTo>
                    <a:pt x="8061" y="8156"/>
                    <a:pt x="8049" y="8180"/>
                    <a:pt x="8025" y="8192"/>
                  </a:cubicBezTo>
                  <a:cubicBezTo>
                    <a:pt x="7942" y="8275"/>
                    <a:pt x="7870" y="8371"/>
                    <a:pt x="7799" y="8454"/>
                  </a:cubicBezTo>
                  <a:cubicBezTo>
                    <a:pt x="7608" y="8680"/>
                    <a:pt x="7632" y="8632"/>
                    <a:pt x="7430" y="8990"/>
                  </a:cubicBezTo>
                  <a:cubicBezTo>
                    <a:pt x="7334" y="9168"/>
                    <a:pt x="7311" y="9168"/>
                    <a:pt x="7180" y="9633"/>
                  </a:cubicBezTo>
                  <a:cubicBezTo>
                    <a:pt x="7168" y="9656"/>
                    <a:pt x="7049" y="9930"/>
                    <a:pt x="7049" y="10454"/>
                  </a:cubicBezTo>
                  <a:cubicBezTo>
                    <a:pt x="7049" y="10871"/>
                    <a:pt x="7132" y="11288"/>
                    <a:pt x="7299" y="11680"/>
                  </a:cubicBezTo>
                  <a:cubicBezTo>
                    <a:pt x="7334" y="11752"/>
                    <a:pt x="7382" y="11811"/>
                    <a:pt x="7406" y="11883"/>
                  </a:cubicBezTo>
                  <a:cubicBezTo>
                    <a:pt x="7620" y="12300"/>
                    <a:pt x="7596" y="12216"/>
                    <a:pt x="7775" y="12442"/>
                  </a:cubicBezTo>
                  <a:cubicBezTo>
                    <a:pt x="7846" y="12526"/>
                    <a:pt x="7918" y="12609"/>
                    <a:pt x="7989" y="12681"/>
                  </a:cubicBezTo>
                  <a:cubicBezTo>
                    <a:pt x="8001" y="12692"/>
                    <a:pt x="8013" y="12704"/>
                    <a:pt x="8013" y="12716"/>
                  </a:cubicBezTo>
                  <a:cubicBezTo>
                    <a:pt x="7906" y="12966"/>
                    <a:pt x="7656" y="13133"/>
                    <a:pt x="7370" y="13133"/>
                  </a:cubicBezTo>
                  <a:lnTo>
                    <a:pt x="5870" y="13133"/>
                  </a:lnTo>
                  <a:cubicBezTo>
                    <a:pt x="5739" y="13133"/>
                    <a:pt x="5644" y="13240"/>
                    <a:pt x="5644" y="13359"/>
                  </a:cubicBezTo>
                  <a:cubicBezTo>
                    <a:pt x="5644" y="13478"/>
                    <a:pt x="5739" y="13585"/>
                    <a:pt x="5870" y="13585"/>
                  </a:cubicBezTo>
                  <a:lnTo>
                    <a:pt x="7370" y="13585"/>
                  </a:lnTo>
                  <a:cubicBezTo>
                    <a:pt x="7787" y="13585"/>
                    <a:pt x="8168" y="13347"/>
                    <a:pt x="8370" y="12990"/>
                  </a:cubicBezTo>
                  <a:cubicBezTo>
                    <a:pt x="8925" y="13390"/>
                    <a:pt x="9558" y="13584"/>
                    <a:pt x="10186" y="13584"/>
                  </a:cubicBezTo>
                  <a:cubicBezTo>
                    <a:pt x="10962" y="13584"/>
                    <a:pt x="11730" y="13288"/>
                    <a:pt x="12335" y="12716"/>
                  </a:cubicBezTo>
                  <a:cubicBezTo>
                    <a:pt x="12357" y="12717"/>
                    <a:pt x="12378" y="12717"/>
                    <a:pt x="12399" y="12717"/>
                  </a:cubicBezTo>
                  <a:cubicBezTo>
                    <a:pt x="13752" y="12717"/>
                    <a:pt x="14859" y="11611"/>
                    <a:pt x="14859" y="10252"/>
                  </a:cubicBezTo>
                  <a:lnTo>
                    <a:pt x="14859" y="6156"/>
                  </a:lnTo>
                  <a:cubicBezTo>
                    <a:pt x="14859" y="5049"/>
                    <a:pt x="14109" y="4072"/>
                    <a:pt x="13049" y="3775"/>
                  </a:cubicBezTo>
                  <a:cubicBezTo>
                    <a:pt x="13032" y="3771"/>
                    <a:pt x="13015" y="3770"/>
                    <a:pt x="12998" y="3770"/>
                  </a:cubicBezTo>
                  <a:cubicBezTo>
                    <a:pt x="12897" y="3770"/>
                    <a:pt x="12806" y="3828"/>
                    <a:pt x="12776" y="3930"/>
                  </a:cubicBezTo>
                  <a:cubicBezTo>
                    <a:pt x="12740" y="4049"/>
                    <a:pt x="12811" y="4180"/>
                    <a:pt x="12930" y="4203"/>
                  </a:cubicBezTo>
                  <a:cubicBezTo>
                    <a:pt x="13800" y="4453"/>
                    <a:pt x="14407" y="5251"/>
                    <a:pt x="14407" y="6156"/>
                  </a:cubicBezTo>
                  <a:lnTo>
                    <a:pt x="14407" y="7978"/>
                  </a:lnTo>
                  <a:lnTo>
                    <a:pt x="12073" y="7978"/>
                  </a:lnTo>
                  <a:cubicBezTo>
                    <a:pt x="11906" y="7847"/>
                    <a:pt x="11918" y="7870"/>
                    <a:pt x="11740" y="7763"/>
                  </a:cubicBezTo>
                  <a:cubicBezTo>
                    <a:pt x="11442" y="7597"/>
                    <a:pt x="11454" y="7609"/>
                    <a:pt x="11192" y="7513"/>
                  </a:cubicBezTo>
                  <a:cubicBezTo>
                    <a:pt x="10894" y="7406"/>
                    <a:pt x="10871" y="7406"/>
                    <a:pt x="10609" y="7370"/>
                  </a:cubicBezTo>
                  <a:cubicBezTo>
                    <a:pt x="10525" y="7358"/>
                    <a:pt x="10454" y="7335"/>
                    <a:pt x="10371" y="7335"/>
                  </a:cubicBezTo>
                  <a:lnTo>
                    <a:pt x="10371" y="6156"/>
                  </a:lnTo>
                  <a:cubicBezTo>
                    <a:pt x="10371" y="5168"/>
                    <a:pt x="11073" y="4334"/>
                    <a:pt x="12037" y="4168"/>
                  </a:cubicBezTo>
                  <a:cubicBezTo>
                    <a:pt x="12157" y="4144"/>
                    <a:pt x="12240" y="4025"/>
                    <a:pt x="12216" y="3906"/>
                  </a:cubicBezTo>
                  <a:cubicBezTo>
                    <a:pt x="12195" y="3800"/>
                    <a:pt x="12099" y="3723"/>
                    <a:pt x="11995" y="3723"/>
                  </a:cubicBezTo>
                  <a:cubicBezTo>
                    <a:pt x="11982" y="3723"/>
                    <a:pt x="11968" y="3724"/>
                    <a:pt x="11954" y="3727"/>
                  </a:cubicBezTo>
                  <a:cubicBezTo>
                    <a:pt x="10775" y="3930"/>
                    <a:pt x="9918" y="4953"/>
                    <a:pt x="9918" y="6156"/>
                  </a:cubicBezTo>
                  <a:lnTo>
                    <a:pt x="9918" y="7358"/>
                  </a:lnTo>
                  <a:cubicBezTo>
                    <a:pt x="9418" y="7394"/>
                    <a:pt x="8942" y="7549"/>
                    <a:pt x="8525" y="7811"/>
                  </a:cubicBezTo>
                  <a:lnTo>
                    <a:pt x="8525" y="4549"/>
                  </a:lnTo>
                  <a:cubicBezTo>
                    <a:pt x="8525" y="3906"/>
                    <a:pt x="8013" y="3382"/>
                    <a:pt x="7370" y="3382"/>
                  </a:cubicBezTo>
                  <a:lnTo>
                    <a:pt x="6703" y="3382"/>
                  </a:lnTo>
                  <a:lnTo>
                    <a:pt x="6703" y="2965"/>
                  </a:lnTo>
                  <a:lnTo>
                    <a:pt x="7394" y="2965"/>
                  </a:lnTo>
                  <a:cubicBezTo>
                    <a:pt x="7525" y="2965"/>
                    <a:pt x="7620" y="2858"/>
                    <a:pt x="7620" y="2739"/>
                  </a:cubicBezTo>
                  <a:lnTo>
                    <a:pt x="7620" y="227"/>
                  </a:lnTo>
                  <a:cubicBezTo>
                    <a:pt x="7620" y="108"/>
                    <a:pt x="7525" y="0"/>
                    <a:pt x="73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45"/>
          <p:cNvSpPr txBox="1"/>
          <p:nvPr>
            <p:ph type="title"/>
          </p:nvPr>
        </p:nvSpPr>
        <p:spPr>
          <a:xfrm>
            <a:off x="1238250" y="1435625"/>
            <a:ext cx="6553200" cy="1784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54%</a:t>
            </a:r>
            <a:endParaRPr/>
          </a:p>
        </p:txBody>
      </p:sp>
      <p:sp>
        <p:nvSpPr>
          <p:cNvPr id="959" name="Google Shape;959;p45"/>
          <p:cNvSpPr txBox="1"/>
          <p:nvPr>
            <p:ph idx="1" type="body"/>
          </p:nvPr>
        </p:nvSpPr>
        <p:spPr>
          <a:xfrm>
            <a:off x="1322900" y="3296300"/>
            <a:ext cx="7198800" cy="6714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b="1" lang="en" sz="1700"/>
              <a:t>a</a:t>
            </a:r>
            <a:r>
              <a:rPr b="1" lang="en" sz="1700"/>
              <a:t>re either suffering from heart disease or are on the verge of suffering.</a:t>
            </a:r>
            <a:endParaRPr b="1" sz="1700"/>
          </a:p>
        </p:txBody>
      </p:sp>
      <p:grpSp>
        <p:nvGrpSpPr>
          <p:cNvPr id="960" name="Google Shape;960;p45"/>
          <p:cNvGrpSpPr/>
          <p:nvPr/>
        </p:nvGrpSpPr>
        <p:grpSpPr>
          <a:xfrm flipH="1" rot="5400000">
            <a:off x="422512" y="295723"/>
            <a:ext cx="730025" cy="939886"/>
            <a:chOff x="4756371" y="431035"/>
            <a:chExt cx="296770" cy="382068"/>
          </a:xfrm>
        </p:grpSpPr>
        <p:sp>
          <p:nvSpPr>
            <p:cNvPr id="961" name="Google Shape;961;p45"/>
            <p:cNvSpPr/>
            <p:nvPr/>
          </p:nvSpPr>
          <p:spPr>
            <a:xfrm>
              <a:off x="4916271" y="593739"/>
              <a:ext cx="99857" cy="99857"/>
            </a:xfrm>
            <a:custGeom>
              <a:rect b="b" l="l" r="r" t="t"/>
              <a:pathLst>
                <a:path extrusionOk="0" h="4771" w="4771">
                  <a:moveTo>
                    <a:pt x="2402" y="0"/>
                  </a:moveTo>
                  <a:cubicBezTo>
                    <a:pt x="1067" y="0"/>
                    <a:pt x="0" y="1068"/>
                    <a:pt x="0" y="2402"/>
                  </a:cubicBezTo>
                  <a:cubicBezTo>
                    <a:pt x="0" y="3703"/>
                    <a:pt x="1067" y="4770"/>
                    <a:pt x="2402" y="4770"/>
                  </a:cubicBezTo>
                  <a:cubicBezTo>
                    <a:pt x="3703" y="4770"/>
                    <a:pt x="4770" y="3703"/>
                    <a:pt x="4770" y="2402"/>
                  </a:cubicBezTo>
                  <a:cubicBezTo>
                    <a:pt x="4770" y="1068"/>
                    <a:pt x="3703" y="0"/>
                    <a:pt x="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5"/>
            <p:cNvSpPr/>
            <p:nvPr/>
          </p:nvSpPr>
          <p:spPr>
            <a:xfrm>
              <a:off x="4956063" y="431035"/>
              <a:ext cx="87299" cy="74239"/>
            </a:xfrm>
            <a:custGeom>
              <a:rect b="b" l="l" r="r" t="t"/>
              <a:pathLst>
                <a:path extrusionOk="0" h="3547" w="4171">
                  <a:moveTo>
                    <a:pt x="2369" y="1"/>
                  </a:moveTo>
                  <a:cubicBezTo>
                    <a:pt x="801" y="1"/>
                    <a:pt x="0" y="1902"/>
                    <a:pt x="1135" y="3036"/>
                  </a:cubicBezTo>
                  <a:cubicBezTo>
                    <a:pt x="1487" y="3389"/>
                    <a:pt x="1924" y="3546"/>
                    <a:pt x="2357" y="3546"/>
                  </a:cubicBezTo>
                  <a:cubicBezTo>
                    <a:pt x="3275" y="3546"/>
                    <a:pt x="4170" y="2835"/>
                    <a:pt x="4170" y="1769"/>
                  </a:cubicBezTo>
                  <a:cubicBezTo>
                    <a:pt x="4170" y="768"/>
                    <a:pt x="3369" y="1"/>
                    <a:pt x="2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5"/>
            <p:cNvSpPr/>
            <p:nvPr/>
          </p:nvSpPr>
          <p:spPr>
            <a:xfrm>
              <a:off x="4834573" y="498771"/>
              <a:ext cx="63543" cy="53706"/>
            </a:xfrm>
            <a:custGeom>
              <a:rect b="b" l="l" r="r" t="t"/>
              <a:pathLst>
                <a:path extrusionOk="0" h="2566" w="3036">
                  <a:moveTo>
                    <a:pt x="1735" y="0"/>
                  </a:moveTo>
                  <a:cubicBezTo>
                    <a:pt x="601" y="0"/>
                    <a:pt x="0" y="1368"/>
                    <a:pt x="834" y="2169"/>
                  </a:cubicBezTo>
                  <a:cubicBezTo>
                    <a:pt x="1097" y="2443"/>
                    <a:pt x="1425" y="2565"/>
                    <a:pt x="1746" y="2565"/>
                  </a:cubicBezTo>
                  <a:cubicBezTo>
                    <a:pt x="2404" y="2565"/>
                    <a:pt x="3036" y="2052"/>
                    <a:pt x="3036" y="1268"/>
                  </a:cubicBezTo>
                  <a:cubicBezTo>
                    <a:pt x="3036" y="568"/>
                    <a:pt x="2435" y="0"/>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5"/>
            <p:cNvSpPr/>
            <p:nvPr/>
          </p:nvSpPr>
          <p:spPr>
            <a:xfrm>
              <a:off x="5018210" y="779510"/>
              <a:ext cx="34932" cy="33593"/>
            </a:xfrm>
            <a:custGeom>
              <a:rect b="b" l="l" r="r" t="t"/>
              <a:pathLst>
                <a:path extrusionOk="0" h="1605" w="1669">
                  <a:moveTo>
                    <a:pt x="815" y="0"/>
                  </a:moveTo>
                  <a:cubicBezTo>
                    <a:pt x="401" y="0"/>
                    <a:pt x="0" y="322"/>
                    <a:pt x="0" y="799"/>
                  </a:cubicBezTo>
                  <a:cubicBezTo>
                    <a:pt x="0" y="1292"/>
                    <a:pt x="392" y="1604"/>
                    <a:pt x="801" y="1604"/>
                  </a:cubicBezTo>
                  <a:cubicBezTo>
                    <a:pt x="1000" y="1604"/>
                    <a:pt x="1204" y="1530"/>
                    <a:pt x="1368" y="1366"/>
                  </a:cubicBezTo>
                  <a:cubicBezTo>
                    <a:pt x="1668" y="1066"/>
                    <a:pt x="1668" y="565"/>
                    <a:pt x="1368" y="232"/>
                  </a:cubicBezTo>
                  <a:cubicBezTo>
                    <a:pt x="1208" y="71"/>
                    <a:pt x="1010" y="0"/>
                    <a:pt x="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5"/>
            <p:cNvSpPr/>
            <p:nvPr/>
          </p:nvSpPr>
          <p:spPr>
            <a:xfrm>
              <a:off x="4756371" y="648183"/>
              <a:ext cx="62853" cy="54271"/>
            </a:xfrm>
            <a:custGeom>
              <a:rect b="b" l="l" r="r" t="t"/>
              <a:pathLst>
                <a:path extrusionOk="0" h="2593" w="3003">
                  <a:moveTo>
                    <a:pt x="1735" y="1"/>
                  </a:moveTo>
                  <a:cubicBezTo>
                    <a:pt x="567" y="1"/>
                    <a:pt x="0" y="1402"/>
                    <a:pt x="801" y="2203"/>
                  </a:cubicBezTo>
                  <a:cubicBezTo>
                    <a:pt x="1071" y="2472"/>
                    <a:pt x="1396" y="2592"/>
                    <a:pt x="1714" y="2592"/>
                  </a:cubicBezTo>
                  <a:cubicBezTo>
                    <a:pt x="2377" y="2592"/>
                    <a:pt x="3002" y="2069"/>
                    <a:pt x="3002" y="1302"/>
                  </a:cubicBezTo>
                  <a:cubicBezTo>
                    <a:pt x="3002" y="601"/>
                    <a:pt x="2435" y="1"/>
                    <a:pt x="1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5"/>
            <p:cNvSpPr/>
            <p:nvPr/>
          </p:nvSpPr>
          <p:spPr>
            <a:xfrm>
              <a:off x="4965147" y="643997"/>
              <a:ext cx="71225" cy="145945"/>
            </a:xfrm>
            <a:custGeom>
              <a:rect b="b" l="l" r="r" t="t"/>
              <a:pathLst>
                <a:path extrusionOk="0" h="6973" w="3403">
                  <a:moveTo>
                    <a:pt x="69" y="0"/>
                  </a:moveTo>
                  <a:cubicBezTo>
                    <a:pt x="68" y="0"/>
                    <a:pt x="67" y="0"/>
                    <a:pt x="67" y="1"/>
                  </a:cubicBezTo>
                  <a:cubicBezTo>
                    <a:pt x="0" y="34"/>
                    <a:pt x="667" y="1635"/>
                    <a:pt x="1568" y="3537"/>
                  </a:cubicBezTo>
                  <a:cubicBezTo>
                    <a:pt x="2459" y="5451"/>
                    <a:pt x="3219" y="6973"/>
                    <a:pt x="3332" y="6973"/>
                  </a:cubicBezTo>
                  <a:cubicBezTo>
                    <a:pt x="3334" y="6973"/>
                    <a:pt x="3335" y="6973"/>
                    <a:pt x="3336" y="6972"/>
                  </a:cubicBezTo>
                  <a:cubicBezTo>
                    <a:pt x="3402" y="6939"/>
                    <a:pt x="2735" y="5338"/>
                    <a:pt x="1835" y="3403"/>
                  </a:cubicBezTo>
                  <a:cubicBezTo>
                    <a:pt x="944" y="1522"/>
                    <a:pt x="151" y="0"/>
                    <a:pt x="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5"/>
            <p:cNvSpPr/>
            <p:nvPr/>
          </p:nvSpPr>
          <p:spPr>
            <a:xfrm>
              <a:off x="4799659" y="648351"/>
              <a:ext cx="162689" cy="25304"/>
            </a:xfrm>
            <a:custGeom>
              <a:rect b="b" l="l" r="r" t="t"/>
              <a:pathLst>
                <a:path extrusionOk="0" h="1209" w="7773">
                  <a:moveTo>
                    <a:pt x="7617" y="0"/>
                  </a:moveTo>
                  <a:cubicBezTo>
                    <a:pt x="7145" y="0"/>
                    <a:pt x="5654" y="180"/>
                    <a:pt x="3870" y="427"/>
                  </a:cubicBezTo>
                  <a:cubicBezTo>
                    <a:pt x="1702" y="760"/>
                    <a:pt x="0" y="1094"/>
                    <a:pt x="0" y="1194"/>
                  </a:cubicBezTo>
                  <a:cubicBezTo>
                    <a:pt x="0" y="1204"/>
                    <a:pt x="37" y="1208"/>
                    <a:pt x="107" y="1208"/>
                  </a:cubicBezTo>
                  <a:cubicBezTo>
                    <a:pt x="516" y="1208"/>
                    <a:pt x="2051" y="1045"/>
                    <a:pt x="3903" y="760"/>
                  </a:cubicBezTo>
                  <a:cubicBezTo>
                    <a:pt x="6038" y="427"/>
                    <a:pt x="7773" y="93"/>
                    <a:pt x="7773" y="26"/>
                  </a:cubicBezTo>
                  <a:cubicBezTo>
                    <a:pt x="7773" y="9"/>
                    <a:pt x="7718" y="0"/>
                    <a:pt x="7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4874365" y="523157"/>
              <a:ext cx="85897" cy="102034"/>
            </a:xfrm>
            <a:custGeom>
              <a:rect b="b" l="l" r="r" t="t"/>
              <a:pathLst>
                <a:path extrusionOk="0" h="4875" w="4104">
                  <a:moveTo>
                    <a:pt x="74" y="0"/>
                  </a:moveTo>
                  <a:cubicBezTo>
                    <a:pt x="71" y="0"/>
                    <a:pt x="69" y="1"/>
                    <a:pt x="67" y="3"/>
                  </a:cubicBezTo>
                  <a:cubicBezTo>
                    <a:pt x="1" y="36"/>
                    <a:pt x="668" y="1304"/>
                    <a:pt x="1769" y="2672"/>
                  </a:cubicBezTo>
                  <a:cubicBezTo>
                    <a:pt x="2849" y="4014"/>
                    <a:pt x="3961" y="4874"/>
                    <a:pt x="4034" y="4874"/>
                  </a:cubicBezTo>
                  <a:cubicBezTo>
                    <a:pt x="4035" y="4874"/>
                    <a:pt x="4036" y="4874"/>
                    <a:pt x="4037" y="4873"/>
                  </a:cubicBezTo>
                  <a:cubicBezTo>
                    <a:pt x="4104" y="4773"/>
                    <a:pt x="3136" y="3772"/>
                    <a:pt x="2035" y="2438"/>
                  </a:cubicBezTo>
                  <a:cubicBezTo>
                    <a:pt x="965" y="1140"/>
                    <a:pt x="178" y="0"/>
                    <a:pt x="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5"/>
            <p:cNvSpPr/>
            <p:nvPr/>
          </p:nvSpPr>
          <p:spPr>
            <a:xfrm>
              <a:off x="4962342" y="467352"/>
              <a:ext cx="43304" cy="162710"/>
            </a:xfrm>
            <a:custGeom>
              <a:rect b="b" l="l" r="r" t="t"/>
              <a:pathLst>
                <a:path extrusionOk="0" h="7774" w="2069">
                  <a:moveTo>
                    <a:pt x="2069" y="0"/>
                  </a:moveTo>
                  <a:lnTo>
                    <a:pt x="2002" y="34"/>
                  </a:lnTo>
                  <a:cubicBezTo>
                    <a:pt x="1969" y="100"/>
                    <a:pt x="1935" y="201"/>
                    <a:pt x="1935" y="267"/>
                  </a:cubicBezTo>
                  <a:cubicBezTo>
                    <a:pt x="1835" y="467"/>
                    <a:pt x="1735" y="768"/>
                    <a:pt x="1635" y="1101"/>
                  </a:cubicBezTo>
                  <a:cubicBezTo>
                    <a:pt x="1402" y="1802"/>
                    <a:pt x="1135" y="2769"/>
                    <a:pt x="868" y="3836"/>
                  </a:cubicBezTo>
                  <a:cubicBezTo>
                    <a:pt x="301" y="5971"/>
                    <a:pt x="1" y="7773"/>
                    <a:pt x="101" y="7773"/>
                  </a:cubicBezTo>
                  <a:cubicBezTo>
                    <a:pt x="101" y="7773"/>
                    <a:pt x="102" y="7773"/>
                    <a:pt x="103" y="7773"/>
                  </a:cubicBezTo>
                  <a:cubicBezTo>
                    <a:pt x="176" y="7773"/>
                    <a:pt x="639" y="6051"/>
                    <a:pt x="1168" y="3903"/>
                  </a:cubicBezTo>
                  <a:cubicBezTo>
                    <a:pt x="1435" y="2836"/>
                    <a:pt x="1702" y="1868"/>
                    <a:pt x="1869" y="1168"/>
                  </a:cubicBezTo>
                  <a:cubicBezTo>
                    <a:pt x="1935" y="868"/>
                    <a:pt x="1969" y="601"/>
                    <a:pt x="2035" y="334"/>
                  </a:cubicBezTo>
                  <a:lnTo>
                    <a:pt x="2069" y="100"/>
                  </a:lnTo>
                  <a:lnTo>
                    <a:pt x="2069" y="34"/>
                  </a:lnTo>
                  <a:cubicBezTo>
                    <a:pt x="2069" y="34"/>
                    <a:pt x="2069" y="0"/>
                    <a:pt x="20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45"/>
          <p:cNvSpPr/>
          <p:nvPr/>
        </p:nvSpPr>
        <p:spPr>
          <a:xfrm>
            <a:off x="7850490" y="4306667"/>
            <a:ext cx="671418" cy="148826"/>
          </a:xfrm>
          <a:custGeom>
            <a:rect b="b" l="l" r="r" t="t"/>
            <a:pathLst>
              <a:path extrusionOk="0" h="2493" w="11247">
                <a:moveTo>
                  <a:pt x="0" y="0"/>
                </a:moveTo>
                <a:lnTo>
                  <a:pt x="0" y="2493"/>
                </a:lnTo>
                <a:lnTo>
                  <a:pt x="11247" y="2493"/>
                </a:lnTo>
                <a:lnTo>
                  <a:pt x="11247"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5"/>
          <p:cNvSpPr/>
          <p:nvPr/>
        </p:nvSpPr>
        <p:spPr>
          <a:xfrm>
            <a:off x="8111786" y="4045368"/>
            <a:ext cx="148826" cy="671418"/>
          </a:xfrm>
          <a:custGeom>
            <a:rect b="b" l="l" r="r" t="t"/>
            <a:pathLst>
              <a:path extrusionOk="0" h="11247" w="2493">
                <a:moveTo>
                  <a:pt x="0" y="0"/>
                </a:moveTo>
                <a:lnTo>
                  <a:pt x="0" y="11247"/>
                </a:lnTo>
                <a:lnTo>
                  <a:pt x="2493" y="11247"/>
                </a:lnTo>
                <a:lnTo>
                  <a:pt x="2493"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5"/>
          <p:cNvSpPr/>
          <p:nvPr/>
        </p:nvSpPr>
        <p:spPr>
          <a:xfrm>
            <a:off x="7629577" y="3828089"/>
            <a:ext cx="1106100" cy="1106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5"/>
          <p:cNvSpPr txBox="1"/>
          <p:nvPr>
            <p:ph idx="1" type="body"/>
          </p:nvPr>
        </p:nvSpPr>
        <p:spPr>
          <a:xfrm>
            <a:off x="1466225" y="687950"/>
            <a:ext cx="7198800" cy="6714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sz="1700"/>
              <a:t>According to our dataset more than</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6"/>
          <p:cNvSpPr txBox="1"/>
          <p:nvPr>
            <p:ph type="title"/>
          </p:nvPr>
        </p:nvSpPr>
        <p:spPr>
          <a:xfrm>
            <a:off x="311700" y="648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79" name="Google Shape;979;p46"/>
          <p:cNvSpPr txBox="1"/>
          <p:nvPr>
            <p:ph idx="2" type="title"/>
          </p:nvPr>
        </p:nvSpPr>
        <p:spPr>
          <a:xfrm>
            <a:off x="2133000" y="2921250"/>
            <a:ext cx="4878000" cy="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D5A6BD"/>
                </a:solidFill>
              </a:rPr>
              <a:t>RELEVA</a:t>
            </a:r>
            <a:r>
              <a:rPr b="1" i="1" lang="en">
                <a:solidFill>
                  <a:srgbClr val="1C4587"/>
                </a:solidFill>
              </a:rPr>
              <a:t>NCE AND USE</a:t>
            </a:r>
            <a:endParaRPr b="1" i="1">
              <a:solidFill>
                <a:srgbClr val="1C4587"/>
              </a:solidFill>
            </a:endParaRPr>
          </a:p>
        </p:txBody>
      </p:sp>
      <p:sp>
        <p:nvSpPr>
          <p:cNvPr id="980" name="Google Shape;980;p46"/>
          <p:cNvSpPr txBox="1"/>
          <p:nvPr>
            <p:ph idx="1" type="subTitle"/>
          </p:nvPr>
        </p:nvSpPr>
        <p:spPr>
          <a:xfrm>
            <a:off x="2133600" y="3601250"/>
            <a:ext cx="4876800" cy="5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100">
                <a:solidFill>
                  <a:srgbClr val="3C78D8"/>
                </a:solidFill>
              </a:rPr>
              <a:t>Discussing benefits of health application</a:t>
            </a:r>
            <a:endParaRPr i="1" sz="2100">
              <a:solidFill>
                <a:srgbClr val="3C78D8"/>
              </a:solidFill>
            </a:endParaRPr>
          </a:p>
          <a:p>
            <a:pPr indent="0" lvl="0" marL="0" rtl="0" algn="ctr">
              <a:spcBef>
                <a:spcPts val="0"/>
              </a:spcBef>
              <a:spcAft>
                <a:spcPts val="0"/>
              </a:spcAft>
              <a:buNone/>
            </a:pPr>
            <a:r>
              <a:t/>
            </a:r>
            <a:endParaRPr i="1"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47"/>
          <p:cNvSpPr txBox="1"/>
          <p:nvPr>
            <p:ph type="title"/>
          </p:nvPr>
        </p:nvSpPr>
        <p:spPr>
          <a:xfrm>
            <a:off x="720000" y="3685850"/>
            <a:ext cx="2292900" cy="624000"/>
          </a:xfrm>
          <a:prstGeom prst="rect">
            <a:avLst/>
          </a:prstGeom>
        </p:spPr>
        <p:txBody>
          <a:bodyPr anchorCtr="0" anchor="t" bIns="91425" lIns="91425" spcFirstLastPara="1" rIns="91425" wrap="square" tIns="91425">
            <a:noAutofit/>
          </a:bodyPr>
          <a:lstStyle/>
          <a:p>
            <a:pPr indent="0" lvl="0" marL="0" rtl="0" algn="l">
              <a:lnSpc>
                <a:spcPct val="120000"/>
              </a:lnSpc>
              <a:spcBef>
                <a:spcPts val="1800"/>
              </a:spcBef>
              <a:spcAft>
                <a:spcPts val="0"/>
              </a:spcAft>
              <a:buNone/>
            </a:pPr>
            <a:r>
              <a:t/>
            </a:r>
            <a:endParaRPr b="1" sz="3050">
              <a:solidFill>
                <a:srgbClr val="222222"/>
              </a:solidFill>
              <a:latin typeface="Roboto"/>
              <a:ea typeface="Roboto"/>
              <a:cs typeface="Roboto"/>
              <a:sym typeface="Roboto"/>
            </a:endParaRPr>
          </a:p>
          <a:p>
            <a:pPr indent="0" lvl="0" marL="0" rtl="0" algn="ctr">
              <a:spcBef>
                <a:spcPts val="400"/>
              </a:spcBef>
              <a:spcAft>
                <a:spcPts val="0"/>
              </a:spcAft>
              <a:buNone/>
            </a:pPr>
            <a:r>
              <a:t/>
            </a:r>
            <a:endParaRPr/>
          </a:p>
        </p:txBody>
      </p:sp>
      <p:sp>
        <p:nvSpPr>
          <p:cNvPr id="986" name="Google Shape;986;p47"/>
          <p:cNvSpPr txBox="1"/>
          <p:nvPr>
            <p:ph idx="2" type="title"/>
          </p:nvPr>
        </p:nvSpPr>
        <p:spPr>
          <a:xfrm>
            <a:off x="3425550" y="3685850"/>
            <a:ext cx="22929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202124"/>
                </a:solidFill>
                <a:highlight>
                  <a:srgbClr val="FFFFFF"/>
                </a:highlight>
                <a:latin typeface="Arial"/>
                <a:ea typeface="Arial"/>
                <a:cs typeface="Arial"/>
                <a:sym typeface="Arial"/>
              </a:rPr>
              <a:t>Patients can monitor their health personally.</a:t>
            </a:r>
            <a:endParaRPr b="1" sz="21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987" name="Google Shape;987;p47"/>
          <p:cNvSpPr txBox="1"/>
          <p:nvPr>
            <p:ph idx="3" type="title"/>
          </p:nvPr>
        </p:nvSpPr>
        <p:spPr>
          <a:xfrm>
            <a:off x="6131100" y="3685850"/>
            <a:ext cx="22929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202124"/>
                </a:solidFill>
                <a:highlight>
                  <a:srgbClr val="FFFFFF"/>
                </a:highlight>
                <a:latin typeface="Arial"/>
                <a:ea typeface="Arial"/>
                <a:cs typeface="Arial"/>
                <a:sym typeface="Arial"/>
              </a:rPr>
              <a:t>Delivering patient care at home.</a:t>
            </a:r>
            <a:endParaRPr b="1" sz="21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988" name="Google Shape;988;p47"/>
          <p:cNvSpPr txBox="1"/>
          <p:nvPr>
            <p:ph idx="4" type="title"/>
          </p:nvPr>
        </p:nvSpPr>
        <p:spPr>
          <a:xfrm>
            <a:off x="720000" y="1985800"/>
            <a:ext cx="22929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202124"/>
                </a:solidFill>
                <a:highlight>
                  <a:srgbClr val="FFFFFF"/>
                </a:highlight>
              </a:rPr>
              <a:t>Blessing for Far Remote Areas.</a:t>
            </a:r>
            <a:endParaRPr b="1" sz="2000"/>
          </a:p>
        </p:txBody>
      </p:sp>
      <p:sp>
        <p:nvSpPr>
          <p:cNvPr id="989" name="Google Shape;989;p47"/>
          <p:cNvSpPr txBox="1"/>
          <p:nvPr>
            <p:ph idx="5" type="title"/>
          </p:nvPr>
        </p:nvSpPr>
        <p:spPr>
          <a:xfrm>
            <a:off x="3425550" y="1985800"/>
            <a:ext cx="2292900" cy="624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500">
                <a:solidFill>
                  <a:srgbClr val="202124"/>
                </a:solidFill>
              </a:rPr>
              <a:t>Reduces Risk of the Wrong Diagnosis.</a:t>
            </a:r>
            <a:endParaRPr b="1" sz="1500">
              <a:solidFill>
                <a:srgbClr val="202124"/>
              </a:solidFill>
            </a:endParaRPr>
          </a:p>
          <a:p>
            <a:pPr indent="0" lvl="0" marL="0" rtl="0" algn="ctr">
              <a:spcBef>
                <a:spcPts val="300"/>
              </a:spcBef>
              <a:spcAft>
                <a:spcPts val="0"/>
              </a:spcAft>
              <a:buNone/>
            </a:pPr>
            <a:r>
              <a:t/>
            </a:r>
            <a:endParaRPr/>
          </a:p>
        </p:txBody>
      </p:sp>
      <p:sp>
        <p:nvSpPr>
          <p:cNvPr id="990" name="Google Shape;990;p47"/>
          <p:cNvSpPr txBox="1"/>
          <p:nvPr>
            <p:ph idx="6" type="title"/>
          </p:nvPr>
        </p:nvSpPr>
        <p:spPr>
          <a:xfrm>
            <a:off x="6131100" y="1985800"/>
            <a:ext cx="2292900" cy="6240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b="1" lang="en" sz="1500">
                <a:solidFill>
                  <a:srgbClr val="202124"/>
                </a:solidFill>
              </a:rPr>
              <a:t>Reduction in Medical Bill and Expenses.</a:t>
            </a:r>
            <a:endParaRPr b="1" sz="1500">
              <a:solidFill>
                <a:srgbClr val="202124"/>
              </a:solidFill>
            </a:endParaRPr>
          </a:p>
          <a:p>
            <a:pPr indent="0" lvl="0" marL="0" rtl="0" algn="ctr">
              <a:spcBef>
                <a:spcPts val="300"/>
              </a:spcBef>
              <a:spcAft>
                <a:spcPts val="0"/>
              </a:spcAft>
              <a:buNone/>
            </a:pPr>
            <a:r>
              <a:t/>
            </a:r>
            <a:endParaRPr/>
          </a:p>
        </p:txBody>
      </p:sp>
      <p:sp>
        <p:nvSpPr>
          <p:cNvPr id="991" name="Google Shape;991;p47"/>
          <p:cNvSpPr txBox="1"/>
          <p:nvPr>
            <p:ph idx="7" type="title"/>
          </p:nvPr>
        </p:nvSpPr>
        <p:spPr>
          <a:xfrm>
            <a:off x="0" y="342750"/>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RELEVANCE AND USE</a:t>
            </a:r>
            <a:endParaRPr/>
          </a:p>
        </p:txBody>
      </p:sp>
      <p:cxnSp>
        <p:nvCxnSpPr>
          <p:cNvPr id="992" name="Google Shape;992;p47"/>
          <p:cNvCxnSpPr/>
          <p:nvPr/>
        </p:nvCxnSpPr>
        <p:spPr>
          <a:xfrm>
            <a:off x="2312175" y="1688300"/>
            <a:ext cx="1743000" cy="0"/>
          </a:xfrm>
          <a:prstGeom prst="straightConnector1">
            <a:avLst/>
          </a:prstGeom>
          <a:noFill/>
          <a:ln cap="flat" cmpd="sng" w="9525">
            <a:solidFill>
              <a:srgbClr val="2C272A"/>
            </a:solidFill>
            <a:prstDash val="solid"/>
            <a:round/>
            <a:headEnd len="med" w="med" type="none"/>
            <a:tailEnd len="med" w="med" type="none"/>
          </a:ln>
        </p:spPr>
      </p:cxnSp>
      <p:cxnSp>
        <p:nvCxnSpPr>
          <p:cNvPr id="993" name="Google Shape;993;p47"/>
          <p:cNvCxnSpPr/>
          <p:nvPr/>
        </p:nvCxnSpPr>
        <p:spPr>
          <a:xfrm>
            <a:off x="5043525" y="1688300"/>
            <a:ext cx="1743000" cy="0"/>
          </a:xfrm>
          <a:prstGeom prst="straightConnector1">
            <a:avLst/>
          </a:prstGeom>
          <a:noFill/>
          <a:ln cap="flat" cmpd="sng" w="9525">
            <a:solidFill>
              <a:srgbClr val="2C272A"/>
            </a:solidFill>
            <a:prstDash val="solid"/>
            <a:round/>
            <a:headEnd len="med" w="med" type="none"/>
            <a:tailEnd len="med" w="med" type="none"/>
          </a:ln>
        </p:spPr>
      </p:cxnSp>
      <p:cxnSp>
        <p:nvCxnSpPr>
          <p:cNvPr id="994" name="Google Shape;994;p47"/>
          <p:cNvCxnSpPr/>
          <p:nvPr/>
        </p:nvCxnSpPr>
        <p:spPr>
          <a:xfrm>
            <a:off x="2312175" y="3374225"/>
            <a:ext cx="1743000" cy="0"/>
          </a:xfrm>
          <a:prstGeom prst="straightConnector1">
            <a:avLst/>
          </a:prstGeom>
          <a:noFill/>
          <a:ln cap="flat" cmpd="sng" w="9525">
            <a:solidFill>
              <a:srgbClr val="2C272A"/>
            </a:solidFill>
            <a:prstDash val="solid"/>
            <a:round/>
            <a:headEnd len="med" w="med" type="none"/>
            <a:tailEnd len="med" w="med" type="none"/>
          </a:ln>
        </p:spPr>
      </p:cxnSp>
      <p:cxnSp>
        <p:nvCxnSpPr>
          <p:cNvPr id="995" name="Google Shape;995;p47"/>
          <p:cNvCxnSpPr/>
          <p:nvPr/>
        </p:nvCxnSpPr>
        <p:spPr>
          <a:xfrm>
            <a:off x="5043525" y="3374225"/>
            <a:ext cx="1743000" cy="0"/>
          </a:xfrm>
          <a:prstGeom prst="straightConnector1">
            <a:avLst/>
          </a:prstGeom>
          <a:noFill/>
          <a:ln cap="flat" cmpd="sng" w="9525">
            <a:solidFill>
              <a:srgbClr val="2C272A"/>
            </a:solidFill>
            <a:prstDash val="solid"/>
            <a:round/>
            <a:headEnd len="med" w="med" type="none"/>
            <a:tailEnd len="med" w="med" type="none"/>
          </a:ln>
        </p:spPr>
      </p:cxnSp>
      <p:cxnSp>
        <p:nvCxnSpPr>
          <p:cNvPr id="996" name="Google Shape;996;p47"/>
          <p:cNvCxnSpPr/>
          <p:nvPr/>
        </p:nvCxnSpPr>
        <p:spPr>
          <a:xfrm>
            <a:off x="0" y="1681163"/>
            <a:ext cx="1414500" cy="9600"/>
          </a:xfrm>
          <a:prstGeom prst="straightConnector1">
            <a:avLst/>
          </a:prstGeom>
          <a:noFill/>
          <a:ln cap="flat" cmpd="sng" w="9525">
            <a:solidFill>
              <a:srgbClr val="2C272A"/>
            </a:solidFill>
            <a:prstDash val="solid"/>
            <a:round/>
            <a:headEnd len="med" w="med" type="none"/>
            <a:tailEnd len="med" w="med" type="none"/>
          </a:ln>
        </p:spPr>
      </p:cxnSp>
      <p:cxnSp>
        <p:nvCxnSpPr>
          <p:cNvPr id="997" name="Google Shape;997;p47"/>
          <p:cNvCxnSpPr/>
          <p:nvPr/>
        </p:nvCxnSpPr>
        <p:spPr>
          <a:xfrm>
            <a:off x="7729500" y="3371613"/>
            <a:ext cx="1414500" cy="9600"/>
          </a:xfrm>
          <a:prstGeom prst="straightConnector1">
            <a:avLst/>
          </a:prstGeom>
          <a:noFill/>
          <a:ln cap="flat" cmpd="sng" w="9525">
            <a:solidFill>
              <a:srgbClr val="2C272A"/>
            </a:solidFill>
            <a:prstDash val="solid"/>
            <a:round/>
            <a:headEnd len="med" w="med" type="none"/>
            <a:tailEnd len="med" w="med" type="none"/>
          </a:ln>
        </p:spPr>
      </p:cxnSp>
      <p:sp>
        <p:nvSpPr>
          <p:cNvPr id="998" name="Google Shape;998;p47"/>
          <p:cNvSpPr/>
          <p:nvPr/>
        </p:nvSpPr>
        <p:spPr>
          <a:xfrm>
            <a:off x="1600689" y="1463889"/>
            <a:ext cx="531522" cy="445807"/>
          </a:xfrm>
          <a:custGeom>
            <a:rect b="b" l="l" r="r" t="t"/>
            <a:pathLst>
              <a:path extrusionOk="0" h="19015" w="22671">
                <a:moveTo>
                  <a:pt x="3692" y="0"/>
                </a:moveTo>
                <a:lnTo>
                  <a:pt x="1" y="19015"/>
                </a:lnTo>
                <a:lnTo>
                  <a:pt x="18991" y="19015"/>
                </a:lnTo>
                <a:lnTo>
                  <a:pt x="2267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Fjalla One"/>
                <a:ea typeface="Fjalla One"/>
                <a:cs typeface="Fjalla One"/>
                <a:sym typeface="Fjalla One"/>
              </a:rPr>
              <a:t>1</a:t>
            </a:r>
            <a:endParaRPr/>
          </a:p>
        </p:txBody>
      </p:sp>
      <p:sp>
        <p:nvSpPr>
          <p:cNvPr id="999" name="Google Shape;999;p47"/>
          <p:cNvSpPr/>
          <p:nvPr/>
        </p:nvSpPr>
        <p:spPr>
          <a:xfrm>
            <a:off x="4306239" y="1463889"/>
            <a:ext cx="531522" cy="445807"/>
          </a:xfrm>
          <a:custGeom>
            <a:rect b="b" l="l" r="r" t="t"/>
            <a:pathLst>
              <a:path extrusionOk="0" h="19015" w="22671">
                <a:moveTo>
                  <a:pt x="3692" y="0"/>
                </a:moveTo>
                <a:lnTo>
                  <a:pt x="1" y="19015"/>
                </a:lnTo>
                <a:lnTo>
                  <a:pt x="18991" y="19015"/>
                </a:lnTo>
                <a:lnTo>
                  <a:pt x="226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Fjalla One"/>
                <a:ea typeface="Fjalla One"/>
                <a:cs typeface="Fjalla One"/>
                <a:sym typeface="Fjalla One"/>
              </a:rPr>
              <a:t>2</a:t>
            </a:r>
            <a:endParaRPr/>
          </a:p>
        </p:txBody>
      </p:sp>
      <p:sp>
        <p:nvSpPr>
          <p:cNvPr id="1000" name="Google Shape;1000;p47"/>
          <p:cNvSpPr/>
          <p:nvPr/>
        </p:nvSpPr>
        <p:spPr>
          <a:xfrm>
            <a:off x="7011789" y="1463889"/>
            <a:ext cx="531522" cy="445807"/>
          </a:xfrm>
          <a:custGeom>
            <a:rect b="b" l="l" r="r" t="t"/>
            <a:pathLst>
              <a:path extrusionOk="0" h="19015" w="22671">
                <a:moveTo>
                  <a:pt x="3692" y="0"/>
                </a:moveTo>
                <a:lnTo>
                  <a:pt x="1" y="19015"/>
                </a:lnTo>
                <a:lnTo>
                  <a:pt x="18991" y="19015"/>
                </a:lnTo>
                <a:lnTo>
                  <a:pt x="2267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Fjalla One"/>
                <a:ea typeface="Fjalla One"/>
                <a:cs typeface="Fjalla One"/>
                <a:sym typeface="Fjalla One"/>
              </a:rPr>
              <a:t>3</a:t>
            </a:r>
            <a:endParaRPr/>
          </a:p>
        </p:txBody>
      </p:sp>
      <p:sp>
        <p:nvSpPr>
          <p:cNvPr id="1001" name="Google Shape;1001;p47"/>
          <p:cNvSpPr/>
          <p:nvPr/>
        </p:nvSpPr>
        <p:spPr>
          <a:xfrm>
            <a:off x="1600689" y="3167089"/>
            <a:ext cx="531522" cy="445807"/>
          </a:xfrm>
          <a:custGeom>
            <a:rect b="b" l="l" r="r" t="t"/>
            <a:pathLst>
              <a:path extrusionOk="0" h="19015" w="22671">
                <a:moveTo>
                  <a:pt x="3692" y="0"/>
                </a:moveTo>
                <a:lnTo>
                  <a:pt x="1" y="19015"/>
                </a:lnTo>
                <a:lnTo>
                  <a:pt x="18991" y="19015"/>
                </a:lnTo>
                <a:lnTo>
                  <a:pt x="226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Fjalla One"/>
                <a:ea typeface="Fjalla One"/>
                <a:cs typeface="Fjalla One"/>
                <a:sym typeface="Fjalla One"/>
              </a:rPr>
              <a:t>4</a:t>
            </a:r>
            <a:endParaRPr/>
          </a:p>
        </p:txBody>
      </p:sp>
      <p:sp>
        <p:nvSpPr>
          <p:cNvPr id="1002" name="Google Shape;1002;p47"/>
          <p:cNvSpPr/>
          <p:nvPr/>
        </p:nvSpPr>
        <p:spPr>
          <a:xfrm>
            <a:off x="4306239" y="3167089"/>
            <a:ext cx="531522" cy="445807"/>
          </a:xfrm>
          <a:custGeom>
            <a:rect b="b" l="l" r="r" t="t"/>
            <a:pathLst>
              <a:path extrusionOk="0" h="19015" w="22671">
                <a:moveTo>
                  <a:pt x="3692" y="0"/>
                </a:moveTo>
                <a:lnTo>
                  <a:pt x="1" y="19015"/>
                </a:lnTo>
                <a:lnTo>
                  <a:pt x="18991" y="19015"/>
                </a:lnTo>
                <a:lnTo>
                  <a:pt x="2267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Fjalla One"/>
                <a:ea typeface="Fjalla One"/>
                <a:cs typeface="Fjalla One"/>
                <a:sym typeface="Fjalla One"/>
              </a:rPr>
              <a:t>5</a:t>
            </a:r>
            <a:endParaRPr/>
          </a:p>
        </p:txBody>
      </p:sp>
      <p:sp>
        <p:nvSpPr>
          <p:cNvPr id="1003" name="Google Shape;1003;p47"/>
          <p:cNvSpPr/>
          <p:nvPr/>
        </p:nvSpPr>
        <p:spPr>
          <a:xfrm>
            <a:off x="7011789" y="3167089"/>
            <a:ext cx="531522" cy="445807"/>
          </a:xfrm>
          <a:custGeom>
            <a:rect b="b" l="l" r="r" t="t"/>
            <a:pathLst>
              <a:path extrusionOk="0" h="19015" w="22671">
                <a:moveTo>
                  <a:pt x="3692" y="0"/>
                </a:moveTo>
                <a:lnTo>
                  <a:pt x="1" y="19015"/>
                </a:lnTo>
                <a:lnTo>
                  <a:pt x="18991" y="19015"/>
                </a:lnTo>
                <a:lnTo>
                  <a:pt x="226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Fjalla One"/>
                <a:ea typeface="Fjalla One"/>
                <a:cs typeface="Fjalla One"/>
                <a:sym typeface="Fjalla One"/>
              </a:rPr>
              <a:t>6</a:t>
            </a:r>
            <a:endParaRPr/>
          </a:p>
        </p:txBody>
      </p:sp>
      <p:sp>
        <p:nvSpPr>
          <p:cNvPr id="1004" name="Google Shape;1004;p47"/>
          <p:cNvSpPr txBox="1"/>
          <p:nvPr>
            <p:ph idx="4" type="title"/>
          </p:nvPr>
        </p:nvSpPr>
        <p:spPr>
          <a:xfrm>
            <a:off x="647050" y="3685850"/>
            <a:ext cx="2292900" cy="92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202124"/>
                </a:solidFill>
                <a:highlight>
                  <a:srgbClr val="FFFFFF"/>
                </a:highlight>
              </a:rPr>
              <a:t>Health applications are boon for doctors and medical staff.</a:t>
            </a:r>
            <a:endParaRPr b="1"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48"/>
          <p:cNvSpPr txBox="1"/>
          <p:nvPr>
            <p:ph type="title"/>
          </p:nvPr>
        </p:nvSpPr>
        <p:spPr>
          <a:xfrm>
            <a:off x="0" y="3716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t>APPLICATION AND UTILITY</a:t>
            </a:r>
            <a:endParaRPr/>
          </a:p>
        </p:txBody>
      </p:sp>
      <p:sp>
        <p:nvSpPr>
          <p:cNvPr id="1010" name="Google Shape;1010;p48"/>
          <p:cNvSpPr txBox="1"/>
          <p:nvPr>
            <p:ph idx="4294967295" type="subTitle"/>
          </p:nvPr>
        </p:nvSpPr>
        <p:spPr>
          <a:xfrm>
            <a:off x="168300" y="1391700"/>
            <a:ext cx="2779500" cy="1405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b="1" lang="en">
                <a:solidFill>
                  <a:srgbClr val="000622"/>
                </a:solidFill>
                <a:highlight>
                  <a:srgbClr val="FFFFFF"/>
                </a:highlight>
              </a:rPr>
              <a:t> Assist individuals in monitoring their own heart conditions. </a:t>
            </a:r>
            <a:endParaRPr b="1" sz="1900"/>
          </a:p>
        </p:txBody>
      </p:sp>
      <p:grpSp>
        <p:nvGrpSpPr>
          <p:cNvPr id="1011" name="Google Shape;1011;p48"/>
          <p:cNvGrpSpPr/>
          <p:nvPr/>
        </p:nvGrpSpPr>
        <p:grpSpPr>
          <a:xfrm>
            <a:off x="3597561" y="1725742"/>
            <a:ext cx="1717501" cy="1790563"/>
            <a:chOff x="1230239" y="1646277"/>
            <a:chExt cx="1348117" cy="1346693"/>
          </a:xfrm>
        </p:grpSpPr>
        <p:sp>
          <p:nvSpPr>
            <p:cNvPr id="1012" name="Google Shape;1012;p48"/>
            <p:cNvSpPr/>
            <p:nvPr/>
          </p:nvSpPr>
          <p:spPr>
            <a:xfrm>
              <a:off x="1230239" y="1861449"/>
              <a:ext cx="1348117" cy="1131496"/>
            </a:xfrm>
            <a:custGeom>
              <a:rect b="b" l="l" r="r" t="t"/>
              <a:pathLst>
                <a:path extrusionOk="0" h="31100" w="37054">
                  <a:moveTo>
                    <a:pt x="6026" y="1"/>
                  </a:moveTo>
                  <a:lnTo>
                    <a:pt x="1" y="31100"/>
                  </a:lnTo>
                  <a:lnTo>
                    <a:pt x="31029" y="31100"/>
                  </a:lnTo>
                  <a:lnTo>
                    <a:pt x="37053" y="1"/>
                  </a:ln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8"/>
            <p:cNvSpPr/>
            <p:nvPr/>
          </p:nvSpPr>
          <p:spPr>
            <a:xfrm>
              <a:off x="1724198" y="1646277"/>
              <a:ext cx="312344" cy="253186"/>
            </a:xfrm>
            <a:custGeom>
              <a:rect b="b" l="l" r="r" t="t"/>
              <a:pathLst>
                <a:path extrusionOk="0" h="6959" w="8585">
                  <a:moveTo>
                    <a:pt x="3095" y="0"/>
                  </a:moveTo>
                  <a:cubicBezTo>
                    <a:pt x="2330" y="0"/>
                    <a:pt x="1566" y="289"/>
                    <a:pt x="977" y="867"/>
                  </a:cubicBezTo>
                  <a:cubicBezTo>
                    <a:pt x="584" y="1260"/>
                    <a:pt x="310" y="1748"/>
                    <a:pt x="167" y="2283"/>
                  </a:cubicBezTo>
                  <a:cubicBezTo>
                    <a:pt x="1" y="2974"/>
                    <a:pt x="120" y="3807"/>
                    <a:pt x="667" y="4272"/>
                  </a:cubicBezTo>
                  <a:cubicBezTo>
                    <a:pt x="1020" y="4566"/>
                    <a:pt x="1462" y="4663"/>
                    <a:pt x="1926" y="4663"/>
                  </a:cubicBezTo>
                  <a:cubicBezTo>
                    <a:pt x="2307" y="4663"/>
                    <a:pt x="2702" y="4597"/>
                    <a:pt x="3072" y="4522"/>
                  </a:cubicBezTo>
                  <a:cubicBezTo>
                    <a:pt x="3494" y="4436"/>
                    <a:pt x="3941" y="4348"/>
                    <a:pt x="4370" y="4348"/>
                  </a:cubicBezTo>
                  <a:cubicBezTo>
                    <a:pt x="4776" y="4348"/>
                    <a:pt x="5165" y="4427"/>
                    <a:pt x="5501" y="4665"/>
                  </a:cubicBezTo>
                  <a:cubicBezTo>
                    <a:pt x="5906" y="4962"/>
                    <a:pt x="6144" y="5427"/>
                    <a:pt x="6394" y="5867"/>
                  </a:cubicBezTo>
                  <a:cubicBezTo>
                    <a:pt x="6656" y="6296"/>
                    <a:pt x="6966" y="6748"/>
                    <a:pt x="7442" y="6915"/>
                  </a:cubicBezTo>
                  <a:cubicBezTo>
                    <a:pt x="7532" y="6944"/>
                    <a:pt x="7628" y="6958"/>
                    <a:pt x="7725" y="6958"/>
                  </a:cubicBezTo>
                  <a:cubicBezTo>
                    <a:pt x="8142" y="6958"/>
                    <a:pt x="8575" y="6699"/>
                    <a:pt x="8585" y="6284"/>
                  </a:cubicBezTo>
                  <a:lnTo>
                    <a:pt x="8430" y="3391"/>
                  </a:lnTo>
                  <a:cubicBezTo>
                    <a:pt x="8442" y="2903"/>
                    <a:pt x="7990" y="2522"/>
                    <a:pt x="7525" y="2343"/>
                  </a:cubicBezTo>
                  <a:cubicBezTo>
                    <a:pt x="7061" y="2164"/>
                    <a:pt x="6561" y="2105"/>
                    <a:pt x="6156" y="1831"/>
                  </a:cubicBezTo>
                  <a:cubicBezTo>
                    <a:pt x="5799" y="1581"/>
                    <a:pt x="5549" y="1200"/>
                    <a:pt x="5251" y="902"/>
                  </a:cubicBezTo>
                  <a:cubicBezTo>
                    <a:pt x="4656" y="301"/>
                    <a:pt x="3875" y="0"/>
                    <a:pt x="3095"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8"/>
            <p:cNvSpPr/>
            <p:nvPr/>
          </p:nvSpPr>
          <p:spPr>
            <a:xfrm>
              <a:off x="1667440" y="1699870"/>
              <a:ext cx="423711" cy="421273"/>
            </a:xfrm>
            <a:custGeom>
              <a:rect b="b" l="l" r="r" t="t"/>
              <a:pathLst>
                <a:path extrusionOk="0" h="11579" w="11646">
                  <a:moveTo>
                    <a:pt x="4259" y="0"/>
                  </a:moveTo>
                  <a:cubicBezTo>
                    <a:pt x="2522" y="0"/>
                    <a:pt x="1021" y="1317"/>
                    <a:pt x="822" y="3085"/>
                  </a:cubicBezTo>
                  <a:cubicBezTo>
                    <a:pt x="763" y="3585"/>
                    <a:pt x="822" y="4108"/>
                    <a:pt x="668" y="4597"/>
                  </a:cubicBezTo>
                  <a:cubicBezTo>
                    <a:pt x="560" y="4990"/>
                    <a:pt x="322" y="5335"/>
                    <a:pt x="203" y="5728"/>
                  </a:cubicBezTo>
                  <a:cubicBezTo>
                    <a:pt x="1" y="6394"/>
                    <a:pt x="168" y="7109"/>
                    <a:pt x="370" y="7788"/>
                  </a:cubicBezTo>
                  <a:cubicBezTo>
                    <a:pt x="584" y="8561"/>
                    <a:pt x="799" y="9490"/>
                    <a:pt x="1215" y="10181"/>
                  </a:cubicBezTo>
                  <a:cubicBezTo>
                    <a:pt x="2025" y="11526"/>
                    <a:pt x="3156" y="11478"/>
                    <a:pt x="4120" y="11538"/>
                  </a:cubicBezTo>
                  <a:cubicBezTo>
                    <a:pt x="4529" y="11562"/>
                    <a:pt x="4940" y="11579"/>
                    <a:pt x="5351" y="11579"/>
                  </a:cubicBezTo>
                  <a:cubicBezTo>
                    <a:pt x="6137" y="11579"/>
                    <a:pt x="6922" y="11520"/>
                    <a:pt x="7680" y="11347"/>
                  </a:cubicBezTo>
                  <a:cubicBezTo>
                    <a:pt x="8847" y="11074"/>
                    <a:pt x="10109" y="10312"/>
                    <a:pt x="10907" y="9419"/>
                  </a:cubicBezTo>
                  <a:cubicBezTo>
                    <a:pt x="11193" y="9097"/>
                    <a:pt x="11395" y="8180"/>
                    <a:pt x="11514" y="7764"/>
                  </a:cubicBezTo>
                  <a:cubicBezTo>
                    <a:pt x="11645" y="7347"/>
                    <a:pt x="11609" y="6895"/>
                    <a:pt x="11431" y="6502"/>
                  </a:cubicBezTo>
                  <a:cubicBezTo>
                    <a:pt x="11288" y="6228"/>
                    <a:pt x="11050" y="6002"/>
                    <a:pt x="10990" y="5704"/>
                  </a:cubicBezTo>
                  <a:cubicBezTo>
                    <a:pt x="10883" y="5228"/>
                    <a:pt x="11240" y="4751"/>
                    <a:pt x="11181" y="4275"/>
                  </a:cubicBezTo>
                  <a:cubicBezTo>
                    <a:pt x="11121" y="3858"/>
                    <a:pt x="10788" y="3549"/>
                    <a:pt x="10490" y="3263"/>
                  </a:cubicBezTo>
                  <a:cubicBezTo>
                    <a:pt x="10193" y="2965"/>
                    <a:pt x="9895" y="2596"/>
                    <a:pt x="9954" y="2192"/>
                  </a:cubicBezTo>
                  <a:lnTo>
                    <a:pt x="5775" y="334"/>
                  </a:lnTo>
                  <a:cubicBezTo>
                    <a:pt x="5430" y="168"/>
                    <a:pt x="5049" y="60"/>
                    <a:pt x="4668" y="25"/>
                  </a:cubicBezTo>
                  <a:cubicBezTo>
                    <a:pt x="4531" y="8"/>
                    <a:pt x="4394" y="0"/>
                    <a:pt x="4259"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8"/>
            <p:cNvSpPr/>
            <p:nvPr/>
          </p:nvSpPr>
          <p:spPr>
            <a:xfrm>
              <a:off x="1708189" y="1732870"/>
              <a:ext cx="279418" cy="533840"/>
            </a:xfrm>
            <a:custGeom>
              <a:rect b="b" l="l" r="r" t="t"/>
              <a:pathLst>
                <a:path extrusionOk="0" h="14673" w="7680">
                  <a:moveTo>
                    <a:pt x="2409" y="1"/>
                  </a:moveTo>
                  <a:cubicBezTo>
                    <a:pt x="1113" y="1"/>
                    <a:pt x="258" y="1629"/>
                    <a:pt x="167" y="2963"/>
                  </a:cubicBezTo>
                  <a:cubicBezTo>
                    <a:pt x="71" y="4523"/>
                    <a:pt x="0" y="6428"/>
                    <a:pt x="191" y="7571"/>
                  </a:cubicBezTo>
                  <a:cubicBezTo>
                    <a:pt x="553" y="9863"/>
                    <a:pt x="2283" y="10203"/>
                    <a:pt x="2344" y="10203"/>
                  </a:cubicBezTo>
                  <a:cubicBezTo>
                    <a:pt x="2345" y="10203"/>
                    <a:pt x="2346" y="10203"/>
                    <a:pt x="2346" y="10202"/>
                  </a:cubicBezTo>
                  <a:cubicBezTo>
                    <a:pt x="2346" y="10202"/>
                    <a:pt x="2346" y="10548"/>
                    <a:pt x="2346" y="11393"/>
                  </a:cubicBezTo>
                  <a:cubicBezTo>
                    <a:pt x="2310" y="11869"/>
                    <a:pt x="2310" y="12357"/>
                    <a:pt x="2369" y="12834"/>
                  </a:cubicBezTo>
                  <a:lnTo>
                    <a:pt x="2369" y="13060"/>
                  </a:lnTo>
                  <a:lnTo>
                    <a:pt x="2393" y="13060"/>
                  </a:lnTo>
                  <a:cubicBezTo>
                    <a:pt x="2512" y="13703"/>
                    <a:pt x="2774" y="14322"/>
                    <a:pt x="3334" y="14500"/>
                  </a:cubicBezTo>
                  <a:cubicBezTo>
                    <a:pt x="3717" y="14621"/>
                    <a:pt x="4066" y="14673"/>
                    <a:pt x="4384" y="14673"/>
                  </a:cubicBezTo>
                  <a:cubicBezTo>
                    <a:pt x="6460" y="14673"/>
                    <a:pt x="7203" y="12453"/>
                    <a:pt x="7203" y="12453"/>
                  </a:cubicBezTo>
                  <a:lnTo>
                    <a:pt x="7180" y="12441"/>
                  </a:lnTo>
                  <a:lnTo>
                    <a:pt x="7668" y="1951"/>
                  </a:lnTo>
                  <a:cubicBezTo>
                    <a:pt x="7680" y="1523"/>
                    <a:pt x="7358" y="1166"/>
                    <a:pt x="6929" y="1118"/>
                  </a:cubicBezTo>
                  <a:lnTo>
                    <a:pt x="2584" y="11"/>
                  </a:lnTo>
                  <a:cubicBezTo>
                    <a:pt x="2525" y="4"/>
                    <a:pt x="2466" y="1"/>
                    <a:pt x="2409"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8"/>
            <p:cNvSpPr/>
            <p:nvPr/>
          </p:nvSpPr>
          <p:spPr>
            <a:xfrm>
              <a:off x="1739806" y="1882224"/>
              <a:ext cx="21684" cy="20884"/>
            </a:xfrm>
            <a:custGeom>
              <a:rect b="b" l="l" r="r" t="t"/>
              <a:pathLst>
                <a:path extrusionOk="0" h="574" w="596">
                  <a:moveTo>
                    <a:pt x="288" y="1"/>
                  </a:moveTo>
                  <a:cubicBezTo>
                    <a:pt x="142" y="1"/>
                    <a:pt x="12" y="116"/>
                    <a:pt x="0" y="263"/>
                  </a:cubicBezTo>
                  <a:cubicBezTo>
                    <a:pt x="0" y="430"/>
                    <a:pt x="131" y="561"/>
                    <a:pt x="286" y="573"/>
                  </a:cubicBezTo>
                  <a:cubicBezTo>
                    <a:pt x="293" y="573"/>
                    <a:pt x="300" y="574"/>
                    <a:pt x="307" y="574"/>
                  </a:cubicBezTo>
                  <a:cubicBezTo>
                    <a:pt x="454" y="574"/>
                    <a:pt x="584" y="459"/>
                    <a:pt x="596" y="311"/>
                  </a:cubicBezTo>
                  <a:cubicBezTo>
                    <a:pt x="596" y="311"/>
                    <a:pt x="596" y="299"/>
                    <a:pt x="596" y="299"/>
                  </a:cubicBezTo>
                  <a:cubicBezTo>
                    <a:pt x="596" y="144"/>
                    <a:pt x="476" y="1"/>
                    <a:pt x="310" y="1"/>
                  </a:cubicBezTo>
                  <a:cubicBezTo>
                    <a:pt x="303" y="1"/>
                    <a:pt x="295" y="1"/>
                    <a:pt x="28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8"/>
            <p:cNvSpPr/>
            <p:nvPr/>
          </p:nvSpPr>
          <p:spPr>
            <a:xfrm>
              <a:off x="1728527" y="1865378"/>
              <a:ext cx="44241" cy="11897"/>
            </a:xfrm>
            <a:custGeom>
              <a:rect b="b" l="l" r="r" t="t"/>
              <a:pathLst>
                <a:path extrusionOk="0" h="327" w="1216">
                  <a:moveTo>
                    <a:pt x="596" y="0"/>
                  </a:moveTo>
                  <a:cubicBezTo>
                    <a:pt x="429" y="0"/>
                    <a:pt x="274" y="60"/>
                    <a:pt x="132" y="155"/>
                  </a:cubicBezTo>
                  <a:cubicBezTo>
                    <a:pt x="36" y="226"/>
                    <a:pt x="1" y="298"/>
                    <a:pt x="24" y="321"/>
                  </a:cubicBezTo>
                  <a:cubicBezTo>
                    <a:pt x="28" y="325"/>
                    <a:pt x="33" y="327"/>
                    <a:pt x="40" y="327"/>
                  </a:cubicBezTo>
                  <a:cubicBezTo>
                    <a:pt x="105" y="327"/>
                    <a:pt x="317" y="191"/>
                    <a:pt x="608" y="191"/>
                  </a:cubicBezTo>
                  <a:cubicBezTo>
                    <a:pt x="889" y="191"/>
                    <a:pt x="1107" y="318"/>
                    <a:pt x="1181" y="318"/>
                  </a:cubicBezTo>
                  <a:cubicBezTo>
                    <a:pt x="1191" y="318"/>
                    <a:pt x="1199" y="316"/>
                    <a:pt x="1203" y="310"/>
                  </a:cubicBezTo>
                  <a:cubicBezTo>
                    <a:pt x="1215" y="298"/>
                    <a:pt x="1179" y="226"/>
                    <a:pt x="1072" y="155"/>
                  </a:cubicBezTo>
                  <a:cubicBezTo>
                    <a:pt x="941" y="48"/>
                    <a:pt x="775" y="0"/>
                    <a:pt x="59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8"/>
            <p:cNvSpPr/>
            <p:nvPr/>
          </p:nvSpPr>
          <p:spPr>
            <a:xfrm>
              <a:off x="1854595" y="1882224"/>
              <a:ext cx="22121" cy="20884"/>
            </a:xfrm>
            <a:custGeom>
              <a:rect b="b" l="l" r="r" t="t"/>
              <a:pathLst>
                <a:path extrusionOk="0" h="574" w="608">
                  <a:moveTo>
                    <a:pt x="299" y="1"/>
                  </a:moveTo>
                  <a:cubicBezTo>
                    <a:pt x="143" y="1"/>
                    <a:pt x="24" y="116"/>
                    <a:pt x="12" y="263"/>
                  </a:cubicBezTo>
                  <a:cubicBezTo>
                    <a:pt x="0" y="430"/>
                    <a:pt x="131" y="561"/>
                    <a:pt x="298" y="573"/>
                  </a:cubicBezTo>
                  <a:cubicBezTo>
                    <a:pt x="305" y="573"/>
                    <a:pt x="312" y="574"/>
                    <a:pt x="319" y="574"/>
                  </a:cubicBezTo>
                  <a:cubicBezTo>
                    <a:pt x="466" y="574"/>
                    <a:pt x="596" y="459"/>
                    <a:pt x="608" y="311"/>
                  </a:cubicBezTo>
                  <a:cubicBezTo>
                    <a:pt x="608" y="311"/>
                    <a:pt x="608" y="299"/>
                    <a:pt x="608" y="299"/>
                  </a:cubicBezTo>
                  <a:cubicBezTo>
                    <a:pt x="608" y="144"/>
                    <a:pt x="477" y="1"/>
                    <a:pt x="322" y="1"/>
                  </a:cubicBezTo>
                  <a:cubicBezTo>
                    <a:pt x="314" y="1"/>
                    <a:pt x="306" y="1"/>
                    <a:pt x="29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8"/>
            <p:cNvSpPr/>
            <p:nvPr/>
          </p:nvSpPr>
          <p:spPr>
            <a:xfrm>
              <a:off x="1843753" y="1867961"/>
              <a:ext cx="44241" cy="11497"/>
            </a:xfrm>
            <a:custGeom>
              <a:rect b="b" l="l" r="r" t="t"/>
              <a:pathLst>
                <a:path extrusionOk="0" h="316" w="1216">
                  <a:moveTo>
                    <a:pt x="596" y="0"/>
                  </a:moveTo>
                  <a:cubicBezTo>
                    <a:pt x="429" y="0"/>
                    <a:pt x="263" y="48"/>
                    <a:pt x="132" y="143"/>
                  </a:cubicBezTo>
                  <a:cubicBezTo>
                    <a:pt x="36" y="227"/>
                    <a:pt x="1" y="298"/>
                    <a:pt x="13" y="310"/>
                  </a:cubicBezTo>
                  <a:cubicBezTo>
                    <a:pt x="16" y="313"/>
                    <a:pt x="21" y="315"/>
                    <a:pt x="28" y="315"/>
                  </a:cubicBezTo>
                  <a:cubicBezTo>
                    <a:pt x="91" y="315"/>
                    <a:pt x="290" y="190"/>
                    <a:pt x="563" y="190"/>
                  </a:cubicBezTo>
                  <a:cubicBezTo>
                    <a:pt x="574" y="190"/>
                    <a:pt x="585" y="191"/>
                    <a:pt x="596" y="191"/>
                  </a:cubicBezTo>
                  <a:cubicBezTo>
                    <a:pt x="884" y="191"/>
                    <a:pt x="1105" y="315"/>
                    <a:pt x="1174" y="315"/>
                  </a:cubicBezTo>
                  <a:cubicBezTo>
                    <a:pt x="1182" y="315"/>
                    <a:pt x="1188" y="314"/>
                    <a:pt x="1191" y="310"/>
                  </a:cubicBezTo>
                  <a:cubicBezTo>
                    <a:pt x="1215" y="286"/>
                    <a:pt x="1168" y="227"/>
                    <a:pt x="1072" y="143"/>
                  </a:cubicBezTo>
                  <a:cubicBezTo>
                    <a:pt x="929" y="48"/>
                    <a:pt x="763" y="0"/>
                    <a:pt x="59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8"/>
            <p:cNvSpPr/>
            <p:nvPr/>
          </p:nvSpPr>
          <p:spPr>
            <a:xfrm>
              <a:off x="1771860" y="1868398"/>
              <a:ext cx="36855" cy="98160"/>
            </a:xfrm>
            <a:custGeom>
              <a:rect b="b" l="l" r="r" t="t"/>
              <a:pathLst>
                <a:path extrusionOk="0" h="2698" w="1013">
                  <a:moveTo>
                    <a:pt x="976" y="0"/>
                  </a:moveTo>
                  <a:cubicBezTo>
                    <a:pt x="936" y="0"/>
                    <a:pt x="629" y="710"/>
                    <a:pt x="298" y="1596"/>
                  </a:cubicBezTo>
                  <a:cubicBezTo>
                    <a:pt x="215" y="1810"/>
                    <a:pt x="131" y="2024"/>
                    <a:pt x="60" y="2215"/>
                  </a:cubicBezTo>
                  <a:cubicBezTo>
                    <a:pt x="12" y="2322"/>
                    <a:pt x="0" y="2429"/>
                    <a:pt x="24" y="2536"/>
                  </a:cubicBezTo>
                  <a:cubicBezTo>
                    <a:pt x="48" y="2596"/>
                    <a:pt x="96" y="2644"/>
                    <a:pt x="155" y="2667"/>
                  </a:cubicBezTo>
                  <a:cubicBezTo>
                    <a:pt x="203" y="2679"/>
                    <a:pt x="250" y="2679"/>
                    <a:pt x="298" y="2679"/>
                  </a:cubicBezTo>
                  <a:cubicBezTo>
                    <a:pt x="459" y="2691"/>
                    <a:pt x="590" y="2697"/>
                    <a:pt x="680" y="2697"/>
                  </a:cubicBezTo>
                  <a:cubicBezTo>
                    <a:pt x="771" y="2697"/>
                    <a:pt x="822" y="2691"/>
                    <a:pt x="822" y="2679"/>
                  </a:cubicBezTo>
                  <a:cubicBezTo>
                    <a:pt x="822" y="2667"/>
                    <a:pt x="619" y="2632"/>
                    <a:pt x="298" y="2584"/>
                  </a:cubicBezTo>
                  <a:cubicBezTo>
                    <a:pt x="215" y="2584"/>
                    <a:pt x="131" y="2560"/>
                    <a:pt x="119" y="2513"/>
                  </a:cubicBezTo>
                  <a:cubicBezTo>
                    <a:pt x="119" y="2417"/>
                    <a:pt x="131" y="2334"/>
                    <a:pt x="179" y="2263"/>
                  </a:cubicBezTo>
                  <a:lnTo>
                    <a:pt x="417" y="1643"/>
                  </a:lnTo>
                  <a:cubicBezTo>
                    <a:pt x="762" y="750"/>
                    <a:pt x="1012" y="12"/>
                    <a:pt x="977" y="0"/>
                  </a:cubicBezTo>
                  <a:cubicBezTo>
                    <a:pt x="976" y="0"/>
                    <a:pt x="976" y="0"/>
                    <a:pt x="97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8"/>
            <p:cNvSpPr/>
            <p:nvPr/>
          </p:nvSpPr>
          <p:spPr>
            <a:xfrm>
              <a:off x="1793071" y="2074583"/>
              <a:ext cx="113950" cy="51081"/>
            </a:xfrm>
            <a:custGeom>
              <a:rect b="b" l="l" r="r" t="t"/>
              <a:pathLst>
                <a:path extrusionOk="0" h="1404" w="3132">
                  <a:moveTo>
                    <a:pt x="3132" y="1"/>
                  </a:moveTo>
                  <a:cubicBezTo>
                    <a:pt x="2216" y="539"/>
                    <a:pt x="1190" y="824"/>
                    <a:pt x="129" y="824"/>
                  </a:cubicBezTo>
                  <a:cubicBezTo>
                    <a:pt x="86" y="824"/>
                    <a:pt x="43" y="823"/>
                    <a:pt x="1" y="822"/>
                  </a:cubicBezTo>
                  <a:lnTo>
                    <a:pt x="1" y="822"/>
                  </a:lnTo>
                  <a:lnTo>
                    <a:pt x="13" y="1382"/>
                  </a:lnTo>
                  <a:cubicBezTo>
                    <a:pt x="166" y="1397"/>
                    <a:pt x="313" y="1404"/>
                    <a:pt x="453" y="1404"/>
                  </a:cubicBezTo>
                  <a:cubicBezTo>
                    <a:pt x="2446" y="1404"/>
                    <a:pt x="3132" y="1"/>
                    <a:pt x="3132" y="1"/>
                  </a:cubicBezTo>
                  <a:close/>
                </a:path>
              </a:pathLst>
            </a:custGeom>
            <a:solidFill>
              <a:srgbClr val="2C272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8"/>
            <p:cNvSpPr/>
            <p:nvPr/>
          </p:nvSpPr>
          <p:spPr>
            <a:xfrm>
              <a:off x="1805223" y="1986499"/>
              <a:ext cx="36855" cy="25832"/>
            </a:xfrm>
            <a:custGeom>
              <a:rect b="b" l="l" r="r" t="t"/>
              <a:pathLst>
                <a:path extrusionOk="0" h="710" w="1013">
                  <a:moveTo>
                    <a:pt x="484" y="0"/>
                  </a:moveTo>
                  <a:cubicBezTo>
                    <a:pt x="308" y="0"/>
                    <a:pt x="140" y="73"/>
                    <a:pt x="36" y="219"/>
                  </a:cubicBezTo>
                  <a:lnTo>
                    <a:pt x="24" y="219"/>
                  </a:lnTo>
                  <a:cubicBezTo>
                    <a:pt x="0" y="255"/>
                    <a:pt x="0" y="302"/>
                    <a:pt x="24" y="338"/>
                  </a:cubicBezTo>
                  <a:cubicBezTo>
                    <a:pt x="48" y="386"/>
                    <a:pt x="71" y="410"/>
                    <a:pt x="107" y="433"/>
                  </a:cubicBezTo>
                  <a:cubicBezTo>
                    <a:pt x="226" y="552"/>
                    <a:pt x="369" y="636"/>
                    <a:pt x="524" y="683"/>
                  </a:cubicBezTo>
                  <a:cubicBezTo>
                    <a:pt x="566" y="701"/>
                    <a:pt x="610" y="709"/>
                    <a:pt x="655" y="709"/>
                  </a:cubicBezTo>
                  <a:cubicBezTo>
                    <a:pt x="764" y="709"/>
                    <a:pt x="873" y="661"/>
                    <a:pt x="941" y="576"/>
                  </a:cubicBezTo>
                  <a:cubicBezTo>
                    <a:pt x="1012" y="457"/>
                    <a:pt x="1012" y="302"/>
                    <a:pt x="917" y="195"/>
                  </a:cubicBezTo>
                  <a:cubicBezTo>
                    <a:pt x="833" y="88"/>
                    <a:pt x="703" y="17"/>
                    <a:pt x="560" y="5"/>
                  </a:cubicBezTo>
                  <a:cubicBezTo>
                    <a:pt x="534" y="2"/>
                    <a:pt x="509" y="0"/>
                    <a:pt x="48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8"/>
            <p:cNvSpPr/>
            <p:nvPr/>
          </p:nvSpPr>
          <p:spPr>
            <a:xfrm>
              <a:off x="1798710" y="1974092"/>
              <a:ext cx="39439" cy="33836"/>
            </a:xfrm>
            <a:custGeom>
              <a:rect b="b" l="l" r="r" t="t"/>
              <a:pathLst>
                <a:path extrusionOk="0" h="930" w="1084">
                  <a:moveTo>
                    <a:pt x="1024" y="0"/>
                  </a:moveTo>
                  <a:cubicBezTo>
                    <a:pt x="977" y="0"/>
                    <a:pt x="977" y="346"/>
                    <a:pt x="667" y="596"/>
                  </a:cubicBezTo>
                  <a:cubicBezTo>
                    <a:pt x="370" y="846"/>
                    <a:pt x="0" y="798"/>
                    <a:pt x="0" y="858"/>
                  </a:cubicBezTo>
                  <a:cubicBezTo>
                    <a:pt x="0" y="870"/>
                    <a:pt x="84" y="917"/>
                    <a:pt x="239" y="929"/>
                  </a:cubicBezTo>
                  <a:cubicBezTo>
                    <a:pt x="441" y="929"/>
                    <a:pt x="643" y="858"/>
                    <a:pt x="798" y="727"/>
                  </a:cubicBezTo>
                  <a:cubicBezTo>
                    <a:pt x="953" y="608"/>
                    <a:pt x="1048" y="429"/>
                    <a:pt x="1072" y="239"/>
                  </a:cubicBezTo>
                  <a:cubicBezTo>
                    <a:pt x="1084" y="84"/>
                    <a:pt x="1048" y="0"/>
                    <a:pt x="102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8"/>
            <p:cNvSpPr/>
            <p:nvPr/>
          </p:nvSpPr>
          <p:spPr>
            <a:xfrm>
              <a:off x="1838550" y="1849879"/>
              <a:ext cx="54610" cy="16008"/>
            </a:xfrm>
            <a:custGeom>
              <a:rect b="b" l="l" r="r" t="t"/>
              <a:pathLst>
                <a:path extrusionOk="0" h="440" w="1501">
                  <a:moveTo>
                    <a:pt x="637" y="0"/>
                  </a:moveTo>
                  <a:cubicBezTo>
                    <a:pt x="489" y="0"/>
                    <a:pt x="346" y="27"/>
                    <a:pt x="203" y="81"/>
                  </a:cubicBezTo>
                  <a:cubicBezTo>
                    <a:pt x="72" y="140"/>
                    <a:pt x="1" y="200"/>
                    <a:pt x="13" y="247"/>
                  </a:cubicBezTo>
                  <a:cubicBezTo>
                    <a:pt x="48" y="331"/>
                    <a:pt x="370" y="295"/>
                    <a:pt x="739" y="343"/>
                  </a:cubicBezTo>
                  <a:cubicBezTo>
                    <a:pt x="1022" y="378"/>
                    <a:pt x="1266" y="440"/>
                    <a:pt x="1392" y="440"/>
                  </a:cubicBezTo>
                  <a:cubicBezTo>
                    <a:pt x="1435" y="440"/>
                    <a:pt x="1465" y="432"/>
                    <a:pt x="1477" y="414"/>
                  </a:cubicBezTo>
                  <a:cubicBezTo>
                    <a:pt x="1501" y="378"/>
                    <a:pt x="1441" y="295"/>
                    <a:pt x="1322" y="200"/>
                  </a:cubicBezTo>
                  <a:cubicBezTo>
                    <a:pt x="1156" y="105"/>
                    <a:pt x="977" y="33"/>
                    <a:pt x="787" y="9"/>
                  </a:cubicBezTo>
                  <a:cubicBezTo>
                    <a:pt x="736" y="3"/>
                    <a:pt x="686" y="0"/>
                    <a:pt x="637"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8"/>
            <p:cNvSpPr/>
            <p:nvPr/>
          </p:nvSpPr>
          <p:spPr>
            <a:xfrm>
              <a:off x="1732420" y="1831178"/>
              <a:ext cx="41622" cy="12843"/>
            </a:xfrm>
            <a:custGeom>
              <a:rect b="b" l="l" r="r" t="t"/>
              <a:pathLst>
                <a:path extrusionOk="0" h="353" w="1144">
                  <a:moveTo>
                    <a:pt x="592" y="1"/>
                  </a:moveTo>
                  <a:cubicBezTo>
                    <a:pt x="430" y="1"/>
                    <a:pt x="269" y="48"/>
                    <a:pt x="132" y="142"/>
                  </a:cubicBezTo>
                  <a:cubicBezTo>
                    <a:pt x="37" y="214"/>
                    <a:pt x="1" y="285"/>
                    <a:pt x="37" y="321"/>
                  </a:cubicBezTo>
                  <a:cubicBezTo>
                    <a:pt x="52" y="345"/>
                    <a:pt x="88" y="353"/>
                    <a:pt x="138" y="353"/>
                  </a:cubicBezTo>
                  <a:cubicBezTo>
                    <a:pt x="239" y="353"/>
                    <a:pt x="398" y="321"/>
                    <a:pt x="572" y="321"/>
                  </a:cubicBezTo>
                  <a:cubicBezTo>
                    <a:pt x="729" y="321"/>
                    <a:pt x="870" y="336"/>
                    <a:pt x="971" y="336"/>
                  </a:cubicBezTo>
                  <a:cubicBezTo>
                    <a:pt x="1046" y="336"/>
                    <a:pt x="1100" y="328"/>
                    <a:pt x="1120" y="297"/>
                  </a:cubicBezTo>
                  <a:cubicBezTo>
                    <a:pt x="1144" y="261"/>
                    <a:pt x="1108" y="190"/>
                    <a:pt x="1013" y="118"/>
                  </a:cubicBezTo>
                  <a:cubicBezTo>
                    <a:pt x="883" y="39"/>
                    <a:pt x="737" y="1"/>
                    <a:pt x="592"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8"/>
            <p:cNvSpPr/>
            <p:nvPr/>
          </p:nvSpPr>
          <p:spPr>
            <a:xfrm>
              <a:off x="1777899" y="1714605"/>
              <a:ext cx="241762" cy="342687"/>
            </a:xfrm>
            <a:custGeom>
              <a:rect b="b" l="l" r="r" t="t"/>
              <a:pathLst>
                <a:path extrusionOk="0" h="9419" w="6645">
                  <a:moveTo>
                    <a:pt x="215" y="1"/>
                  </a:moveTo>
                  <a:lnTo>
                    <a:pt x="215" y="1"/>
                  </a:lnTo>
                  <a:cubicBezTo>
                    <a:pt x="1" y="358"/>
                    <a:pt x="203" y="846"/>
                    <a:pt x="537" y="1096"/>
                  </a:cubicBezTo>
                  <a:cubicBezTo>
                    <a:pt x="870" y="1358"/>
                    <a:pt x="1287" y="1453"/>
                    <a:pt x="1680" y="1596"/>
                  </a:cubicBezTo>
                  <a:cubicBezTo>
                    <a:pt x="2073" y="1739"/>
                    <a:pt x="2477" y="1953"/>
                    <a:pt x="2644" y="2346"/>
                  </a:cubicBezTo>
                  <a:cubicBezTo>
                    <a:pt x="2811" y="2751"/>
                    <a:pt x="2680" y="3239"/>
                    <a:pt x="2835" y="3644"/>
                  </a:cubicBezTo>
                  <a:cubicBezTo>
                    <a:pt x="3097" y="4370"/>
                    <a:pt x="4097" y="4585"/>
                    <a:pt x="4371" y="5299"/>
                  </a:cubicBezTo>
                  <a:cubicBezTo>
                    <a:pt x="4561" y="5847"/>
                    <a:pt x="4251" y="6430"/>
                    <a:pt x="4180" y="7002"/>
                  </a:cubicBezTo>
                  <a:cubicBezTo>
                    <a:pt x="4156" y="7228"/>
                    <a:pt x="4168" y="7454"/>
                    <a:pt x="4204" y="7668"/>
                  </a:cubicBezTo>
                  <a:cubicBezTo>
                    <a:pt x="4402" y="8649"/>
                    <a:pt x="5268" y="9328"/>
                    <a:pt x="6232" y="9329"/>
                  </a:cubicBezTo>
                  <a:lnTo>
                    <a:pt x="6232" y="9329"/>
                  </a:lnTo>
                  <a:lnTo>
                    <a:pt x="6526" y="3144"/>
                  </a:lnTo>
                  <a:cubicBezTo>
                    <a:pt x="6537" y="2715"/>
                    <a:pt x="6549" y="2251"/>
                    <a:pt x="6311" y="1894"/>
                  </a:cubicBezTo>
                  <a:cubicBezTo>
                    <a:pt x="6085" y="1548"/>
                    <a:pt x="5692" y="1382"/>
                    <a:pt x="5311" y="1239"/>
                  </a:cubicBezTo>
                  <a:cubicBezTo>
                    <a:pt x="3668" y="620"/>
                    <a:pt x="1954" y="215"/>
                    <a:pt x="215" y="1"/>
                  </a:cubicBezTo>
                  <a:close/>
                  <a:moveTo>
                    <a:pt x="6645" y="9288"/>
                  </a:moveTo>
                  <a:cubicBezTo>
                    <a:pt x="6507" y="9315"/>
                    <a:pt x="6369" y="9329"/>
                    <a:pt x="6234" y="9329"/>
                  </a:cubicBezTo>
                  <a:cubicBezTo>
                    <a:pt x="6233" y="9329"/>
                    <a:pt x="6233" y="9329"/>
                    <a:pt x="6232" y="9329"/>
                  </a:cubicBezTo>
                  <a:lnTo>
                    <a:pt x="6232" y="9329"/>
                  </a:lnTo>
                  <a:lnTo>
                    <a:pt x="6228" y="9418"/>
                  </a:lnTo>
                  <a:lnTo>
                    <a:pt x="6645" y="9288"/>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8"/>
            <p:cNvSpPr/>
            <p:nvPr/>
          </p:nvSpPr>
          <p:spPr>
            <a:xfrm>
              <a:off x="1776626" y="1671527"/>
              <a:ext cx="295899" cy="410031"/>
            </a:xfrm>
            <a:custGeom>
              <a:rect b="b" l="l" r="r" t="t"/>
              <a:pathLst>
                <a:path extrusionOk="0" h="11270" w="8133">
                  <a:moveTo>
                    <a:pt x="1005" y="0"/>
                  </a:moveTo>
                  <a:cubicBezTo>
                    <a:pt x="788" y="0"/>
                    <a:pt x="569" y="62"/>
                    <a:pt x="381" y="185"/>
                  </a:cubicBezTo>
                  <a:cubicBezTo>
                    <a:pt x="167" y="351"/>
                    <a:pt x="36" y="601"/>
                    <a:pt x="12" y="875"/>
                  </a:cubicBezTo>
                  <a:cubicBezTo>
                    <a:pt x="0" y="1054"/>
                    <a:pt x="48" y="1220"/>
                    <a:pt x="155" y="1363"/>
                  </a:cubicBezTo>
                  <a:cubicBezTo>
                    <a:pt x="179" y="1399"/>
                    <a:pt x="215" y="1423"/>
                    <a:pt x="250" y="1447"/>
                  </a:cubicBezTo>
                  <a:cubicBezTo>
                    <a:pt x="262" y="1458"/>
                    <a:pt x="274" y="1470"/>
                    <a:pt x="286" y="1470"/>
                  </a:cubicBezTo>
                  <a:cubicBezTo>
                    <a:pt x="286" y="1458"/>
                    <a:pt x="274" y="1447"/>
                    <a:pt x="262" y="1447"/>
                  </a:cubicBezTo>
                  <a:cubicBezTo>
                    <a:pt x="226" y="1411"/>
                    <a:pt x="203" y="1387"/>
                    <a:pt x="179" y="1351"/>
                  </a:cubicBezTo>
                  <a:cubicBezTo>
                    <a:pt x="84" y="1208"/>
                    <a:pt x="48" y="1042"/>
                    <a:pt x="60" y="887"/>
                  </a:cubicBezTo>
                  <a:cubicBezTo>
                    <a:pt x="84" y="625"/>
                    <a:pt x="215" y="387"/>
                    <a:pt x="429" y="232"/>
                  </a:cubicBezTo>
                  <a:cubicBezTo>
                    <a:pt x="599" y="126"/>
                    <a:pt x="799" y="70"/>
                    <a:pt x="1000" y="70"/>
                  </a:cubicBezTo>
                  <a:cubicBezTo>
                    <a:pt x="1137" y="70"/>
                    <a:pt x="1275" y="96"/>
                    <a:pt x="1405" y="149"/>
                  </a:cubicBezTo>
                  <a:cubicBezTo>
                    <a:pt x="1596" y="208"/>
                    <a:pt x="1762" y="304"/>
                    <a:pt x="1917" y="435"/>
                  </a:cubicBezTo>
                  <a:cubicBezTo>
                    <a:pt x="2084" y="577"/>
                    <a:pt x="2239" y="732"/>
                    <a:pt x="2358" y="911"/>
                  </a:cubicBezTo>
                  <a:cubicBezTo>
                    <a:pt x="2632" y="1280"/>
                    <a:pt x="2846" y="1720"/>
                    <a:pt x="3143" y="2149"/>
                  </a:cubicBezTo>
                  <a:cubicBezTo>
                    <a:pt x="3286" y="2375"/>
                    <a:pt x="3477" y="2578"/>
                    <a:pt x="3679" y="2744"/>
                  </a:cubicBezTo>
                  <a:cubicBezTo>
                    <a:pt x="3894" y="2923"/>
                    <a:pt x="4144" y="3042"/>
                    <a:pt x="4417" y="3113"/>
                  </a:cubicBezTo>
                  <a:cubicBezTo>
                    <a:pt x="4691" y="3173"/>
                    <a:pt x="4953" y="3268"/>
                    <a:pt x="5215" y="3375"/>
                  </a:cubicBezTo>
                  <a:cubicBezTo>
                    <a:pt x="5465" y="3518"/>
                    <a:pt x="5691" y="3697"/>
                    <a:pt x="5870" y="3923"/>
                  </a:cubicBezTo>
                  <a:cubicBezTo>
                    <a:pt x="6227" y="4364"/>
                    <a:pt x="6453" y="4911"/>
                    <a:pt x="6513" y="5471"/>
                  </a:cubicBezTo>
                  <a:cubicBezTo>
                    <a:pt x="6584" y="6019"/>
                    <a:pt x="6501" y="6578"/>
                    <a:pt x="6692" y="7078"/>
                  </a:cubicBezTo>
                  <a:cubicBezTo>
                    <a:pt x="6775" y="7328"/>
                    <a:pt x="6930" y="7543"/>
                    <a:pt x="7144" y="7697"/>
                  </a:cubicBezTo>
                  <a:cubicBezTo>
                    <a:pt x="7334" y="7828"/>
                    <a:pt x="7513" y="7983"/>
                    <a:pt x="7680" y="8150"/>
                  </a:cubicBezTo>
                  <a:cubicBezTo>
                    <a:pt x="7942" y="8471"/>
                    <a:pt x="8049" y="8900"/>
                    <a:pt x="7966" y="9305"/>
                  </a:cubicBezTo>
                  <a:cubicBezTo>
                    <a:pt x="7906" y="9650"/>
                    <a:pt x="7775" y="9971"/>
                    <a:pt x="7561" y="10245"/>
                  </a:cubicBezTo>
                  <a:cubicBezTo>
                    <a:pt x="7406" y="10448"/>
                    <a:pt x="7227" y="10650"/>
                    <a:pt x="7025" y="10829"/>
                  </a:cubicBezTo>
                  <a:cubicBezTo>
                    <a:pt x="6870" y="10972"/>
                    <a:pt x="6739" y="11079"/>
                    <a:pt x="6656" y="11162"/>
                  </a:cubicBezTo>
                  <a:cubicBezTo>
                    <a:pt x="6608" y="11198"/>
                    <a:pt x="6572" y="11234"/>
                    <a:pt x="6537" y="11269"/>
                  </a:cubicBezTo>
                  <a:cubicBezTo>
                    <a:pt x="6537" y="11269"/>
                    <a:pt x="6549" y="11269"/>
                    <a:pt x="6572" y="11245"/>
                  </a:cubicBezTo>
                  <a:lnTo>
                    <a:pt x="6680" y="11174"/>
                  </a:lnTo>
                  <a:cubicBezTo>
                    <a:pt x="6763" y="11103"/>
                    <a:pt x="6906" y="10995"/>
                    <a:pt x="7061" y="10853"/>
                  </a:cubicBezTo>
                  <a:cubicBezTo>
                    <a:pt x="7263" y="10674"/>
                    <a:pt x="7442" y="10483"/>
                    <a:pt x="7608" y="10269"/>
                  </a:cubicBezTo>
                  <a:cubicBezTo>
                    <a:pt x="7835" y="9995"/>
                    <a:pt x="7977" y="9662"/>
                    <a:pt x="8049" y="9317"/>
                  </a:cubicBezTo>
                  <a:cubicBezTo>
                    <a:pt x="8132" y="8876"/>
                    <a:pt x="8025" y="8436"/>
                    <a:pt x="7751" y="8090"/>
                  </a:cubicBezTo>
                  <a:cubicBezTo>
                    <a:pt x="7573" y="7924"/>
                    <a:pt x="7394" y="7769"/>
                    <a:pt x="7204" y="7626"/>
                  </a:cubicBezTo>
                  <a:cubicBezTo>
                    <a:pt x="7013" y="7483"/>
                    <a:pt x="6858" y="7281"/>
                    <a:pt x="6775" y="7043"/>
                  </a:cubicBezTo>
                  <a:cubicBezTo>
                    <a:pt x="6608" y="6578"/>
                    <a:pt x="6680" y="6019"/>
                    <a:pt x="6620" y="5459"/>
                  </a:cubicBezTo>
                  <a:cubicBezTo>
                    <a:pt x="6549" y="4876"/>
                    <a:pt x="6322" y="4316"/>
                    <a:pt x="5953" y="3852"/>
                  </a:cubicBezTo>
                  <a:cubicBezTo>
                    <a:pt x="5763" y="3625"/>
                    <a:pt x="5525" y="3435"/>
                    <a:pt x="5263" y="3292"/>
                  </a:cubicBezTo>
                  <a:cubicBezTo>
                    <a:pt x="5001" y="3173"/>
                    <a:pt x="4727" y="3078"/>
                    <a:pt x="4453" y="3018"/>
                  </a:cubicBezTo>
                  <a:cubicBezTo>
                    <a:pt x="4191" y="2947"/>
                    <a:pt x="3941" y="2828"/>
                    <a:pt x="3727" y="2661"/>
                  </a:cubicBezTo>
                  <a:cubicBezTo>
                    <a:pt x="3536" y="2494"/>
                    <a:pt x="3358" y="2304"/>
                    <a:pt x="3215" y="2090"/>
                  </a:cubicBezTo>
                  <a:cubicBezTo>
                    <a:pt x="2917" y="1673"/>
                    <a:pt x="2703" y="1232"/>
                    <a:pt x="2429" y="863"/>
                  </a:cubicBezTo>
                  <a:cubicBezTo>
                    <a:pt x="2298" y="685"/>
                    <a:pt x="2143" y="518"/>
                    <a:pt x="1965" y="375"/>
                  </a:cubicBezTo>
                  <a:cubicBezTo>
                    <a:pt x="1798" y="244"/>
                    <a:pt x="1619" y="149"/>
                    <a:pt x="1417" y="77"/>
                  </a:cubicBezTo>
                  <a:cubicBezTo>
                    <a:pt x="1286" y="26"/>
                    <a:pt x="1146" y="0"/>
                    <a:pt x="10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8"/>
            <p:cNvSpPr/>
            <p:nvPr/>
          </p:nvSpPr>
          <p:spPr>
            <a:xfrm>
              <a:off x="1981063" y="2084953"/>
              <a:ext cx="331881" cy="460202"/>
            </a:xfrm>
            <a:custGeom>
              <a:rect b="b" l="l" r="r" t="t"/>
              <a:pathLst>
                <a:path extrusionOk="0" h="12649" w="9122">
                  <a:moveTo>
                    <a:pt x="1862" y="0"/>
                  </a:moveTo>
                  <a:cubicBezTo>
                    <a:pt x="1673" y="0"/>
                    <a:pt x="1493" y="61"/>
                    <a:pt x="1346" y="204"/>
                  </a:cubicBezTo>
                  <a:lnTo>
                    <a:pt x="739" y="192"/>
                  </a:lnTo>
                  <a:cubicBezTo>
                    <a:pt x="156" y="918"/>
                    <a:pt x="1" y="1906"/>
                    <a:pt x="108" y="2823"/>
                  </a:cubicBezTo>
                  <a:cubicBezTo>
                    <a:pt x="227" y="3752"/>
                    <a:pt x="584" y="4621"/>
                    <a:pt x="942" y="5478"/>
                  </a:cubicBezTo>
                  <a:cubicBezTo>
                    <a:pt x="1561" y="6955"/>
                    <a:pt x="2180" y="8431"/>
                    <a:pt x="2799" y="9907"/>
                  </a:cubicBezTo>
                  <a:cubicBezTo>
                    <a:pt x="3239" y="10979"/>
                    <a:pt x="3811" y="12170"/>
                    <a:pt x="4906" y="12539"/>
                  </a:cubicBezTo>
                  <a:cubicBezTo>
                    <a:pt x="5124" y="12614"/>
                    <a:pt x="5347" y="12648"/>
                    <a:pt x="5569" y="12648"/>
                  </a:cubicBezTo>
                  <a:cubicBezTo>
                    <a:pt x="6513" y="12648"/>
                    <a:pt x="7450" y="12024"/>
                    <a:pt x="7990" y="11205"/>
                  </a:cubicBezTo>
                  <a:cubicBezTo>
                    <a:pt x="8645" y="10193"/>
                    <a:pt x="8824" y="8955"/>
                    <a:pt x="8990" y="7764"/>
                  </a:cubicBezTo>
                  <a:cubicBezTo>
                    <a:pt x="9109" y="6907"/>
                    <a:pt x="9121" y="5836"/>
                    <a:pt x="8359" y="5443"/>
                  </a:cubicBezTo>
                  <a:cubicBezTo>
                    <a:pt x="8026" y="5276"/>
                    <a:pt x="7633" y="5276"/>
                    <a:pt x="7323" y="5074"/>
                  </a:cubicBezTo>
                  <a:cubicBezTo>
                    <a:pt x="6561" y="4562"/>
                    <a:pt x="6954" y="3204"/>
                    <a:pt x="6252" y="2621"/>
                  </a:cubicBezTo>
                  <a:cubicBezTo>
                    <a:pt x="5740" y="2192"/>
                    <a:pt x="4954" y="2418"/>
                    <a:pt x="4335" y="2157"/>
                  </a:cubicBezTo>
                  <a:cubicBezTo>
                    <a:pt x="3728" y="1883"/>
                    <a:pt x="3442" y="1204"/>
                    <a:pt x="3037" y="668"/>
                  </a:cubicBezTo>
                  <a:cubicBezTo>
                    <a:pt x="2765" y="306"/>
                    <a:pt x="2288" y="0"/>
                    <a:pt x="186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8"/>
            <p:cNvSpPr/>
            <p:nvPr/>
          </p:nvSpPr>
          <p:spPr>
            <a:xfrm>
              <a:off x="1993215" y="2054681"/>
              <a:ext cx="70036" cy="54064"/>
            </a:xfrm>
            <a:custGeom>
              <a:rect b="b" l="l" r="r" t="t"/>
              <a:pathLst>
                <a:path extrusionOk="0" h="1486" w="1925">
                  <a:moveTo>
                    <a:pt x="1310" y="0"/>
                  </a:moveTo>
                  <a:cubicBezTo>
                    <a:pt x="1036" y="155"/>
                    <a:pt x="1060" y="179"/>
                    <a:pt x="774" y="333"/>
                  </a:cubicBezTo>
                  <a:cubicBezTo>
                    <a:pt x="596" y="429"/>
                    <a:pt x="453" y="548"/>
                    <a:pt x="238" y="691"/>
                  </a:cubicBezTo>
                  <a:cubicBezTo>
                    <a:pt x="72" y="762"/>
                    <a:pt x="0" y="964"/>
                    <a:pt x="72" y="1119"/>
                  </a:cubicBezTo>
                  <a:cubicBezTo>
                    <a:pt x="143" y="1310"/>
                    <a:pt x="310" y="1441"/>
                    <a:pt x="512" y="1476"/>
                  </a:cubicBezTo>
                  <a:cubicBezTo>
                    <a:pt x="560" y="1482"/>
                    <a:pt x="608" y="1485"/>
                    <a:pt x="657" y="1485"/>
                  </a:cubicBezTo>
                  <a:cubicBezTo>
                    <a:pt x="803" y="1485"/>
                    <a:pt x="950" y="1459"/>
                    <a:pt x="1084" y="1405"/>
                  </a:cubicBezTo>
                  <a:cubicBezTo>
                    <a:pt x="1417" y="1298"/>
                    <a:pt x="1739" y="1072"/>
                    <a:pt x="1834" y="738"/>
                  </a:cubicBezTo>
                  <a:cubicBezTo>
                    <a:pt x="1924" y="411"/>
                    <a:pt x="1693" y="8"/>
                    <a:pt x="1364" y="8"/>
                  </a:cubicBezTo>
                  <a:cubicBezTo>
                    <a:pt x="1347" y="8"/>
                    <a:pt x="1328" y="9"/>
                    <a:pt x="1310" y="12"/>
                  </a:cubicBezTo>
                  <a:lnTo>
                    <a:pt x="1310"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8"/>
            <p:cNvSpPr/>
            <p:nvPr/>
          </p:nvSpPr>
          <p:spPr>
            <a:xfrm>
              <a:off x="1720305" y="2142620"/>
              <a:ext cx="271195" cy="850332"/>
            </a:xfrm>
            <a:custGeom>
              <a:rect b="b" l="l" r="r" t="t"/>
              <a:pathLst>
                <a:path extrusionOk="0" h="23372" w="7454">
                  <a:moveTo>
                    <a:pt x="7251" y="0"/>
                  </a:moveTo>
                  <a:lnTo>
                    <a:pt x="2155" y="321"/>
                  </a:lnTo>
                  <a:lnTo>
                    <a:pt x="798" y="1345"/>
                  </a:lnTo>
                  <a:lnTo>
                    <a:pt x="0" y="23372"/>
                  </a:lnTo>
                  <a:lnTo>
                    <a:pt x="7108" y="23372"/>
                  </a:lnTo>
                  <a:lnTo>
                    <a:pt x="5799" y="11025"/>
                  </a:lnTo>
                  <a:lnTo>
                    <a:pt x="7454" y="679"/>
                  </a:lnTo>
                  <a:lnTo>
                    <a:pt x="7251"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8"/>
            <p:cNvSpPr/>
            <p:nvPr/>
          </p:nvSpPr>
          <p:spPr>
            <a:xfrm>
              <a:off x="1731547" y="2809275"/>
              <a:ext cx="222697" cy="183695"/>
            </a:xfrm>
            <a:custGeom>
              <a:rect b="b" l="l" r="r" t="t"/>
              <a:pathLst>
                <a:path extrusionOk="0" h="5049" w="6121">
                  <a:moveTo>
                    <a:pt x="144" y="1"/>
                  </a:moveTo>
                  <a:lnTo>
                    <a:pt x="1" y="5049"/>
                  </a:lnTo>
                  <a:cubicBezTo>
                    <a:pt x="406" y="4335"/>
                    <a:pt x="799" y="3584"/>
                    <a:pt x="906" y="2763"/>
                  </a:cubicBezTo>
                  <a:cubicBezTo>
                    <a:pt x="953" y="2406"/>
                    <a:pt x="1013" y="1977"/>
                    <a:pt x="1334" y="1822"/>
                  </a:cubicBezTo>
                  <a:cubicBezTo>
                    <a:pt x="1421" y="1785"/>
                    <a:pt x="1512" y="1771"/>
                    <a:pt x="1604" y="1771"/>
                  </a:cubicBezTo>
                  <a:cubicBezTo>
                    <a:pt x="1716" y="1771"/>
                    <a:pt x="1831" y="1791"/>
                    <a:pt x="1942" y="1810"/>
                  </a:cubicBezTo>
                  <a:cubicBezTo>
                    <a:pt x="2549" y="1929"/>
                    <a:pt x="3168" y="2096"/>
                    <a:pt x="3787" y="2132"/>
                  </a:cubicBezTo>
                  <a:cubicBezTo>
                    <a:pt x="3875" y="2137"/>
                    <a:pt x="3962" y="2140"/>
                    <a:pt x="4050" y="2140"/>
                  </a:cubicBezTo>
                  <a:cubicBezTo>
                    <a:pt x="4597" y="2140"/>
                    <a:pt x="5146" y="2036"/>
                    <a:pt x="5597" y="1739"/>
                  </a:cubicBezTo>
                  <a:cubicBezTo>
                    <a:pt x="5787" y="1632"/>
                    <a:pt x="5930" y="1465"/>
                    <a:pt x="6026" y="1275"/>
                  </a:cubicBezTo>
                  <a:cubicBezTo>
                    <a:pt x="6121" y="1072"/>
                    <a:pt x="6085" y="834"/>
                    <a:pt x="5954" y="667"/>
                  </a:cubicBezTo>
                  <a:cubicBezTo>
                    <a:pt x="5787" y="489"/>
                    <a:pt x="5525" y="251"/>
                    <a:pt x="5287" y="251"/>
                  </a:cubicBezTo>
                  <a:cubicBezTo>
                    <a:pt x="3585" y="215"/>
                    <a:pt x="1846" y="36"/>
                    <a:pt x="144" y="1"/>
                  </a:cubicBezTo>
                  <a:close/>
                </a:path>
              </a:pathLst>
            </a:custGeom>
            <a:solidFill>
              <a:srgbClr val="000000">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8"/>
            <p:cNvSpPr/>
            <p:nvPr/>
          </p:nvSpPr>
          <p:spPr>
            <a:xfrm>
              <a:off x="1782666" y="2110967"/>
              <a:ext cx="198030" cy="172016"/>
            </a:xfrm>
            <a:custGeom>
              <a:rect b="b" l="l" r="r" t="t"/>
              <a:pathLst>
                <a:path extrusionOk="0" h="4728" w="5443">
                  <a:moveTo>
                    <a:pt x="5144" y="1"/>
                  </a:moveTo>
                  <a:lnTo>
                    <a:pt x="453" y="429"/>
                  </a:lnTo>
                  <a:cubicBezTo>
                    <a:pt x="191" y="453"/>
                    <a:pt x="1" y="691"/>
                    <a:pt x="37" y="941"/>
                  </a:cubicBezTo>
                  <a:lnTo>
                    <a:pt x="191" y="2430"/>
                  </a:lnTo>
                  <a:lnTo>
                    <a:pt x="1" y="3680"/>
                  </a:lnTo>
                  <a:lnTo>
                    <a:pt x="977" y="4728"/>
                  </a:lnTo>
                  <a:lnTo>
                    <a:pt x="2692" y="4728"/>
                  </a:lnTo>
                  <a:lnTo>
                    <a:pt x="4085" y="4287"/>
                  </a:lnTo>
                  <a:lnTo>
                    <a:pt x="5442" y="1977"/>
                  </a:lnTo>
                  <a:lnTo>
                    <a:pt x="5394" y="215"/>
                  </a:lnTo>
                  <a:cubicBezTo>
                    <a:pt x="5383" y="84"/>
                    <a:pt x="5275" y="1"/>
                    <a:pt x="5144"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8"/>
            <p:cNvSpPr/>
            <p:nvPr/>
          </p:nvSpPr>
          <p:spPr>
            <a:xfrm>
              <a:off x="1785285" y="2159939"/>
              <a:ext cx="170270" cy="19938"/>
            </a:xfrm>
            <a:custGeom>
              <a:rect b="b" l="l" r="r" t="t"/>
              <a:pathLst>
                <a:path extrusionOk="0" h="548" w="4680">
                  <a:moveTo>
                    <a:pt x="3977" y="0"/>
                  </a:moveTo>
                  <a:cubicBezTo>
                    <a:pt x="3727" y="12"/>
                    <a:pt x="3465" y="48"/>
                    <a:pt x="3215" y="96"/>
                  </a:cubicBezTo>
                  <a:cubicBezTo>
                    <a:pt x="2941" y="155"/>
                    <a:pt x="2632" y="238"/>
                    <a:pt x="2310" y="310"/>
                  </a:cubicBezTo>
                  <a:cubicBezTo>
                    <a:pt x="2013" y="393"/>
                    <a:pt x="1703" y="453"/>
                    <a:pt x="1393" y="477"/>
                  </a:cubicBezTo>
                  <a:cubicBezTo>
                    <a:pt x="1300" y="490"/>
                    <a:pt x="1206" y="497"/>
                    <a:pt x="1112" y="497"/>
                  </a:cubicBezTo>
                  <a:cubicBezTo>
                    <a:pt x="956" y="497"/>
                    <a:pt x="800" y="478"/>
                    <a:pt x="643" y="441"/>
                  </a:cubicBezTo>
                  <a:cubicBezTo>
                    <a:pt x="477" y="405"/>
                    <a:pt x="322" y="346"/>
                    <a:pt x="167" y="262"/>
                  </a:cubicBezTo>
                  <a:cubicBezTo>
                    <a:pt x="60" y="203"/>
                    <a:pt x="12" y="167"/>
                    <a:pt x="0" y="167"/>
                  </a:cubicBezTo>
                  <a:cubicBezTo>
                    <a:pt x="0" y="167"/>
                    <a:pt x="12" y="179"/>
                    <a:pt x="36" y="203"/>
                  </a:cubicBezTo>
                  <a:cubicBezTo>
                    <a:pt x="72" y="238"/>
                    <a:pt x="119" y="262"/>
                    <a:pt x="155" y="286"/>
                  </a:cubicBezTo>
                  <a:cubicBezTo>
                    <a:pt x="298" y="381"/>
                    <a:pt x="465" y="441"/>
                    <a:pt x="631" y="488"/>
                  </a:cubicBezTo>
                  <a:cubicBezTo>
                    <a:pt x="802" y="529"/>
                    <a:pt x="979" y="548"/>
                    <a:pt x="1153" y="548"/>
                  </a:cubicBezTo>
                  <a:cubicBezTo>
                    <a:pt x="1234" y="548"/>
                    <a:pt x="1314" y="544"/>
                    <a:pt x="1393" y="536"/>
                  </a:cubicBezTo>
                  <a:cubicBezTo>
                    <a:pt x="1703" y="500"/>
                    <a:pt x="2013" y="453"/>
                    <a:pt x="2322" y="369"/>
                  </a:cubicBezTo>
                  <a:cubicBezTo>
                    <a:pt x="2644" y="298"/>
                    <a:pt x="2953" y="215"/>
                    <a:pt x="3227" y="155"/>
                  </a:cubicBezTo>
                  <a:cubicBezTo>
                    <a:pt x="3477" y="96"/>
                    <a:pt x="3727" y="60"/>
                    <a:pt x="3977" y="36"/>
                  </a:cubicBezTo>
                  <a:cubicBezTo>
                    <a:pt x="4029" y="32"/>
                    <a:pt x="4081" y="31"/>
                    <a:pt x="4131" y="31"/>
                  </a:cubicBezTo>
                  <a:cubicBezTo>
                    <a:pt x="4253" y="31"/>
                    <a:pt x="4371" y="39"/>
                    <a:pt x="4489" y="48"/>
                  </a:cubicBezTo>
                  <a:cubicBezTo>
                    <a:pt x="4549" y="60"/>
                    <a:pt x="4620" y="60"/>
                    <a:pt x="4680" y="72"/>
                  </a:cubicBezTo>
                  <a:cubicBezTo>
                    <a:pt x="4680" y="60"/>
                    <a:pt x="4668" y="60"/>
                    <a:pt x="4632" y="60"/>
                  </a:cubicBezTo>
                  <a:cubicBezTo>
                    <a:pt x="4608" y="48"/>
                    <a:pt x="4560" y="36"/>
                    <a:pt x="4501" y="24"/>
                  </a:cubicBezTo>
                  <a:cubicBezTo>
                    <a:pt x="4322" y="0"/>
                    <a:pt x="4156" y="0"/>
                    <a:pt x="3977"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8"/>
            <p:cNvSpPr/>
            <p:nvPr/>
          </p:nvSpPr>
          <p:spPr>
            <a:xfrm>
              <a:off x="1788742" y="2160812"/>
              <a:ext cx="149932" cy="56320"/>
            </a:xfrm>
            <a:custGeom>
              <a:rect b="b" l="l" r="r" t="t"/>
              <a:pathLst>
                <a:path extrusionOk="0" h="1548" w="4121">
                  <a:moveTo>
                    <a:pt x="3752" y="0"/>
                  </a:moveTo>
                  <a:cubicBezTo>
                    <a:pt x="3196" y="0"/>
                    <a:pt x="2640" y="150"/>
                    <a:pt x="2084" y="274"/>
                  </a:cubicBezTo>
                  <a:cubicBezTo>
                    <a:pt x="1722" y="363"/>
                    <a:pt x="1344" y="432"/>
                    <a:pt x="970" y="432"/>
                  </a:cubicBezTo>
                  <a:cubicBezTo>
                    <a:pt x="693" y="432"/>
                    <a:pt x="419" y="394"/>
                    <a:pt x="155" y="298"/>
                  </a:cubicBezTo>
                  <a:lnTo>
                    <a:pt x="132" y="274"/>
                  </a:lnTo>
                  <a:lnTo>
                    <a:pt x="132" y="274"/>
                  </a:lnTo>
                  <a:cubicBezTo>
                    <a:pt x="13" y="619"/>
                    <a:pt x="1" y="1048"/>
                    <a:pt x="263" y="1310"/>
                  </a:cubicBezTo>
                  <a:cubicBezTo>
                    <a:pt x="413" y="1478"/>
                    <a:pt x="636" y="1548"/>
                    <a:pt x="863" y="1548"/>
                  </a:cubicBezTo>
                  <a:cubicBezTo>
                    <a:pt x="941" y="1548"/>
                    <a:pt x="1020" y="1539"/>
                    <a:pt x="1096" y="1524"/>
                  </a:cubicBezTo>
                  <a:cubicBezTo>
                    <a:pt x="1382" y="1453"/>
                    <a:pt x="1667" y="1322"/>
                    <a:pt x="1906" y="1155"/>
                  </a:cubicBezTo>
                  <a:cubicBezTo>
                    <a:pt x="2560" y="774"/>
                    <a:pt x="3215" y="381"/>
                    <a:pt x="3942" y="214"/>
                  </a:cubicBezTo>
                  <a:cubicBezTo>
                    <a:pt x="4001" y="202"/>
                    <a:pt x="4037" y="191"/>
                    <a:pt x="4084" y="155"/>
                  </a:cubicBezTo>
                  <a:cubicBezTo>
                    <a:pt x="4108" y="131"/>
                    <a:pt x="4120" y="72"/>
                    <a:pt x="4084" y="36"/>
                  </a:cubicBezTo>
                  <a:cubicBezTo>
                    <a:pt x="4061" y="24"/>
                    <a:pt x="4037" y="12"/>
                    <a:pt x="4013" y="12"/>
                  </a:cubicBezTo>
                  <a:cubicBezTo>
                    <a:pt x="3926" y="4"/>
                    <a:pt x="3839" y="0"/>
                    <a:pt x="3752" y="0"/>
                  </a:cubicBezTo>
                  <a:close/>
                </a:path>
              </a:pathLst>
            </a:custGeom>
            <a:solidFill>
              <a:srgbClr val="000000">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8"/>
            <p:cNvSpPr/>
            <p:nvPr/>
          </p:nvSpPr>
          <p:spPr>
            <a:xfrm>
              <a:off x="1815592" y="2124829"/>
              <a:ext cx="10878" cy="53773"/>
            </a:xfrm>
            <a:custGeom>
              <a:rect b="b" l="l" r="r" t="t"/>
              <a:pathLst>
                <a:path extrusionOk="0" h="1478" w="299">
                  <a:moveTo>
                    <a:pt x="298" y="1"/>
                  </a:moveTo>
                  <a:cubicBezTo>
                    <a:pt x="287" y="1"/>
                    <a:pt x="263" y="1"/>
                    <a:pt x="227" y="13"/>
                  </a:cubicBezTo>
                  <a:cubicBezTo>
                    <a:pt x="179" y="37"/>
                    <a:pt x="132" y="84"/>
                    <a:pt x="96" y="132"/>
                  </a:cubicBezTo>
                  <a:cubicBezTo>
                    <a:pt x="48" y="203"/>
                    <a:pt x="25" y="287"/>
                    <a:pt x="13" y="382"/>
                  </a:cubicBezTo>
                  <a:cubicBezTo>
                    <a:pt x="13" y="489"/>
                    <a:pt x="1" y="584"/>
                    <a:pt x="13" y="691"/>
                  </a:cubicBezTo>
                  <a:cubicBezTo>
                    <a:pt x="13" y="882"/>
                    <a:pt x="37" y="1072"/>
                    <a:pt x="72" y="1251"/>
                  </a:cubicBezTo>
                  <a:cubicBezTo>
                    <a:pt x="84" y="1334"/>
                    <a:pt x="108" y="1406"/>
                    <a:pt x="132" y="1477"/>
                  </a:cubicBezTo>
                  <a:cubicBezTo>
                    <a:pt x="156" y="1477"/>
                    <a:pt x="84" y="1132"/>
                    <a:pt x="72" y="691"/>
                  </a:cubicBezTo>
                  <a:cubicBezTo>
                    <a:pt x="60" y="477"/>
                    <a:pt x="60" y="275"/>
                    <a:pt x="132" y="156"/>
                  </a:cubicBezTo>
                  <a:cubicBezTo>
                    <a:pt x="167" y="84"/>
                    <a:pt x="227" y="37"/>
                    <a:pt x="29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8"/>
            <p:cNvSpPr/>
            <p:nvPr/>
          </p:nvSpPr>
          <p:spPr>
            <a:xfrm>
              <a:off x="1863254" y="2120063"/>
              <a:ext cx="10005" cy="51590"/>
            </a:xfrm>
            <a:custGeom>
              <a:rect b="b" l="l" r="r" t="t"/>
              <a:pathLst>
                <a:path extrusionOk="0" h="1418" w="275">
                  <a:moveTo>
                    <a:pt x="24" y="1"/>
                  </a:moveTo>
                  <a:cubicBezTo>
                    <a:pt x="0" y="13"/>
                    <a:pt x="131" y="310"/>
                    <a:pt x="191" y="703"/>
                  </a:cubicBezTo>
                  <a:cubicBezTo>
                    <a:pt x="215" y="941"/>
                    <a:pt x="227" y="1180"/>
                    <a:pt x="227" y="1418"/>
                  </a:cubicBezTo>
                  <a:cubicBezTo>
                    <a:pt x="251" y="1346"/>
                    <a:pt x="262" y="1275"/>
                    <a:pt x="262" y="1203"/>
                  </a:cubicBezTo>
                  <a:cubicBezTo>
                    <a:pt x="274" y="1037"/>
                    <a:pt x="274" y="858"/>
                    <a:pt x="251" y="691"/>
                  </a:cubicBezTo>
                  <a:cubicBezTo>
                    <a:pt x="227" y="525"/>
                    <a:pt x="179" y="358"/>
                    <a:pt x="120" y="191"/>
                  </a:cubicBezTo>
                  <a:cubicBezTo>
                    <a:pt x="96" y="120"/>
                    <a:pt x="60" y="60"/>
                    <a:pt x="2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8"/>
            <p:cNvSpPr/>
            <p:nvPr/>
          </p:nvSpPr>
          <p:spPr>
            <a:xfrm>
              <a:off x="1923032" y="2115733"/>
              <a:ext cx="9132" cy="45951"/>
            </a:xfrm>
            <a:custGeom>
              <a:rect b="b" l="l" r="r" t="t"/>
              <a:pathLst>
                <a:path extrusionOk="0" h="1263" w="251">
                  <a:moveTo>
                    <a:pt x="96" y="1"/>
                  </a:moveTo>
                  <a:lnTo>
                    <a:pt x="96" y="1"/>
                  </a:lnTo>
                  <a:cubicBezTo>
                    <a:pt x="239" y="418"/>
                    <a:pt x="215" y="870"/>
                    <a:pt x="1" y="1263"/>
                  </a:cubicBezTo>
                  <a:cubicBezTo>
                    <a:pt x="60" y="1215"/>
                    <a:pt x="96" y="1156"/>
                    <a:pt x="120" y="1096"/>
                  </a:cubicBezTo>
                  <a:cubicBezTo>
                    <a:pt x="191" y="953"/>
                    <a:pt x="227" y="799"/>
                    <a:pt x="239" y="644"/>
                  </a:cubicBezTo>
                  <a:cubicBezTo>
                    <a:pt x="251" y="477"/>
                    <a:pt x="227" y="322"/>
                    <a:pt x="179" y="168"/>
                  </a:cubicBezTo>
                  <a:cubicBezTo>
                    <a:pt x="167" y="108"/>
                    <a:pt x="132" y="48"/>
                    <a:pt x="96"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8"/>
            <p:cNvSpPr/>
            <p:nvPr/>
          </p:nvSpPr>
          <p:spPr>
            <a:xfrm>
              <a:off x="1510629" y="2215824"/>
              <a:ext cx="199740" cy="659215"/>
            </a:xfrm>
            <a:custGeom>
              <a:rect b="b" l="l" r="r" t="t"/>
              <a:pathLst>
                <a:path extrusionOk="0" h="18119" w="5490">
                  <a:moveTo>
                    <a:pt x="4847" y="0"/>
                  </a:moveTo>
                  <a:cubicBezTo>
                    <a:pt x="4847" y="0"/>
                    <a:pt x="3251" y="1072"/>
                    <a:pt x="2823" y="3001"/>
                  </a:cubicBezTo>
                  <a:cubicBezTo>
                    <a:pt x="2489" y="4525"/>
                    <a:pt x="1584" y="12561"/>
                    <a:pt x="1584" y="12561"/>
                  </a:cubicBezTo>
                  <a:lnTo>
                    <a:pt x="1" y="15645"/>
                  </a:lnTo>
                  <a:lnTo>
                    <a:pt x="1037" y="18110"/>
                  </a:lnTo>
                  <a:cubicBezTo>
                    <a:pt x="1122" y="18115"/>
                    <a:pt x="1207" y="18118"/>
                    <a:pt x="1292" y="18118"/>
                  </a:cubicBezTo>
                  <a:cubicBezTo>
                    <a:pt x="2087" y="18118"/>
                    <a:pt x="2869" y="17868"/>
                    <a:pt x="3525" y="17395"/>
                  </a:cubicBezTo>
                  <a:lnTo>
                    <a:pt x="4216" y="16895"/>
                  </a:lnTo>
                  <a:lnTo>
                    <a:pt x="5490" y="15002"/>
                  </a:lnTo>
                  <a:lnTo>
                    <a:pt x="484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8"/>
            <p:cNvSpPr/>
            <p:nvPr/>
          </p:nvSpPr>
          <p:spPr>
            <a:xfrm>
              <a:off x="1613302" y="2164268"/>
              <a:ext cx="172453" cy="828684"/>
            </a:xfrm>
            <a:custGeom>
              <a:rect b="b" l="l" r="r" t="t"/>
              <a:pathLst>
                <a:path extrusionOk="0" h="22777" w="4740">
                  <a:moveTo>
                    <a:pt x="4739" y="0"/>
                  </a:moveTo>
                  <a:lnTo>
                    <a:pt x="2025" y="1417"/>
                  </a:lnTo>
                  <a:lnTo>
                    <a:pt x="1382" y="3525"/>
                  </a:lnTo>
                  <a:lnTo>
                    <a:pt x="810" y="9621"/>
                  </a:lnTo>
                  <a:lnTo>
                    <a:pt x="1894" y="16764"/>
                  </a:lnTo>
                  <a:lnTo>
                    <a:pt x="1" y="22753"/>
                  </a:lnTo>
                  <a:lnTo>
                    <a:pt x="3251" y="22777"/>
                  </a:lnTo>
                  <a:lnTo>
                    <a:pt x="3334" y="19265"/>
                  </a:lnTo>
                  <a:lnTo>
                    <a:pt x="3656" y="7906"/>
                  </a:lnTo>
                  <a:lnTo>
                    <a:pt x="3977" y="667"/>
                  </a:lnTo>
                  <a:lnTo>
                    <a:pt x="473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8"/>
            <p:cNvSpPr/>
            <p:nvPr/>
          </p:nvSpPr>
          <p:spPr>
            <a:xfrm>
              <a:off x="1702113" y="2187226"/>
              <a:ext cx="37729" cy="321439"/>
            </a:xfrm>
            <a:custGeom>
              <a:rect b="b" l="l" r="r" t="t"/>
              <a:pathLst>
                <a:path extrusionOk="0" h="8835" w="1037">
                  <a:moveTo>
                    <a:pt x="1036" y="0"/>
                  </a:moveTo>
                  <a:lnTo>
                    <a:pt x="1036" y="0"/>
                  </a:lnTo>
                  <a:cubicBezTo>
                    <a:pt x="1024" y="12"/>
                    <a:pt x="1012" y="36"/>
                    <a:pt x="1000" y="60"/>
                  </a:cubicBezTo>
                  <a:cubicBezTo>
                    <a:pt x="977" y="96"/>
                    <a:pt x="953" y="155"/>
                    <a:pt x="917" y="227"/>
                  </a:cubicBezTo>
                  <a:cubicBezTo>
                    <a:pt x="846" y="369"/>
                    <a:pt x="750" y="596"/>
                    <a:pt x="631" y="869"/>
                  </a:cubicBezTo>
                  <a:cubicBezTo>
                    <a:pt x="512" y="1155"/>
                    <a:pt x="381" y="1501"/>
                    <a:pt x="262" y="1893"/>
                  </a:cubicBezTo>
                  <a:cubicBezTo>
                    <a:pt x="119" y="2334"/>
                    <a:pt x="48" y="2786"/>
                    <a:pt x="48" y="3251"/>
                  </a:cubicBezTo>
                  <a:lnTo>
                    <a:pt x="48" y="3263"/>
                  </a:lnTo>
                  <a:lnTo>
                    <a:pt x="60" y="3275"/>
                  </a:lnTo>
                  <a:lnTo>
                    <a:pt x="492" y="3620"/>
                  </a:lnTo>
                  <a:lnTo>
                    <a:pt x="492" y="3620"/>
                  </a:lnTo>
                  <a:lnTo>
                    <a:pt x="72" y="3798"/>
                  </a:lnTo>
                  <a:lnTo>
                    <a:pt x="48" y="3810"/>
                  </a:lnTo>
                  <a:lnTo>
                    <a:pt x="48" y="3822"/>
                  </a:lnTo>
                  <a:cubicBezTo>
                    <a:pt x="48" y="3929"/>
                    <a:pt x="36" y="4037"/>
                    <a:pt x="36" y="4132"/>
                  </a:cubicBezTo>
                  <a:cubicBezTo>
                    <a:pt x="0" y="5477"/>
                    <a:pt x="167" y="6692"/>
                    <a:pt x="429" y="7537"/>
                  </a:cubicBezTo>
                  <a:cubicBezTo>
                    <a:pt x="453" y="7644"/>
                    <a:pt x="489" y="7739"/>
                    <a:pt x="524" y="7835"/>
                  </a:cubicBezTo>
                  <a:cubicBezTo>
                    <a:pt x="560" y="7930"/>
                    <a:pt x="584" y="8013"/>
                    <a:pt x="619" y="8097"/>
                  </a:cubicBezTo>
                  <a:cubicBezTo>
                    <a:pt x="679" y="8251"/>
                    <a:pt x="739" y="8394"/>
                    <a:pt x="798" y="8501"/>
                  </a:cubicBezTo>
                  <a:lnTo>
                    <a:pt x="929" y="8751"/>
                  </a:lnTo>
                  <a:cubicBezTo>
                    <a:pt x="941" y="8787"/>
                    <a:pt x="965" y="8811"/>
                    <a:pt x="977" y="8835"/>
                  </a:cubicBezTo>
                  <a:cubicBezTo>
                    <a:pt x="965" y="8811"/>
                    <a:pt x="953" y="8775"/>
                    <a:pt x="941" y="8751"/>
                  </a:cubicBezTo>
                  <a:lnTo>
                    <a:pt x="822" y="8489"/>
                  </a:lnTo>
                  <a:cubicBezTo>
                    <a:pt x="762" y="8382"/>
                    <a:pt x="715" y="8239"/>
                    <a:pt x="643" y="8085"/>
                  </a:cubicBezTo>
                  <a:cubicBezTo>
                    <a:pt x="619" y="8001"/>
                    <a:pt x="584" y="7918"/>
                    <a:pt x="560" y="7823"/>
                  </a:cubicBezTo>
                  <a:cubicBezTo>
                    <a:pt x="524" y="7727"/>
                    <a:pt x="489" y="7632"/>
                    <a:pt x="465" y="7525"/>
                  </a:cubicBezTo>
                  <a:cubicBezTo>
                    <a:pt x="227" y="6680"/>
                    <a:pt x="60" y="5477"/>
                    <a:pt x="96" y="4132"/>
                  </a:cubicBezTo>
                  <a:cubicBezTo>
                    <a:pt x="96" y="4043"/>
                    <a:pt x="106" y="3943"/>
                    <a:pt x="107" y="3853"/>
                  </a:cubicBezTo>
                  <a:lnTo>
                    <a:pt x="107" y="3853"/>
                  </a:lnTo>
                  <a:lnTo>
                    <a:pt x="572" y="3656"/>
                  </a:lnTo>
                  <a:lnTo>
                    <a:pt x="608" y="3632"/>
                  </a:lnTo>
                  <a:lnTo>
                    <a:pt x="572" y="3608"/>
                  </a:lnTo>
                  <a:lnTo>
                    <a:pt x="108" y="3236"/>
                  </a:lnTo>
                  <a:lnTo>
                    <a:pt x="108" y="3236"/>
                  </a:lnTo>
                  <a:cubicBezTo>
                    <a:pt x="109" y="2777"/>
                    <a:pt x="168" y="2330"/>
                    <a:pt x="310" y="1905"/>
                  </a:cubicBezTo>
                  <a:cubicBezTo>
                    <a:pt x="429" y="1512"/>
                    <a:pt x="560" y="1167"/>
                    <a:pt x="667" y="893"/>
                  </a:cubicBezTo>
                  <a:cubicBezTo>
                    <a:pt x="774" y="608"/>
                    <a:pt x="870" y="381"/>
                    <a:pt x="941" y="238"/>
                  </a:cubicBezTo>
                  <a:lnTo>
                    <a:pt x="1012" y="60"/>
                  </a:lnTo>
                  <a:cubicBezTo>
                    <a:pt x="1024" y="36"/>
                    <a:pt x="1024" y="24"/>
                    <a:pt x="103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8"/>
            <p:cNvSpPr/>
            <p:nvPr/>
          </p:nvSpPr>
          <p:spPr>
            <a:xfrm>
              <a:off x="1640153" y="2337963"/>
              <a:ext cx="21284" cy="326242"/>
            </a:xfrm>
            <a:custGeom>
              <a:rect b="b" l="l" r="r" t="t"/>
              <a:pathLst>
                <a:path extrusionOk="0" h="8967" w="585">
                  <a:moveTo>
                    <a:pt x="584" y="1"/>
                  </a:moveTo>
                  <a:lnTo>
                    <a:pt x="584" y="1"/>
                  </a:lnTo>
                  <a:cubicBezTo>
                    <a:pt x="572" y="36"/>
                    <a:pt x="560" y="60"/>
                    <a:pt x="548" y="96"/>
                  </a:cubicBezTo>
                  <a:cubicBezTo>
                    <a:pt x="537" y="155"/>
                    <a:pt x="513" y="239"/>
                    <a:pt x="489" y="346"/>
                  </a:cubicBezTo>
                  <a:cubicBezTo>
                    <a:pt x="465" y="465"/>
                    <a:pt x="429" y="596"/>
                    <a:pt x="394" y="763"/>
                  </a:cubicBezTo>
                  <a:cubicBezTo>
                    <a:pt x="358" y="917"/>
                    <a:pt x="322" y="1096"/>
                    <a:pt x="287" y="1298"/>
                  </a:cubicBezTo>
                  <a:cubicBezTo>
                    <a:pt x="251" y="1501"/>
                    <a:pt x="215" y="1727"/>
                    <a:pt x="179" y="1965"/>
                  </a:cubicBezTo>
                  <a:cubicBezTo>
                    <a:pt x="144" y="2203"/>
                    <a:pt x="108" y="2453"/>
                    <a:pt x="84" y="2727"/>
                  </a:cubicBezTo>
                  <a:cubicBezTo>
                    <a:pt x="36" y="3263"/>
                    <a:pt x="1" y="3858"/>
                    <a:pt x="1" y="4489"/>
                  </a:cubicBezTo>
                  <a:cubicBezTo>
                    <a:pt x="1" y="5108"/>
                    <a:pt x="25" y="5704"/>
                    <a:pt x="72" y="6240"/>
                  </a:cubicBezTo>
                  <a:cubicBezTo>
                    <a:pt x="108" y="6513"/>
                    <a:pt x="132" y="6775"/>
                    <a:pt x="167" y="7013"/>
                  </a:cubicBezTo>
                  <a:cubicBezTo>
                    <a:pt x="191" y="7252"/>
                    <a:pt x="239" y="7466"/>
                    <a:pt x="275" y="7668"/>
                  </a:cubicBezTo>
                  <a:cubicBezTo>
                    <a:pt x="298" y="7871"/>
                    <a:pt x="346" y="8049"/>
                    <a:pt x="370" y="8216"/>
                  </a:cubicBezTo>
                  <a:cubicBezTo>
                    <a:pt x="406" y="8371"/>
                    <a:pt x="441" y="8502"/>
                    <a:pt x="465" y="8621"/>
                  </a:cubicBezTo>
                  <a:cubicBezTo>
                    <a:pt x="489" y="8728"/>
                    <a:pt x="513" y="8811"/>
                    <a:pt x="537" y="8871"/>
                  </a:cubicBezTo>
                  <a:cubicBezTo>
                    <a:pt x="537" y="8907"/>
                    <a:pt x="548" y="8930"/>
                    <a:pt x="560" y="8966"/>
                  </a:cubicBezTo>
                  <a:cubicBezTo>
                    <a:pt x="560" y="8930"/>
                    <a:pt x="548" y="8907"/>
                    <a:pt x="548" y="8871"/>
                  </a:cubicBezTo>
                  <a:cubicBezTo>
                    <a:pt x="537" y="8811"/>
                    <a:pt x="525" y="8728"/>
                    <a:pt x="489" y="8609"/>
                  </a:cubicBezTo>
                  <a:cubicBezTo>
                    <a:pt x="465" y="8502"/>
                    <a:pt x="441" y="8371"/>
                    <a:pt x="417" y="8204"/>
                  </a:cubicBezTo>
                  <a:cubicBezTo>
                    <a:pt x="382" y="8049"/>
                    <a:pt x="346" y="7859"/>
                    <a:pt x="322" y="7668"/>
                  </a:cubicBezTo>
                  <a:cubicBezTo>
                    <a:pt x="287" y="7466"/>
                    <a:pt x="251" y="7240"/>
                    <a:pt x="215" y="7002"/>
                  </a:cubicBezTo>
                  <a:cubicBezTo>
                    <a:pt x="191" y="6763"/>
                    <a:pt x="167" y="6513"/>
                    <a:pt x="132" y="6240"/>
                  </a:cubicBezTo>
                  <a:cubicBezTo>
                    <a:pt x="96" y="5704"/>
                    <a:pt x="60" y="5108"/>
                    <a:pt x="60" y="4489"/>
                  </a:cubicBezTo>
                  <a:cubicBezTo>
                    <a:pt x="60" y="3858"/>
                    <a:pt x="96" y="3263"/>
                    <a:pt x="144" y="2727"/>
                  </a:cubicBezTo>
                  <a:cubicBezTo>
                    <a:pt x="167" y="2465"/>
                    <a:pt x="203" y="2203"/>
                    <a:pt x="227" y="1965"/>
                  </a:cubicBezTo>
                  <a:cubicBezTo>
                    <a:pt x="263" y="1727"/>
                    <a:pt x="298" y="1513"/>
                    <a:pt x="334" y="1310"/>
                  </a:cubicBezTo>
                  <a:cubicBezTo>
                    <a:pt x="358" y="1096"/>
                    <a:pt x="394" y="917"/>
                    <a:pt x="429" y="763"/>
                  </a:cubicBezTo>
                  <a:cubicBezTo>
                    <a:pt x="453" y="608"/>
                    <a:pt x="489" y="465"/>
                    <a:pt x="513" y="358"/>
                  </a:cubicBezTo>
                  <a:lnTo>
                    <a:pt x="560" y="96"/>
                  </a:lnTo>
                  <a:cubicBezTo>
                    <a:pt x="572" y="72"/>
                    <a:pt x="572" y="36"/>
                    <a:pt x="58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8"/>
            <p:cNvSpPr/>
            <p:nvPr/>
          </p:nvSpPr>
          <p:spPr>
            <a:xfrm>
              <a:off x="1639716" y="2863850"/>
              <a:ext cx="47261" cy="57666"/>
            </a:xfrm>
            <a:custGeom>
              <a:rect b="b" l="l" r="r" t="t"/>
              <a:pathLst>
                <a:path extrusionOk="0" h="1585" w="1299">
                  <a:moveTo>
                    <a:pt x="1299" y="1"/>
                  </a:moveTo>
                  <a:lnTo>
                    <a:pt x="1299" y="1"/>
                  </a:lnTo>
                  <a:cubicBezTo>
                    <a:pt x="1239" y="72"/>
                    <a:pt x="1180" y="168"/>
                    <a:pt x="1132" y="251"/>
                  </a:cubicBezTo>
                  <a:cubicBezTo>
                    <a:pt x="1001" y="453"/>
                    <a:pt x="858" y="644"/>
                    <a:pt x="715" y="834"/>
                  </a:cubicBezTo>
                  <a:cubicBezTo>
                    <a:pt x="560" y="1025"/>
                    <a:pt x="394" y="1203"/>
                    <a:pt x="215" y="1370"/>
                  </a:cubicBezTo>
                  <a:cubicBezTo>
                    <a:pt x="144" y="1430"/>
                    <a:pt x="72" y="1501"/>
                    <a:pt x="1" y="1584"/>
                  </a:cubicBezTo>
                  <a:cubicBezTo>
                    <a:pt x="96" y="1537"/>
                    <a:pt x="179" y="1465"/>
                    <a:pt x="251" y="1394"/>
                  </a:cubicBezTo>
                  <a:cubicBezTo>
                    <a:pt x="429" y="1239"/>
                    <a:pt x="596" y="1061"/>
                    <a:pt x="751" y="870"/>
                  </a:cubicBezTo>
                  <a:cubicBezTo>
                    <a:pt x="906" y="680"/>
                    <a:pt x="1049" y="477"/>
                    <a:pt x="1168" y="275"/>
                  </a:cubicBezTo>
                  <a:cubicBezTo>
                    <a:pt x="1227" y="191"/>
                    <a:pt x="1275" y="96"/>
                    <a:pt x="129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8"/>
            <p:cNvSpPr/>
            <p:nvPr/>
          </p:nvSpPr>
          <p:spPr>
            <a:xfrm>
              <a:off x="1866711" y="2203235"/>
              <a:ext cx="446668" cy="638404"/>
            </a:xfrm>
            <a:custGeom>
              <a:rect b="b" l="l" r="r" t="t"/>
              <a:pathLst>
                <a:path extrusionOk="0" h="17547" w="12277">
                  <a:moveTo>
                    <a:pt x="7073" y="1"/>
                  </a:moveTo>
                  <a:lnTo>
                    <a:pt x="6121" y="7514"/>
                  </a:lnTo>
                  <a:lnTo>
                    <a:pt x="7085" y="12919"/>
                  </a:lnTo>
                  <a:lnTo>
                    <a:pt x="1" y="13955"/>
                  </a:lnTo>
                  <a:lnTo>
                    <a:pt x="406" y="17229"/>
                  </a:lnTo>
                  <a:cubicBezTo>
                    <a:pt x="406" y="17229"/>
                    <a:pt x="6237" y="17547"/>
                    <a:pt x="8904" y="17547"/>
                  </a:cubicBezTo>
                  <a:cubicBezTo>
                    <a:pt x="9504" y="17547"/>
                    <a:pt x="9944" y="17530"/>
                    <a:pt x="10121" y="17491"/>
                  </a:cubicBezTo>
                  <a:cubicBezTo>
                    <a:pt x="11347" y="17217"/>
                    <a:pt x="12276" y="15753"/>
                    <a:pt x="12240" y="13622"/>
                  </a:cubicBezTo>
                  <a:cubicBezTo>
                    <a:pt x="12217" y="11943"/>
                    <a:pt x="10704" y="6740"/>
                    <a:pt x="9811" y="2823"/>
                  </a:cubicBezTo>
                  <a:cubicBezTo>
                    <a:pt x="9538" y="1620"/>
                    <a:pt x="8680" y="620"/>
                    <a:pt x="7525" y="168"/>
                  </a:cubicBezTo>
                  <a:lnTo>
                    <a:pt x="707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8"/>
            <p:cNvSpPr/>
            <p:nvPr/>
          </p:nvSpPr>
          <p:spPr>
            <a:xfrm>
              <a:off x="1923905" y="2130032"/>
              <a:ext cx="269049" cy="862520"/>
            </a:xfrm>
            <a:custGeom>
              <a:rect b="b" l="l" r="r" t="t"/>
              <a:pathLst>
                <a:path extrusionOk="0" h="23707" w="7395">
                  <a:moveTo>
                    <a:pt x="1477" y="1"/>
                  </a:moveTo>
                  <a:lnTo>
                    <a:pt x="1465" y="358"/>
                  </a:lnTo>
                  <a:cubicBezTo>
                    <a:pt x="1727" y="787"/>
                    <a:pt x="1810" y="1299"/>
                    <a:pt x="1715" y="1787"/>
                  </a:cubicBezTo>
                  <a:lnTo>
                    <a:pt x="0" y="10752"/>
                  </a:lnTo>
                  <a:lnTo>
                    <a:pt x="381" y="17300"/>
                  </a:lnTo>
                  <a:lnTo>
                    <a:pt x="1191" y="23706"/>
                  </a:lnTo>
                  <a:lnTo>
                    <a:pt x="7394" y="23706"/>
                  </a:lnTo>
                  <a:lnTo>
                    <a:pt x="4549" y="17003"/>
                  </a:lnTo>
                  <a:lnTo>
                    <a:pt x="5549" y="7954"/>
                  </a:lnTo>
                  <a:lnTo>
                    <a:pt x="5501" y="2013"/>
                  </a:lnTo>
                  <a:lnTo>
                    <a:pt x="3548" y="1215"/>
                  </a:lnTo>
                  <a:lnTo>
                    <a:pt x="147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8"/>
            <p:cNvSpPr/>
            <p:nvPr/>
          </p:nvSpPr>
          <p:spPr>
            <a:xfrm>
              <a:off x="1865837" y="2671090"/>
              <a:ext cx="324496" cy="171580"/>
            </a:xfrm>
            <a:custGeom>
              <a:rect b="b" l="l" r="r" t="t"/>
              <a:pathLst>
                <a:path extrusionOk="0" h="4716" w="8919">
                  <a:moveTo>
                    <a:pt x="8919" y="4680"/>
                  </a:moveTo>
                  <a:lnTo>
                    <a:pt x="8871" y="4692"/>
                  </a:lnTo>
                  <a:lnTo>
                    <a:pt x="8752" y="4704"/>
                  </a:lnTo>
                  <a:lnTo>
                    <a:pt x="8764" y="4704"/>
                  </a:lnTo>
                  <a:lnTo>
                    <a:pt x="8883" y="4692"/>
                  </a:lnTo>
                  <a:lnTo>
                    <a:pt x="8919" y="4680"/>
                  </a:lnTo>
                  <a:close/>
                  <a:moveTo>
                    <a:pt x="7561" y="1"/>
                  </a:moveTo>
                  <a:lnTo>
                    <a:pt x="7454" y="13"/>
                  </a:lnTo>
                  <a:lnTo>
                    <a:pt x="7026" y="72"/>
                  </a:lnTo>
                  <a:lnTo>
                    <a:pt x="5442" y="298"/>
                  </a:lnTo>
                  <a:lnTo>
                    <a:pt x="25" y="1084"/>
                  </a:lnTo>
                  <a:lnTo>
                    <a:pt x="1" y="1084"/>
                  </a:lnTo>
                  <a:lnTo>
                    <a:pt x="1" y="1108"/>
                  </a:lnTo>
                  <a:cubicBezTo>
                    <a:pt x="84" y="1763"/>
                    <a:pt x="168" y="2453"/>
                    <a:pt x="263" y="3156"/>
                  </a:cubicBezTo>
                  <a:cubicBezTo>
                    <a:pt x="310" y="3572"/>
                    <a:pt x="358" y="3977"/>
                    <a:pt x="406" y="4370"/>
                  </a:cubicBezTo>
                  <a:lnTo>
                    <a:pt x="406" y="4394"/>
                  </a:lnTo>
                  <a:lnTo>
                    <a:pt x="430" y="4394"/>
                  </a:lnTo>
                  <a:cubicBezTo>
                    <a:pt x="2823" y="4537"/>
                    <a:pt x="4942" y="4632"/>
                    <a:pt x="6466" y="4680"/>
                  </a:cubicBezTo>
                  <a:cubicBezTo>
                    <a:pt x="7228" y="4715"/>
                    <a:pt x="7847" y="4715"/>
                    <a:pt x="8264" y="4715"/>
                  </a:cubicBezTo>
                  <a:cubicBezTo>
                    <a:pt x="8478" y="4715"/>
                    <a:pt x="8633" y="4715"/>
                    <a:pt x="8752" y="4704"/>
                  </a:cubicBezTo>
                  <a:lnTo>
                    <a:pt x="8276" y="4704"/>
                  </a:lnTo>
                  <a:cubicBezTo>
                    <a:pt x="7859" y="4704"/>
                    <a:pt x="7240" y="4680"/>
                    <a:pt x="6478" y="4656"/>
                  </a:cubicBezTo>
                  <a:cubicBezTo>
                    <a:pt x="4970" y="4597"/>
                    <a:pt x="2859" y="4478"/>
                    <a:pt x="474" y="4348"/>
                  </a:cubicBezTo>
                  <a:lnTo>
                    <a:pt x="474" y="4348"/>
                  </a:lnTo>
                  <a:cubicBezTo>
                    <a:pt x="428" y="3962"/>
                    <a:pt x="381" y="3564"/>
                    <a:pt x="322" y="3156"/>
                  </a:cubicBezTo>
                  <a:cubicBezTo>
                    <a:pt x="240" y="2465"/>
                    <a:pt x="158" y="1785"/>
                    <a:pt x="76" y="1139"/>
                  </a:cubicBezTo>
                  <a:lnTo>
                    <a:pt x="76" y="1139"/>
                  </a:lnTo>
                  <a:lnTo>
                    <a:pt x="5442" y="334"/>
                  </a:lnTo>
                  <a:lnTo>
                    <a:pt x="7026" y="96"/>
                  </a:lnTo>
                  <a:lnTo>
                    <a:pt x="7454" y="24"/>
                  </a:lnTo>
                  <a:lnTo>
                    <a:pt x="7561"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8"/>
            <p:cNvSpPr/>
            <p:nvPr/>
          </p:nvSpPr>
          <p:spPr>
            <a:xfrm>
              <a:off x="2086792" y="2456246"/>
              <a:ext cx="37292" cy="217895"/>
            </a:xfrm>
            <a:custGeom>
              <a:rect b="b" l="l" r="r" t="t"/>
              <a:pathLst>
                <a:path extrusionOk="0" h="5989" w="1025">
                  <a:moveTo>
                    <a:pt x="12" y="0"/>
                  </a:moveTo>
                  <a:cubicBezTo>
                    <a:pt x="12" y="24"/>
                    <a:pt x="0" y="48"/>
                    <a:pt x="0" y="60"/>
                  </a:cubicBezTo>
                  <a:cubicBezTo>
                    <a:pt x="12" y="107"/>
                    <a:pt x="24" y="167"/>
                    <a:pt x="24" y="238"/>
                  </a:cubicBezTo>
                  <a:cubicBezTo>
                    <a:pt x="48" y="393"/>
                    <a:pt x="83" y="619"/>
                    <a:pt x="131" y="881"/>
                  </a:cubicBezTo>
                  <a:cubicBezTo>
                    <a:pt x="214" y="1429"/>
                    <a:pt x="333" y="2179"/>
                    <a:pt x="476" y="3000"/>
                  </a:cubicBezTo>
                  <a:cubicBezTo>
                    <a:pt x="619" y="3822"/>
                    <a:pt x="750" y="4572"/>
                    <a:pt x="845" y="5120"/>
                  </a:cubicBezTo>
                  <a:cubicBezTo>
                    <a:pt x="893" y="5382"/>
                    <a:pt x="941" y="5596"/>
                    <a:pt x="965" y="5751"/>
                  </a:cubicBezTo>
                  <a:cubicBezTo>
                    <a:pt x="976" y="5822"/>
                    <a:pt x="988" y="5882"/>
                    <a:pt x="1000" y="5929"/>
                  </a:cubicBezTo>
                  <a:cubicBezTo>
                    <a:pt x="1000" y="5953"/>
                    <a:pt x="1012" y="5965"/>
                    <a:pt x="1024" y="5989"/>
                  </a:cubicBezTo>
                  <a:cubicBezTo>
                    <a:pt x="1024" y="5965"/>
                    <a:pt x="1024" y="5953"/>
                    <a:pt x="1024" y="5929"/>
                  </a:cubicBezTo>
                  <a:cubicBezTo>
                    <a:pt x="1012" y="5882"/>
                    <a:pt x="1000" y="5822"/>
                    <a:pt x="1000" y="5751"/>
                  </a:cubicBezTo>
                  <a:cubicBezTo>
                    <a:pt x="965" y="5596"/>
                    <a:pt x="941" y="5370"/>
                    <a:pt x="893" y="5108"/>
                  </a:cubicBezTo>
                  <a:cubicBezTo>
                    <a:pt x="798" y="4560"/>
                    <a:pt x="691" y="3810"/>
                    <a:pt x="536" y="2989"/>
                  </a:cubicBezTo>
                  <a:cubicBezTo>
                    <a:pt x="393" y="2167"/>
                    <a:pt x="262" y="1429"/>
                    <a:pt x="167" y="881"/>
                  </a:cubicBezTo>
                  <a:cubicBezTo>
                    <a:pt x="131" y="607"/>
                    <a:pt x="83" y="393"/>
                    <a:pt x="60" y="238"/>
                  </a:cubicBezTo>
                  <a:cubicBezTo>
                    <a:pt x="48" y="167"/>
                    <a:pt x="36" y="107"/>
                    <a:pt x="24" y="60"/>
                  </a:cubicBezTo>
                  <a:cubicBezTo>
                    <a:pt x="24" y="36"/>
                    <a:pt x="24" y="24"/>
                    <a:pt x="1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8"/>
            <p:cNvSpPr/>
            <p:nvPr/>
          </p:nvSpPr>
          <p:spPr>
            <a:xfrm>
              <a:off x="1930818" y="2152990"/>
              <a:ext cx="90592" cy="369974"/>
            </a:xfrm>
            <a:custGeom>
              <a:rect b="b" l="l" r="r" t="t"/>
              <a:pathLst>
                <a:path extrusionOk="0" h="10169" w="2490">
                  <a:moveTo>
                    <a:pt x="2192" y="1"/>
                  </a:moveTo>
                  <a:cubicBezTo>
                    <a:pt x="2192" y="13"/>
                    <a:pt x="2192" y="25"/>
                    <a:pt x="2192" y="25"/>
                  </a:cubicBezTo>
                  <a:cubicBezTo>
                    <a:pt x="2192" y="48"/>
                    <a:pt x="2204" y="72"/>
                    <a:pt x="2204" y="96"/>
                  </a:cubicBezTo>
                  <a:cubicBezTo>
                    <a:pt x="2215" y="156"/>
                    <a:pt x="2239" y="239"/>
                    <a:pt x="2263" y="358"/>
                  </a:cubicBezTo>
                  <a:cubicBezTo>
                    <a:pt x="2323" y="668"/>
                    <a:pt x="2370" y="989"/>
                    <a:pt x="2394" y="1322"/>
                  </a:cubicBezTo>
                  <a:cubicBezTo>
                    <a:pt x="2430" y="1799"/>
                    <a:pt x="2442" y="2287"/>
                    <a:pt x="2418" y="2775"/>
                  </a:cubicBezTo>
                  <a:cubicBezTo>
                    <a:pt x="2394" y="3329"/>
                    <a:pt x="2336" y="3941"/>
                    <a:pt x="2254" y="4589"/>
                  </a:cubicBezTo>
                  <a:lnTo>
                    <a:pt x="2254" y="4589"/>
                  </a:lnTo>
                  <a:lnTo>
                    <a:pt x="1632" y="4704"/>
                  </a:lnTo>
                  <a:lnTo>
                    <a:pt x="1596" y="4704"/>
                  </a:lnTo>
                  <a:lnTo>
                    <a:pt x="1608" y="4739"/>
                  </a:lnTo>
                  <a:cubicBezTo>
                    <a:pt x="1644" y="4847"/>
                    <a:pt x="1680" y="4942"/>
                    <a:pt x="1703" y="5049"/>
                  </a:cubicBezTo>
                  <a:cubicBezTo>
                    <a:pt x="1918" y="5787"/>
                    <a:pt x="1823" y="6549"/>
                    <a:pt x="1644" y="7192"/>
                  </a:cubicBezTo>
                  <a:cubicBezTo>
                    <a:pt x="1465" y="7752"/>
                    <a:pt x="1215" y="8299"/>
                    <a:pt x="906" y="8799"/>
                  </a:cubicBezTo>
                  <a:cubicBezTo>
                    <a:pt x="644" y="9240"/>
                    <a:pt x="406" y="9573"/>
                    <a:pt x="251" y="9811"/>
                  </a:cubicBezTo>
                  <a:cubicBezTo>
                    <a:pt x="179" y="9919"/>
                    <a:pt x="108" y="10014"/>
                    <a:pt x="60" y="10073"/>
                  </a:cubicBezTo>
                  <a:lnTo>
                    <a:pt x="13" y="10145"/>
                  </a:lnTo>
                  <a:cubicBezTo>
                    <a:pt x="1" y="10169"/>
                    <a:pt x="1" y="10169"/>
                    <a:pt x="1" y="10169"/>
                  </a:cubicBezTo>
                  <a:cubicBezTo>
                    <a:pt x="13" y="10169"/>
                    <a:pt x="13" y="10157"/>
                    <a:pt x="25" y="10145"/>
                  </a:cubicBezTo>
                  <a:cubicBezTo>
                    <a:pt x="37" y="10133"/>
                    <a:pt x="48" y="10109"/>
                    <a:pt x="72" y="10085"/>
                  </a:cubicBezTo>
                  <a:lnTo>
                    <a:pt x="263" y="9823"/>
                  </a:lnTo>
                  <a:cubicBezTo>
                    <a:pt x="429" y="9585"/>
                    <a:pt x="668" y="9252"/>
                    <a:pt x="941" y="8823"/>
                  </a:cubicBezTo>
                  <a:cubicBezTo>
                    <a:pt x="1263" y="8311"/>
                    <a:pt x="1513" y="7776"/>
                    <a:pt x="1692" y="7204"/>
                  </a:cubicBezTo>
                  <a:cubicBezTo>
                    <a:pt x="1918" y="6502"/>
                    <a:pt x="1942" y="5751"/>
                    <a:pt x="1763" y="5025"/>
                  </a:cubicBezTo>
                  <a:cubicBezTo>
                    <a:pt x="1742" y="4929"/>
                    <a:pt x="1711" y="4834"/>
                    <a:pt x="1671" y="4746"/>
                  </a:cubicBezTo>
                  <a:lnTo>
                    <a:pt x="1671" y="4746"/>
                  </a:lnTo>
                  <a:lnTo>
                    <a:pt x="2287" y="4632"/>
                  </a:lnTo>
                  <a:lnTo>
                    <a:pt x="2311" y="4632"/>
                  </a:lnTo>
                  <a:lnTo>
                    <a:pt x="2311" y="4620"/>
                  </a:lnTo>
                  <a:cubicBezTo>
                    <a:pt x="2394" y="3954"/>
                    <a:pt x="2454" y="3346"/>
                    <a:pt x="2465" y="2787"/>
                  </a:cubicBezTo>
                  <a:cubicBezTo>
                    <a:pt x="2489" y="2287"/>
                    <a:pt x="2477" y="1799"/>
                    <a:pt x="2430" y="1310"/>
                  </a:cubicBezTo>
                  <a:cubicBezTo>
                    <a:pt x="2394" y="989"/>
                    <a:pt x="2346" y="668"/>
                    <a:pt x="2287" y="346"/>
                  </a:cubicBezTo>
                  <a:cubicBezTo>
                    <a:pt x="2263" y="239"/>
                    <a:pt x="2227" y="144"/>
                    <a:pt x="2215" y="96"/>
                  </a:cubicBezTo>
                  <a:lnTo>
                    <a:pt x="2204" y="25"/>
                  </a:lnTo>
                  <a:cubicBezTo>
                    <a:pt x="2192" y="13"/>
                    <a:pt x="2192" y="1"/>
                    <a:pt x="2192"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8"/>
            <p:cNvSpPr/>
            <p:nvPr/>
          </p:nvSpPr>
          <p:spPr>
            <a:xfrm>
              <a:off x="1989758" y="2425138"/>
              <a:ext cx="21538" cy="101725"/>
            </a:xfrm>
            <a:custGeom>
              <a:rect b="b" l="l" r="r" t="t"/>
              <a:pathLst>
                <a:path extrusionOk="0" h="2796" w="592">
                  <a:moveTo>
                    <a:pt x="373" y="0"/>
                  </a:moveTo>
                  <a:cubicBezTo>
                    <a:pt x="351" y="0"/>
                    <a:pt x="326" y="3"/>
                    <a:pt x="298" y="10"/>
                  </a:cubicBezTo>
                  <a:cubicBezTo>
                    <a:pt x="0" y="81"/>
                    <a:pt x="48" y="641"/>
                    <a:pt x="48" y="641"/>
                  </a:cubicBezTo>
                  <a:cubicBezTo>
                    <a:pt x="48" y="641"/>
                    <a:pt x="0" y="2796"/>
                    <a:pt x="130" y="2796"/>
                  </a:cubicBezTo>
                  <a:cubicBezTo>
                    <a:pt x="130" y="2796"/>
                    <a:pt x="131" y="2796"/>
                    <a:pt x="131" y="2796"/>
                  </a:cubicBezTo>
                  <a:cubicBezTo>
                    <a:pt x="250" y="2772"/>
                    <a:pt x="310" y="2605"/>
                    <a:pt x="310" y="2605"/>
                  </a:cubicBezTo>
                  <a:lnTo>
                    <a:pt x="310" y="1772"/>
                  </a:lnTo>
                  <a:lnTo>
                    <a:pt x="572" y="1712"/>
                  </a:lnTo>
                  <a:lnTo>
                    <a:pt x="572" y="284"/>
                  </a:lnTo>
                  <a:cubicBezTo>
                    <a:pt x="572" y="284"/>
                    <a:pt x="591" y="0"/>
                    <a:pt x="37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p:cNvSpPr/>
            <p:nvPr/>
          </p:nvSpPr>
          <p:spPr>
            <a:xfrm>
              <a:off x="1999691" y="2489428"/>
              <a:ext cx="55920" cy="2510"/>
            </a:xfrm>
            <a:custGeom>
              <a:rect b="b" l="l" r="r" t="t"/>
              <a:pathLst>
                <a:path extrusionOk="0" h="69" w="1537">
                  <a:moveTo>
                    <a:pt x="560" y="0"/>
                  </a:moveTo>
                  <a:cubicBezTo>
                    <a:pt x="373" y="0"/>
                    <a:pt x="184" y="11"/>
                    <a:pt x="1" y="29"/>
                  </a:cubicBezTo>
                  <a:cubicBezTo>
                    <a:pt x="188" y="55"/>
                    <a:pt x="383" y="69"/>
                    <a:pt x="574" y="69"/>
                  </a:cubicBezTo>
                  <a:cubicBezTo>
                    <a:pt x="637" y="69"/>
                    <a:pt x="700" y="67"/>
                    <a:pt x="763" y="64"/>
                  </a:cubicBezTo>
                  <a:cubicBezTo>
                    <a:pt x="828" y="67"/>
                    <a:pt x="893" y="69"/>
                    <a:pt x="958" y="69"/>
                  </a:cubicBezTo>
                  <a:cubicBezTo>
                    <a:pt x="1151" y="69"/>
                    <a:pt x="1340" y="55"/>
                    <a:pt x="1537" y="29"/>
                  </a:cubicBezTo>
                  <a:cubicBezTo>
                    <a:pt x="1345" y="11"/>
                    <a:pt x="1160" y="0"/>
                    <a:pt x="971" y="0"/>
                  </a:cubicBezTo>
                  <a:cubicBezTo>
                    <a:pt x="902" y="0"/>
                    <a:pt x="833" y="2"/>
                    <a:pt x="763" y="5"/>
                  </a:cubicBezTo>
                  <a:cubicBezTo>
                    <a:pt x="696" y="2"/>
                    <a:pt x="628" y="0"/>
                    <a:pt x="56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8"/>
            <p:cNvSpPr/>
            <p:nvPr/>
          </p:nvSpPr>
          <p:spPr>
            <a:xfrm>
              <a:off x="2075950" y="2240492"/>
              <a:ext cx="82334" cy="119189"/>
            </a:xfrm>
            <a:custGeom>
              <a:rect b="b" l="l" r="r" t="t"/>
              <a:pathLst>
                <a:path extrusionOk="0" h="3276" w="2263">
                  <a:moveTo>
                    <a:pt x="2263" y="1"/>
                  </a:moveTo>
                  <a:cubicBezTo>
                    <a:pt x="2203" y="1"/>
                    <a:pt x="2155" y="25"/>
                    <a:pt x="2096" y="37"/>
                  </a:cubicBezTo>
                  <a:cubicBezTo>
                    <a:pt x="1953" y="84"/>
                    <a:pt x="1798" y="144"/>
                    <a:pt x="1667" y="203"/>
                  </a:cubicBezTo>
                  <a:cubicBezTo>
                    <a:pt x="1191" y="429"/>
                    <a:pt x="786" y="775"/>
                    <a:pt x="477" y="1191"/>
                  </a:cubicBezTo>
                  <a:cubicBezTo>
                    <a:pt x="393" y="1310"/>
                    <a:pt x="322" y="1430"/>
                    <a:pt x="250" y="1572"/>
                  </a:cubicBezTo>
                  <a:cubicBezTo>
                    <a:pt x="191" y="1691"/>
                    <a:pt x="155" y="1822"/>
                    <a:pt x="120" y="1953"/>
                  </a:cubicBezTo>
                  <a:cubicBezTo>
                    <a:pt x="60" y="2180"/>
                    <a:pt x="24" y="2406"/>
                    <a:pt x="12" y="2644"/>
                  </a:cubicBezTo>
                  <a:cubicBezTo>
                    <a:pt x="0" y="2799"/>
                    <a:pt x="0" y="2954"/>
                    <a:pt x="12" y="3108"/>
                  </a:cubicBezTo>
                  <a:cubicBezTo>
                    <a:pt x="12" y="3168"/>
                    <a:pt x="24" y="3215"/>
                    <a:pt x="36" y="3275"/>
                  </a:cubicBezTo>
                  <a:cubicBezTo>
                    <a:pt x="36" y="3215"/>
                    <a:pt x="36" y="3156"/>
                    <a:pt x="36" y="3108"/>
                  </a:cubicBezTo>
                  <a:cubicBezTo>
                    <a:pt x="36" y="2989"/>
                    <a:pt x="36" y="2834"/>
                    <a:pt x="60" y="2644"/>
                  </a:cubicBezTo>
                  <a:cubicBezTo>
                    <a:pt x="72" y="2406"/>
                    <a:pt x="108" y="2180"/>
                    <a:pt x="167" y="1965"/>
                  </a:cubicBezTo>
                  <a:cubicBezTo>
                    <a:pt x="203" y="1834"/>
                    <a:pt x="250" y="1703"/>
                    <a:pt x="298" y="1584"/>
                  </a:cubicBezTo>
                  <a:cubicBezTo>
                    <a:pt x="370" y="1453"/>
                    <a:pt x="441" y="1334"/>
                    <a:pt x="524" y="1215"/>
                  </a:cubicBezTo>
                  <a:cubicBezTo>
                    <a:pt x="834" y="810"/>
                    <a:pt x="1227" y="477"/>
                    <a:pt x="1679" y="239"/>
                  </a:cubicBezTo>
                  <a:cubicBezTo>
                    <a:pt x="1822" y="167"/>
                    <a:pt x="1953" y="108"/>
                    <a:pt x="2108" y="60"/>
                  </a:cubicBezTo>
                  <a:cubicBezTo>
                    <a:pt x="2155" y="37"/>
                    <a:pt x="2215" y="25"/>
                    <a:pt x="2263"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8"/>
            <p:cNvSpPr/>
            <p:nvPr/>
          </p:nvSpPr>
          <p:spPr>
            <a:xfrm>
              <a:off x="1241212" y="2672837"/>
              <a:ext cx="686174" cy="185842"/>
            </a:xfrm>
            <a:custGeom>
              <a:rect b="b" l="l" r="r" t="t"/>
              <a:pathLst>
                <a:path extrusionOk="0" h="5108" w="18860">
                  <a:moveTo>
                    <a:pt x="0" y="0"/>
                  </a:moveTo>
                  <a:lnTo>
                    <a:pt x="10228" y="3786"/>
                  </a:lnTo>
                  <a:lnTo>
                    <a:pt x="18860" y="5108"/>
                  </a:lnTo>
                  <a:lnTo>
                    <a:pt x="8596" y="107"/>
                  </a:lnTo>
                  <a:lnTo>
                    <a:pt x="0"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a:off x="1374192" y="2740364"/>
              <a:ext cx="55920" cy="82370"/>
            </a:xfrm>
            <a:custGeom>
              <a:rect b="b" l="l" r="r" t="t"/>
              <a:pathLst>
                <a:path extrusionOk="0" h="2264" w="1537">
                  <a:moveTo>
                    <a:pt x="304" y="1"/>
                  </a:moveTo>
                  <a:cubicBezTo>
                    <a:pt x="225" y="1"/>
                    <a:pt x="151" y="25"/>
                    <a:pt x="96" y="85"/>
                  </a:cubicBezTo>
                  <a:cubicBezTo>
                    <a:pt x="24" y="168"/>
                    <a:pt x="0" y="287"/>
                    <a:pt x="36" y="394"/>
                  </a:cubicBezTo>
                  <a:cubicBezTo>
                    <a:pt x="72" y="490"/>
                    <a:pt x="119" y="585"/>
                    <a:pt x="179" y="680"/>
                  </a:cubicBezTo>
                  <a:cubicBezTo>
                    <a:pt x="453" y="1156"/>
                    <a:pt x="643" y="1680"/>
                    <a:pt x="727" y="2228"/>
                  </a:cubicBezTo>
                  <a:lnTo>
                    <a:pt x="1536" y="2264"/>
                  </a:lnTo>
                  <a:cubicBezTo>
                    <a:pt x="1512" y="1859"/>
                    <a:pt x="1429" y="1466"/>
                    <a:pt x="1322" y="1073"/>
                  </a:cubicBezTo>
                  <a:cubicBezTo>
                    <a:pt x="1203" y="692"/>
                    <a:pt x="953" y="347"/>
                    <a:pt x="631" y="109"/>
                  </a:cubicBezTo>
                  <a:cubicBezTo>
                    <a:pt x="535" y="47"/>
                    <a:pt x="414" y="1"/>
                    <a:pt x="304"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8"/>
            <p:cNvSpPr/>
            <p:nvPr/>
          </p:nvSpPr>
          <p:spPr>
            <a:xfrm>
              <a:off x="1380669" y="2720099"/>
              <a:ext cx="232666" cy="157645"/>
            </a:xfrm>
            <a:custGeom>
              <a:rect b="b" l="l" r="r" t="t"/>
              <a:pathLst>
                <a:path extrusionOk="0" h="4333" w="6395">
                  <a:moveTo>
                    <a:pt x="2213" y="1"/>
                  </a:moveTo>
                  <a:cubicBezTo>
                    <a:pt x="2065" y="1"/>
                    <a:pt x="1906" y="64"/>
                    <a:pt x="1811" y="178"/>
                  </a:cubicBezTo>
                  <a:cubicBezTo>
                    <a:pt x="1501" y="559"/>
                    <a:pt x="239" y="2452"/>
                    <a:pt x="239" y="2452"/>
                  </a:cubicBezTo>
                  <a:cubicBezTo>
                    <a:pt x="239" y="2452"/>
                    <a:pt x="1" y="2845"/>
                    <a:pt x="168" y="3202"/>
                  </a:cubicBezTo>
                  <a:cubicBezTo>
                    <a:pt x="262" y="3410"/>
                    <a:pt x="454" y="3455"/>
                    <a:pt x="604" y="3455"/>
                  </a:cubicBezTo>
                  <a:cubicBezTo>
                    <a:pt x="720" y="3455"/>
                    <a:pt x="811" y="3428"/>
                    <a:pt x="811" y="3428"/>
                  </a:cubicBezTo>
                  <a:cubicBezTo>
                    <a:pt x="822" y="3654"/>
                    <a:pt x="953" y="3845"/>
                    <a:pt x="1144" y="3940"/>
                  </a:cubicBezTo>
                  <a:cubicBezTo>
                    <a:pt x="1254" y="4000"/>
                    <a:pt x="1375" y="4022"/>
                    <a:pt x="1490" y="4022"/>
                  </a:cubicBezTo>
                  <a:cubicBezTo>
                    <a:pt x="1761" y="4022"/>
                    <a:pt x="2001" y="3904"/>
                    <a:pt x="2001" y="3904"/>
                  </a:cubicBezTo>
                  <a:lnTo>
                    <a:pt x="3870" y="4333"/>
                  </a:lnTo>
                  <a:lnTo>
                    <a:pt x="4549" y="4261"/>
                  </a:lnTo>
                  <a:cubicBezTo>
                    <a:pt x="5490" y="4166"/>
                    <a:pt x="6252" y="3440"/>
                    <a:pt x="6395" y="2499"/>
                  </a:cubicBezTo>
                  <a:lnTo>
                    <a:pt x="4537" y="1809"/>
                  </a:lnTo>
                  <a:lnTo>
                    <a:pt x="4025" y="1809"/>
                  </a:lnTo>
                  <a:cubicBezTo>
                    <a:pt x="3894" y="1690"/>
                    <a:pt x="3739" y="1606"/>
                    <a:pt x="3573" y="1559"/>
                  </a:cubicBezTo>
                  <a:cubicBezTo>
                    <a:pt x="3551" y="1555"/>
                    <a:pt x="3529" y="1553"/>
                    <a:pt x="3507" y="1553"/>
                  </a:cubicBezTo>
                  <a:cubicBezTo>
                    <a:pt x="3403" y="1553"/>
                    <a:pt x="3309" y="1601"/>
                    <a:pt x="3239" y="1690"/>
                  </a:cubicBezTo>
                  <a:cubicBezTo>
                    <a:pt x="3466" y="1309"/>
                    <a:pt x="3716" y="904"/>
                    <a:pt x="3751" y="785"/>
                  </a:cubicBezTo>
                  <a:cubicBezTo>
                    <a:pt x="3847" y="570"/>
                    <a:pt x="3644" y="404"/>
                    <a:pt x="3323" y="404"/>
                  </a:cubicBezTo>
                  <a:cubicBezTo>
                    <a:pt x="2989" y="404"/>
                    <a:pt x="1537" y="2452"/>
                    <a:pt x="1537" y="2452"/>
                  </a:cubicBezTo>
                  <a:cubicBezTo>
                    <a:pt x="1537" y="2452"/>
                    <a:pt x="2442" y="809"/>
                    <a:pt x="2525" y="559"/>
                  </a:cubicBezTo>
                  <a:cubicBezTo>
                    <a:pt x="2665" y="168"/>
                    <a:pt x="2454" y="1"/>
                    <a:pt x="2213"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1457364" y="2780241"/>
              <a:ext cx="43332" cy="62432"/>
            </a:xfrm>
            <a:custGeom>
              <a:rect b="b" l="l" r="r" t="t"/>
              <a:pathLst>
                <a:path extrusionOk="0" h="1716" w="1191">
                  <a:moveTo>
                    <a:pt x="1167" y="1"/>
                  </a:moveTo>
                  <a:lnTo>
                    <a:pt x="1167" y="1"/>
                  </a:lnTo>
                  <a:cubicBezTo>
                    <a:pt x="1143" y="25"/>
                    <a:pt x="1131" y="49"/>
                    <a:pt x="1120" y="72"/>
                  </a:cubicBezTo>
                  <a:lnTo>
                    <a:pt x="989" y="251"/>
                  </a:lnTo>
                  <a:cubicBezTo>
                    <a:pt x="869" y="394"/>
                    <a:pt x="727" y="608"/>
                    <a:pt x="560" y="846"/>
                  </a:cubicBezTo>
                  <a:cubicBezTo>
                    <a:pt x="405" y="1084"/>
                    <a:pt x="262" y="1299"/>
                    <a:pt x="155" y="1454"/>
                  </a:cubicBezTo>
                  <a:cubicBezTo>
                    <a:pt x="96" y="1537"/>
                    <a:pt x="48" y="1620"/>
                    <a:pt x="0" y="1715"/>
                  </a:cubicBezTo>
                  <a:cubicBezTo>
                    <a:pt x="72" y="1644"/>
                    <a:pt x="131" y="1561"/>
                    <a:pt x="191" y="1477"/>
                  </a:cubicBezTo>
                  <a:cubicBezTo>
                    <a:pt x="298" y="1334"/>
                    <a:pt x="453" y="1120"/>
                    <a:pt x="608" y="882"/>
                  </a:cubicBezTo>
                  <a:cubicBezTo>
                    <a:pt x="941" y="406"/>
                    <a:pt x="1191" y="25"/>
                    <a:pt x="116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8"/>
            <p:cNvSpPr/>
            <p:nvPr/>
          </p:nvSpPr>
          <p:spPr>
            <a:xfrm>
              <a:off x="1495494" y="2781551"/>
              <a:ext cx="35546" cy="74984"/>
            </a:xfrm>
            <a:custGeom>
              <a:rect b="b" l="l" r="r" t="t"/>
              <a:pathLst>
                <a:path extrusionOk="0" h="2061" w="977">
                  <a:moveTo>
                    <a:pt x="726" y="1"/>
                  </a:moveTo>
                  <a:lnTo>
                    <a:pt x="726" y="1"/>
                  </a:lnTo>
                  <a:cubicBezTo>
                    <a:pt x="798" y="84"/>
                    <a:pt x="857" y="191"/>
                    <a:pt x="893" y="298"/>
                  </a:cubicBezTo>
                  <a:cubicBezTo>
                    <a:pt x="929" y="417"/>
                    <a:pt x="905" y="536"/>
                    <a:pt x="845" y="644"/>
                  </a:cubicBezTo>
                  <a:cubicBezTo>
                    <a:pt x="786" y="763"/>
                    <a:pt x="703" y="906"/>
                    <a:pt x="607" y="1037"/>
                  </a:cubicBezTo>
                  <a:cubicBezTo>
                    <a:pt x="441" y="1322"/>
                    <a:pt x="286" y="1572"/>
                    <a:pt x="167" y="1751"/>
                  </a:cubicBezTo>
                  <a:cubicBezTo>
                    <a:pt x="107" y="1846"/>
                    <a:pt x="48" y="1953"/>
                    <a:pt x="0" y="2060"/>
                  </a:cubicBezTo>
                  <a:cubicBezTo>
                    <a:pt x="83" y="1965"/>
                    <a:pt x="143" y="1870"/>
                    <a:pt x="202" y="1775"/>
                  </a:cubicBezTo>
                  <a:cubicBezTo>
                    <a:pt x="322" y="1596"/>
                    <a:pt x="488" y="1346"/>
                    <a:pt x="667" y="1072"/>
                  </a:cubicBezTo>
                  <a:cubicBezTo>
                    <a:pt x="750" y="929"/>
                    <a:pt x="834" y="798"/>
                    <a:pt x="893" y="667"/>
                  </a:cubicBezTo>
                  <a:cubicBezTo>
                    <a:pt x="964" y="548"/>
                    <a:pt x="976" y="405"/>
                    <a:pt x="929" y="286"/>
                  </a:cubicBezTo>
                  <a:cubicBezTo>
                    <a:pt x="905" y="203"/>
                    <a:pt x="857" y="120"/>
                    <a:pt x="798" y="60"/>
                  </a:cubicBezTo>
                  <a:cubicBezTo>
                    <a:pt x="762" y="13"/>
                    <a:pt x="726" y="1"/>
                    <a:pt x="72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8"/>
            <p:cNvSpPr/>
            <p:nvPr/>
          </p:nvSpPr>
          <p:spPr>
            <a:xfrm>
              <a:off x="1522781" y="2807965"/>
              <a:ext cx="25577" cy="55483"/>
            </a:xfrm>
            <a:custGeom>
              <a:rect b="b" l="l" r="r" t="t"/>
              <a:pathLst>
                <a:path extrusionOk="0" h="1525" w="703">
                  <a:moveTo>
                    <a:pt x="274" y="1"/>
                  </a:moveTo>
                  <a:cubicBezTo>
                    <a:pt x="226" y="13"/>
                    <a:pt x="191" y="25"/>
                    <a:pt x="143" y="49"/>
                  </a:cubicBezTo>
                  <a:cubicBezTo>
                    <a:pt x="119" y="60"/>
                    <a:pt x="95" y="72"/>
                    <a:pt x="60" y="96"/>
                  </a:cubicBezTo>
                  <a:cubicBezTo>
                    <a:pt x="24" y="120"/>
                    <a:pt x="0" y="144"/>
                    <a:pt x="0" y="144"/>
                  </a:cubicBezTo>
                  <a:cubicBezTo>
                    <a:pt x="24" y="144"/>
                    <a:pt x="48" y="132"/>
                    <a:pt x="72" y="120"/>
                  </a:cubicBezTo>
                  <a:cubicBezTo>
                    <a:pt x="131" y="84"/>
                    <a:pt x="203" y="60"/>
                    <a:pt x="274" y="49"/>
                  </a:cubicBezTo>
                  <a:cubicBezTo>
                    <a:pt x="322" y="49"/>
                    <a:pt x="369" y="60"/>
                    <a:pt x="417" y="84"/>
                  </a:cubicBezTo>
                  <a:cubicBezTo>
                    <a:pt x="465" y="108"/>
                    <a:pt x="512" y="132"/>
                    <a:pt x="548" y="180"/>
                  </a:cubicBezTo>
                  <a:cubicBezTo>
                    <a:pt x="619" y="287"/>
                    <a:pt x="643" y="418"/>
                    <a:pt x="607" y="549"/>
                  </a:cubicBezTo>
                  <a:cubicBezTo>
                    <a:pt x="572" y="680"/>
                    <a:pt x="524" y="799"/>
                    <a:pt x="476" y="918"/>
                  </a:cubicBezTo>
                  <a:lnTo>
                    <a:pt x="334" y="1227"/>
                  </a:lnTo>
                  <a:cubicBezTo>
                    <a:pt x="286" y="1323"/>
                    <a:pt x="262" y="1418"/>
                    <a:pt x="238" y="1525"/>
                  </a:cubicBezTo>
                  <a:cubicBezTo>
                    <a:pt x="286" y="1430"/>
                    <a:pt x="334" y="1334"/>
                    <a:pt x="369" y="1239"/>
                  </a:cubicBezTo>
                  <a:cubicBezTo>
                    <a:pt x="417" y="1156"/>
                    <a:pt x="465" y="1061"/>
                    <a:pt x="524" y="942"/>
                  </a:cubicBezTo>
                  <a:cubicBezTo>
                    <a:pt x="584" y="822"/>
                    <a:pt x="631" y="692"/>
                    <a:pt x="667" y="561"/>
                  </a:cubicBezTo>
                  <a:cubicBezTo>
                    <a:pt x="703" y="418"/>
                    <a:pt x="679" y="263"/>
                    <a:pt x="595" y="144"/>
                  </a:cubicBezTo>
                  <a:cubicBezTo>
                    <a:pt x="548" y="96"/>
                    <a:pt x="500" y="60"/>
                    <a:pt x="441" y="37"/>
                  </a:cubicBezTo>
                  <a:cubicBezTo>
                    <a:pt x="381" y="13"/>
                    <a:pt x="334" y="1"/>
                    <a:pt x="27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8"/>
            <p:cNvSpPr/>
            <p:nvPr/>
          </p:nvSpPr>
          <p:spPr>
            <a:xfrm>
              <a:off x="1543992" y="2798869"/>
              <a:ext cx="29943" cy="63306"/>
            </a:xfrm>
            <a:custGeom>
              <a:rect b="b" l="l" r="r" t="t"/>
              <a:pathLst>
                <a:path extrusionOk="0" h="1740" w="823">
                  <a:moveTo>
                    <a:pt x="1" y="1"/>
                  </a:moveTo>
                  <a:cubicBezTo>
                    <a:pt x="84" y="49"/>
                    <a:pt x="167" y="108"/>
                    <a:pt x="251" y="168"/>
                  </a:cubicBezTo>
                  <a:cubicBezTo>
                    <a:pt x="632" y="489"/>
                    <a:pt x="751" y="1025"/>
                    <a:pt x="536" y="1477"/>
                  </a:cubicBezTo>
                  <a:cubicBezTo>
                    <a:pt x="465" y="1644"/>
                    <a:pt x="382" y="1727"/>
                    <a:pt x="393" y="1739"/>
                  </a:cubicBezTo>
                  <a:cubicBezTo>
                    <a:pt x="393" y="1739"/>
                    <a:pt x="417" y="1715"/>
                    <a:pt x="453" y="1680"/>
                  </a:cubicBezTo>
                  <a:cubicBezTo>
                    <a:pt x="501" y="1620"/>
                    <a:pt x="548" y="1561"/>
                    <a:pt x="572" y="1489"/>
                  </a:cubicBezTo>
                  <a:cubicBezTo>
                    <a:pt x="822" y="1025"/>
                    <a:pt x="691" y="453"/>
                    <a:pt x="274" y="132"/>
                  </a:cubicBezTo>
                  <a:cubicBezTo>
                    <a:pt x="215" y="84"/>
                    <a:pt x="143" y="49"/>
                    <a:pt x="84" y="25"/>
                  </a:cubicBezTo>
                  <a:cubicBezTo>
                    <a:pt x="60" y="13"/>
                    <a:pt x="24" y="1"/>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p:nvPr/>
          </p:nvSpPr>
          <p:spPr>
            <a:xfrm>
              <a:off x="1391511" y="2759466"/>
              <a:ext cx="32526" cy="48534"/>
            </a:xfrm>
            <a:custGeom>
              <a:rect b="b" l="l" r="r" t="t"/>
              <a:pathLst>
                <a:path extrusionOk="0" h="1334" w="894">
                  <a:moveTo>
                    <a:pt x="894" y="0"/>
                  </a:moveTo>
                  <a:lnTo>
                    <a:pt x="894" y="0"/>
                  </a:lnTo>
                  <a:cubicBezTo>
                    <a:pt x="727" y="215"/>
                    <a:pt x="560" y="429"/>
                    <a:pt x="417" y="655"/>
                  </a:cubicBezTo>
                  <a:cubicBezTo>
                    <a:pt x="263" y="870"/>
                    <a:pt x="120" y="1096"/>
                    <a:pt x="1" y="1334"/>
                  </a:cubicBezTo>
                  <a:cubicBezTo>
                    <a:pt x="167" y="1132"/>
                    <a:pt x="334" y="905"/>
                    <a:pt x="477" y="679"/>
                  </a:cubicBezTo>
                  <a:cubicBezTo>
                    <a:pt x="632" y="465"/>
                    <a:pt x="774" y="239"/>
                    <a:pt x="89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8"/>
            <p:cNvSpPr/>
            <p:nvPr/>
          </p:nvSpPr>
          <p:spPr>
            <a:xfrm>
              <a:off x="1615922" y="2655445"/>
              <a:ext cx="263810" cy="167723"/>
            </a:xfrm>
            <a:custGeom>
              <a:rect b="b" l="l" r="r" t="t"/>
              <a:pathLst>
                <a:path extrusionOk="0" h="4610" w="7251">
                  <a:moveTo>
                    <a:pt x="1980" y="1"/>
                  </a:moveTo>
                  <a:cubicBezTo>
                    <a:pt x="1793" y="1"/>
                    <a:pt x="1608" y="71"/>
                    <a:pt x="1464" y="192"/>
                  </a:cubicBezTo>
                  <a:lnTo>
                    <a:pt x="0" y="1431"/>
                  </a:lnTo>
                  <a:lnTo>
                    <a:pt x="6382" y="4526"/>
                  </a:lnTo>
                  <a:lnTo>
                    <a:pt x="7251" y="4610"/>
                  </a:lnTo>
                  <a:lnTo>
                    <a:pt x="6870" y="1657"/>
                  </a:lnTo>
                  <a:lnTo>
                    <a:pt x="5691" y="1395"/>
                  </a:lnTo>
                  <a:lnTo>
                    <a:pt x="4572" y="335"/>
                  </a:lnTo>
                  <a:cubicBezTo>
                    <a:pt x="4429" y="204"/>
                    <a:pt x="4251" y="133"/>
                    <a:pt x="4072" y="121"/>
                  </a:cubicBezTo>
                  <a:lnTo>
                    <a:pt x="2024" y="2"/>
                  </a:lnTo>
                  <a:cubicBezTo>
                    <a:pt x="2009" y="1"/>
                    <a:pt x="1995" y="1"/>
                    <a:pt x="1980"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8"/>
            <p:cNvSpPr/>
            <p:nvPr/>
          </p:nvSpPr>
          <p:spPr>
            <a:xfrm>
              <a:off x="1650122" y="2691465"/>
              <a:ext cx="89719" cy="32089"/>
            </a:xfrm>
            <a:custGeom>
              <a:rect b="b" l="l" r="r" t="t"/>
              <a:pathLst>
                <a:path extrusionOk="0" h="882" w="2466">
                  <a:moveTo>
                    <a:pt x="1632" y="0"/>
                  </a:moveTo>
                  <a:cubicBezTo>
                    <a:pt x="1453" y="0"/>
                    <a:pt x="1275" y="48"/>
                    <a:pt x="1120" y="119"/>
                  </a:cubicBezTo>
                  <a:cubicBezTo>
                    <a:pt x="953" y="191"/>
                    <a:pt x="798" y="286"/>
                    <a:pt x="667" y="405"/>
                  </a:cubicBezTo>
                  <a:cubicBezTo>
                    <a:pt x="536" y="500"/>
                    <a:pt x="429" y="596"/>
                    <a:pt x="322" y="667"/>
                  </a:cubicBezTo>
                  <a:cubicBezTo>
                    <a:pt x="132" y="810"/>
                    <a:pt x="1" y="881"/>
                    <a:pt x="1" y="881"/>
                  </a:cubicBezTo>
                  <a:cubicBezTo>
                    <a:pt x="36" y="881"/>
                    <a:pt x="72" y="869"/>
                    <a:pt x="96" y="846"/>
                  </a:cubicBezTo>
                  <a:cubicBezTo>
                    <a:pt x="191" y="810"/>
                    <a:pt x="274" y="750"/>
                    <a:pt x="346" y="703"/>
                  </a:cubicBezTo>
                  <a:cubicBezTo>
                    <a:pt x="453" y="631"/>
                    <a:pt x="572" y="536"/>
                    <a:pt x="703" y="441"/>
                  </a:cubicBezTo>
                  <a:cubicBezTo>
                    <a:pt x="834" y="334"/>
                    <a:pt x="989" y="250"/>
                    <a:pt x="1144" y="167"/>
                  </a:cubicBezTo>
                  <a:cubicBezTo>
                    <a:pt x="1345" y="74"/>
                    <a:pt x="1550" y="45"/>
                    <a:pt x="1734" y="45"/>
                  </a:cubicBezTo>
                  <a:cubicBezTo>
                    <a:pt x="1854" y="45"/>
                    <a:pt x="1966" y="57"/>
                    <a:pt x="2060" y="72"/>
                  </a:cubicBezTo>
                  <a:cubicBezTo>
                    <a:pt x="2266" y="101"/>
                    <a:pt x="2407" y="122"/>
                    <a:pt x="2451" y="122"/>
                  </a:cubicBezTo>
                  <a:cubicBezTo>
                    <a:pt x="2460" y="122"/>
                    <a:pt x="2465" y="121"/>
                    <a:pt x="2465" y="119"/>
                  </a:cubicBezTo>
                  <a:cubicBezTo>
                    <a:pt x="2429" y="107"/>
                    <a:pt x="2394" y="95"/>
                    <a:pt x="2358" y="95"/>
                  </a:cubicBezTo>
                  <a:cubicBezTo>
                    <a:pt x="2299" y="84"/>
                    <a:pt x="2191" y="60"/>
                    <a:pt x="2072" y="36"/>
                  </a:cubicBezTo>
                  <a:cubicBezTo>
                    <a:pt x="1929" y="12"/>
                    <a:pt x="1787" y="0"/>
                    <a:pt x="163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8"/>
            <p:cNvSpPr/>
            <p:nvPr/>
          </p:nvSpPr>
          <p:spPr>
            <a:xfrm>
              <a:off x="1702987" y="2733925"/>
              <a:ext cx="51991" cy="17791"/>
            </a:xfrm>
            <a:custGeom>
              <a:rect b="b" l="l" r="r" t="t"/>
              <a:pathLst>
                <a:path extrusionOk="0" h="489" w="1429">
                  <a:moveTo>
                    <a:pt x="1038" y="1"/>
                  </a:moveTo>
                  <a:cubicBezTo>
                    <a:pt x="910" y="1"/>
                    <a:pt x="780" y="22"/>
                    <a:pt x="655" y="71"/>
                  </a:cubicBezTo>
                  <a:cubicBezTo>
                    <a:pt x="488" y="143"/>
                    <a:pt x="322" y="226"/>
                    <a:pt x="167" y="333"/>
                  </a:cubicBezTo>
                  <a:cubicBezTo>
                    <a:pt x="107" y="381"/>
                    <a:pt x="48" y="429"/>
                    <a:pt x="0" y="488"/>
                  </a:cubicBezTo>
                  <a:cubicBezTo>
                    <a:pt x="72" y="452"/>
                    <a:pt x="131" y="417"/>
                    <a:pt x="191" y="369"/>
                  </a:cubicBezTo>
                  <a:cubicBezTo>
                    <a:pt x="345" y="274"/>
                    <a:pt x="512" y="190"/>
                    <a:pt x="679" y="131"/>
                  </a:cubicBezTo>
                  <a:cubicBezTo>
                    <a:pt x="818" y="71"/>
                    <a:pt x="966" y="45"/>
                    <a:pt x="1116" y="45"/>
                  </a:cubicBezTo>
                  <a:cubicBezTo>
                    <a:pt x="1145" y="45"/>
                    <a:pt x="1174" y="46"/>
                    <a:pt x="1203" y="48"/>
                  </a:cubicBezTo>
                  <a:cubicBezTo>
                    <a:pt x="1326" y="68"/>
                    <a:pt x="1405" y="98"/>
                    <a:pt x="1424" y="98"/>
                  </a:cubicBezTo>
                  <a:cubicBezTo>
                    <a:pt x="1427" y="98"/>
                    <a:pt x="1429" y="97"/>
                    <a:pt x="1429" y="95"/>
                  </a:cubicBezTo>
                  <a:cubicBezTo>
                    <a:pt x="1357" y="48"/>
                    <a:pt x="1286" y="12"/>
                    <a:pt x="1203" y="12"/>
                  </a:cubicBezTo>
                  <a:cubicBezTo>
                    <a:pt x="1149" y="5"/>
                    <a:pt x="1093" y="1"/>
                    <a:pt x="103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8"/>
            <p:cNvSpPr/>
            <p:nvPr/>
          </p:nvSpPr>
          <p:spPr>
            <a:xfrm>
              <a:off x="1821668" y="2705764"/>
              <a:ext cx="29070" cy="38602"/>
            </a:xfrm>
            <a:custGeom>
              <a:rect b="b" l="l" r="r" t="t"/>
              <a:pathLst>
                <a:path extrusionOk="0" h="1061" w="799">
                  <a:moveTo>
                    <a:pt x="12" y="0"/>
                  </a:moveTo>
                  <a:lnTo>
                    <a:pt x="12" y="0"/>
                  </a:lnTo>
                  <a:cubicBezTo>
                    <a:pt x="0" y="12"/>
                    <a:pt x="179" y="238"/>
                    <a:pt x="405" y="536"/>
                  </a:cubicBezTo>
                  <a:cubicBezTo>
                    <a:pt x="615" y="815"/>
                    <a:pt x="779" y="1060"/>
                    <a:pt x="797" y="1060"/>
                  </a:cubicBezTo>
                  <a:cubicBezTo>
                    <a:pt x="798" y="1060"/>
                    <a:pt x="798" y="1060"/>
                    <a:pt x="798" y="1060"/>
                  </a:cubicBezTo>
                  <a:cubicBezTo>
                    <a:pt x="703" y="857"/>
                    <a:pt x="584" y="667"/>
                    <a:pt x="441" y="500"/>
                  </a:cubicBezTo>
                  <a:cubicBezTo>
                    <a:pt x="322" y="310"/>
                    <a:pt x="179" y="143"/>
                    <a:pt x="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8"/>
            <p:cNvSpPr/>
            <p:nvPr/>
          </p:nvSpPr>
          <p:spPr>
            <a:xfrm>
              <a:off x="1705133" y="2556555"/>
              <a:ext cx="126538" cy="103326"/>
            </a:xfrm>
            <a:custGeom>
              <a:rect b="b" l="l" r="r" t="t"/>
              <a:pathLst>
                <a:path extrusionOk="0" h="2840" w="3478">
                  <a:moveTo>
                    <a:pt x="3193" y="1"/>
                  </a:moveTo>
                  <a:cubicBezTo>
                    <a:pt x="3136" y="1"/>
                    <a:pt x="3080" y="22"/>
                    <a:pt x="3037" y="65"/>
                  </a:cubicBezTo>
                  <a:lnTo>
                    <a:pt x="1" y="2791"/>
                  </a:lnTo>
                  <a:lnTo>
                    <a:pt x="775" y="2839"/>
                  </a:lnTo>
                  <a:lnTo>
                    <a:pt x="3370" y="422"/>
                  </a:lnTo>
                  <a:cubicBezTo>
                    <a:pt x="3465" y="339"/>
                    <a:pt x="3477" y="172"/>
                    <a:pt x="3382" y="77"/>
                  </a:cubicBezTo>
                  <a:cubicBezTo>
                    <a:pt x="3370" y="65"/>
                    <a:pt x="3358" y="53"/>
                    <a:pt x="3346" y="53"/>
                  </a:cubicBezTo>
                  <a:cubicBezTo>
                    <a:pt x="3301" y="19"/>
                    <a:pt x="3247" y="1"/>
                    <a:pt x="3193"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8"/>
            <p:cNvSpPr/>
            <p:nvPr/>
          </p:nvSpPr>
          <p:spPr>
            <a:xfrm>
              <a:off x="1705133" y="2556555"/>
              <a:ext cx="126538" cy="103326"/>
            </a:xfrm>
            <a:custGeom>
              <a:rect b="b" l="l" r="r" t="t"/>
              <a:pathLst>
                <a:path extrusionOk="0" h="2840" w="3478">
                  <a:moveTo>
                    <a:pt x="3193" y="1"/>
                  </a:moveTo>
                  <a:cubicBezTo>
                    <a:pt x="3136" y="1"/>
                    <a:pt x="3080" y="22"/>
                    <a:pt x="3037" y="65"/>
                  </a:cubicBezTo>
                  <a:lnTo>
                    <a:pt x="1" y="2791"/>
                  </a:lnTo>
                  <a:lnTo>
                    <a:pt x="775" y="2839"/>
                  </a:lnTo>
                  <a:lnTo>
                    <a:pt x="3370" y="422"/>
                  </a:lnTo>
                  <a:cubicBezTo>
                    <a:pt x="3465" y="339"/>
                    <a:pt x="3477" y="172"/>
                    <a:pt x="3382" y="77"/>
                  </a:cubicBezTo>
                  <a:cubicBezTo>
                    <a:pt x="3370" y="65"/>
                    <a:pt x="3358" y="53"/>
                    <a:pt x="3346" y="53"/>
                  </a:cubicBezTo>
                  <a:cubicBezTo>
                    <a:pt x="3301" y="19"/>
                    <a:pt x="3247" y="1"/>
                    <a:pt x="3193" y="1"/>
                  </a:cubicBezTo>
                  <a:close/>
                </a:path>
              </a:pathLst>
            </a:custGeom>
            <a:solidFill>
              <a:srgbClr val="000000">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5" name="Google Shape;1065;p48"/>
          <p:cNvSpPr txBox="1"/>
          <p:nvPr/>
        </p:nvSpPr>
        <p:spPr>
          <a:xfrm>
            <a:off x="168300" y="3397575"/>
            <a:ext cx="3002400" cy="15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700">
                <a:solidFill>
                  <a:srgbClr val="000622"/>
                </a:solidFill>
                <a:highlight>
                  <a:srgbClr val="FFFFFF"/>
                </a:highlight>
                <a:latin typeface="Roboto Condensed"/>
                <a:ea typeface="Roboto Condensed"/>
                <a:cs typeface="Roboto Condensed"/>
                <a:sym typeface="Roboto Condensed"/>
              </a:rPr>
              <a:t> </a:t>
            </a:r>
            <a:r>
              <a:rPr b="1" lang="en" sz="1800">
                <a:solidFill>
                  <a:srgbClr val="000622"/>
                </a:solidFill>
                <a:highlight>
                  <a:srgbClr val="FFFFFF"/>
                </a:highlight>
                <a:latin typeface="Roboto Condensed"/>
                <a:ea typeface="Roboto Condensed"/>
                <a:cs typeface="Roboto Condensed"/>
                <a:sym typeface="Roboto Condensed"/>
              </a:rPr>
              <a:t>Helps to keep track of medications.</a:t>
            </a:r>
            <a:endParaRPr b="1" sz="1800">
              <a:latin typeface="Roboto Condensed"/>
              <a:ea typeface="Roboto Condensed"/>
              <a:cs typeface="Roboto Condensed"/>
              <a:sym typeface="Roboto Condensed"/>
            </a:endParaRPr>
          </a:p>
        </p:txBody>
      </p:sp>
      <p:sp>
        <p:nvSpPr>
          <p:cNvPr id="1066" name="Google Shape;1066;p48"/>
          <p:cNvSpPr txBox="1"/>
          <p:nvPr/>
        </p:nvSpPr>
        <p:spPr>
          <a:xfrm>
            <a:off x="5741925" y="1406500"/>
            <a:ext cx="3002400" cy="15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b="1" lang="en" sz="1800">
                <a:solidFill>
                  <a:srgbClr val="000622"/>
                </a:solidFill>
                <a:highlight>
                  <a:srgbClr val="FFFFFF"/>
                </a:highlight>
                <a:latin typeface="Roboto Condensed"/>
                <a:ea typeface="Roboto Condensed"/>
                <a:cs typeface="Roboto Condensed"/>
                <a:sym typeface="Roboto Condensed"/>
              </a:rPr>
              <a:t>Allows virtual interaction of doctors and patients.</a:t>
            </a:r>
            <a:endParaRPr b="1" sz="1900">
              <a:latin typeface="Roboto Condensed"/>
              <a:ea typeface="Roboto Condensed"/>
              <a:cs typeface="Roboto Condensed"/>
              <a:sym typeface="Roboto Condensed"/>
            </a:endParaRPr>
          </a:p>
        </p:txBody>
      </p:sp>
      <p:sp>
        <p:nvSpPr>
          <p:cNvPr id="1067" name="Google Shape;1067;p48"/>
          <p:cNvSpPr txBox="1"/>
          <p:nvPr/>
        </p:nvSpPr>
        <p:spPr>
          <a:xfrm>
            <a:off x="5741925" y="3397575"/>
            <a:ext cx="3002400" cy="15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000622"/>
                </a:solidFill>
                <a:highlight>
                  <a:srgbClr val="FFFFFF"/>
                </a:highlight>
                <a:latin typeface="Roboto Condensed"/>
                <a:ea typeface="Roboto Condensed"/>
                <a:cs typeface="Roboto Condensed"/>
                <a:sym typeface="Roboto Condensed"/>
              </a:rPr>
              <a:t>Affordable Consultation fee.</a:t>
            </a:r>
            <a:endParaRPr b="1" sz="2100">
              <a:solidFill>
                <a:srgbClr val="000622"/>
              </a:solidFill>
              <a:highlight>
                <a:srgbClr val="FFFFFF"/>
              </a:highlight>
              <a:latin typeface="Roboto Condensed"/>
              <a:ea typeface="Roboto Condensed"/>
              <a:cs typeface="Roboto Condensed"/>
              <a:sym typeface="Roboto Condensed"/>
            </a:endParaRPr>
          </a:p>
          <a:p>
            <a:pPr indent="0" lvl="0" marL="0" rtl="0" algn="ctr">
              <a:spcBef>
                <a:spcPts val="1600"/>
              </a:spcBef>
              <a:spcAft>
                <a:spcPts val="1600"/>
              </a:spcAft>
              <a:buNone/>
            </a:pPr>
            <a:r>
              <a:t/>
            </a:r>
            <a:endParaRPr b="1" sz="1800">
              <a:solidFill>
                <a:srgbClr val="000622"/>
              </a:solidFill>
              <a:highlight>
                <a:srgbClr val="FFFFFF"/>
              </a:highlight>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49"/>
          <p:cNvSpPr txBox="1"/>
          <p:nvPr>
            <p:ph idx="4"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SOME FACTS</a:t>
            </a:r>
            <a:endParaRPr/>
          </a:p>
        </p:txBody>
      </p:sp>
      <p:sp>
        <p:nvSpPr>
          <p:cNvPr id="1073" name="Google Shape;1073;p49"/>
          <p:cNvSpPr txBox="1"/>
          <p:nvPr>
            <p:ph type="title"/>
          </p:nvPr>
        </p:nvSpPr>
        <p:spPr>
          <a:xfrm>
            <a:off x="1100050" y="3357400"/>
            <a:ext cx="17241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f physicians believe that health applications can improve patient’s health</a:t>
            </a:r>
            <a:endParaRPr/>
          </a:p>
        </p:txBody>
      </p:sp>
      <p:sp>
        <p:nvSpPr>
          <p:cNvPr id="1074" name="Google Shape;1074;p49"/>
          <p:cNvSpPr txBox="1"/>
          <p:nvPr>
            <p:ph idx="2" type="title"/>
          </p:nvPr>
        </p:nvSpPr>
        <p:spPr>
          <a:xfrm>
            <a:off x="3709950" y="3357400"/>
            <a:ext cx="1724100" cy="141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Of physicians use their applications to assist in day-to-day practices.</a:t>
            </a:r>
            <a:endParaRPr/>
          </a:p>
        </p:txBody>
      </p:sp>
      <p:sp>
        <p:nvSpPr>
          <p:cNvPr id="1075" name="Google Shape;1075;p49"/>
          <p:cNvSpPr txBox="1"/>
          <p:nvPr>
            <p:ph idx="3" type="title"/>
          </p:nvPr>
        </p:nvSpPr>
        <p:spPr>
          <a:xfrm>
            <a:off x="6263100" y="3357400"/>
            <a:ext cx="1724100" cy="13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Of health applications target wellness-- like fitness &amp; nutrition.</a:t>
            </a:r>
            <a:endParaRPr/>
          </a:p>
        </p:txBody>
      </p:sp>
      <p:pic>
        <p:nvPicPr>
          <p:cNvPr id="1076" name="Google Shape;1076;p49" title="Chart">
            <a:hlinkClick r:id="rId3"/>
          </p:cNvPr>
          <p:cNvPicPr preferRelativeResize="0"/>
          <p:nvPr/>
        </p:nvPicPr>
        <p:blipFill>
          <a:blip r:embed="rId4">
            <a:alphaModFix/>
          </a:blip>
          <a:stretch>
            <a:fillRect/>
          </a:stretch>
        </p:blipFill>
        <p:spPr>
          <a:xfrm>
            <a:off x="3762532" y="1486079"/>
            <a:ext cx="1847089" cy="1810146"/>
          </a:xfrm>
          <a:prstGeom prst="rect">
            <a:avLst/>
          </a:prstGeom>
          <a:noFill/>
          <a:ln>
            <a:noFill/>
          </a:ln>
        </p:spPr>
      </p:pic>
      <p:pic>
        <p:nvPicPr>
          <p:cNvPr id="1077" name="Google Shape;1077;p49" title="Chart">
            <a:hlinkClick r:id="rId5"/>
          </p:cNvPr>
          <p:cNvPicPr preferRelativeResize="0"/>
          <p:nvPr/>
        </p:nvPicPr>
        <p:blipFill>
          <a:blip r:embed="rId6">
            <a:alphaModFix/>
          </a:blip>
          <a:stretch>
            <a:fillRect/>
          </a:stretch>
        </p:blipFill>
        <p:spPr>
          <a:xfrm>
            <a:off x="886156" y="1614404"/>
            <a:ext cx="1847089" cy="1810146"/>
          </a:xfrm>
          <a:prstGeom prst="rect">
            <a:avLst/>
          </a:prstGeom>
          <a:noFill/>
          <a:ln>
            <a:noFill/>
          </a:ln>
        </p:spPr>
      </p:pic>
      <p:pic>
        <p:nvPicPr>
          <p:cNvPr id="1078" name="Google Shape;1078;p49" title="Chart">
            <a:hlinkClick r:id="rId7"/>
          </p:cNvPr>
          <p:cNvPicPr preferRelativeResize="0"/>
          <p:nvPr/>
        </p:nvPicPr>
        <p:blipFill>
          <a:blip r:embed="rId8">
            <a:alphaModFix/>
          </a:blip>
          <a:stretch>
            <a:fillRect/>
          </a:stretch>
        </p:blipFill>
        <p:spPr>
          <a:xfrm>
            <a:off x="6363450" y="1595937"/>
            <a:ext cx="1847089" cy="1847088"/>
          </a:xfrm>
          <a:prstGeom prst="rect">
            <a:avLst/>
          </a:prstGeom>
          <a:noFill/>
          <a:ln>
            <a:noFill/>
          </a:ln>
        </p:spPr>
      </p:pic>
      <p:sp>
        <p:nvSpPr>
          <p:cNvPr id="1079" name="Google Shape;1079;p49"/>
          <p:cNvSpPr txBox="1"/>
          <p:nvPr/>
        </p:nvSpPr>
        <p:spPr>
          <a:xfrm>
            <a:off x="1266700" y="2129250"/>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93</a:t>
            </a:r>
            <a:r>
              <a:rPr lang="en" sz="2400">
                <a:solidFill>
                  <a:srgbClr val="2C272A"/>
                </a:solidFill>
                <a:latin typeface="Fjalla One"/>
                <a:ea typeface="Fjalla One"/>
                <a:cs typeface="Fjalla One"/>
                <a:sym typeface="Fjalla One"/>
              </a:rPr>
              <a:t>%</a:t>
            </a:r>
            <a:endParaRPr sz="2400">
              <a:solidFill>
                <a:srgbClr val="2C272A"/>
              </a:solidFill>
              <a:latin typeface="Fjalla One"/>
              <a:ea typeface="Fjalla One"/>
              <a:cs typeface="Fjalla One"/>
              <a:sym typeface="Fjalla One"/>
            </a:endParaRPr>
          </a:p>
        </p:txBody>
      </p:sp>
      <p:sp>
        <p:nvSpPr>
          <p:cNvPr id="1080" name="Google Shape;1080;p49"/>
          <p:cNvSpPr txBox="1"/>
          <p:nvPr/>
        </p:nvSpPr>
        <p:spPr>
          <a:xfrm>
            <a:off x="4143080" y="2197038"/>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9</a:t>
            </a:r>
            <a:r>
              <a:rPr lang="en" sz="2400">
                <a:solidFill>
                  <a:srgbClr val="2C272A"/>
                </a:solidFill>
                <a:latin typeface="Fjalla One"/>
                <a:ea typeface="Fjalla One"/>
                <a:cs typeface="Fjalla One"/>
                <a:sym typeface="Fjalla One"/>
              </a:rPr>
              <a:t>0%</a:t>
            </a:r>
            <a:endParaRPr sz="2400">
              <a:solidFill>
                <a:srgbClr val="2C272A"/>
              </a:solidFill>
              <a:latin typeface="Fjalla One"/>
              <a:ea typeface="Fjalla One"/>
              <a:cs typeface="Fjalla One"/>
              <a:sym typeface="Fjalla One"/>
            </a:endParaRPr>
          </a:p>
        </p:txBody>
      </p:sp>
      <p:sp>
        <p:nvSpPr>
          <p:cNvPr id="1081" name="Google Shape;1081;p49"/>
          <p:cNvSpPr txBox="1"/>
          <p:nvPr/>
        </p:nvSpPr>
        <p:spPr>
          <a:xfrm>
            <a:off x="6748805" y="2129250"/>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7</a:t>
            </a:r>
            <a:r>
              <a:rPr lang="en" sz="2400">
                <a:solidFill>
                  <a:srgbClr val="2C272A"/>
                </a:solidFill>
                <a:latin typeface="Fjalla One"/>
                <a:ea typeface="Fjalla One"/>
                <a:cs typeface="Fjalla One"/>
                <a:sym typeface="Fjalla One"/>
              </a:rPr>
              <a:t>5%</a:t>
            </a:r>
            <a:endParaRPr sz="2400">
              <a:solidFill>
                <a:srgbClr val="2C272A"/>
              </a:solidFill>
              <a:latin typeface="Fjalla One"/>
              <a:ea typeface="Fjalla One"/>
              <a:cs typeface="Fjalla One"/>
              <a:sym typeface="Fjalla One"/>
            </a:endParaRPr>
          </a:p>
        </p:txBody>
      </p:sp>
      <p:sp>
        <p:nvSpPr>
          <p:cNvPr id="1082" name="Google Shape;1082;p49"/>
          <p:cNvSpPr/>
          <p:nvPr/>
        </p:nvSpPr>
        <p:spPr>
          <a:xfrm>
            <a:off x="1100044" y="1809831"/>
            <a:ext cx="1419300" cy="1419300"/>
          </a:xfrm>
          <a:prstGeom prst="ellipse">
            <a:avLst/>
          </a:prstGeom>
          <a:noFill/>
          <a:ln cap="flat" cmpd="sng" w="19050">
            <a:solidFill>
              <a:srgbClr val="EBEB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9"/>
          <p:cNvSpPr/>
          <p:nvPr/>
        </p:nvSpPr>
        <p:spPr>
          <a:xfrm>
            <a:off x="3924425" y="1681502"/>
            <a:ext cx="1419300" cy="1419300"/>
          </a:xfrm>
          <a:prstGeom prst="ellipse">
            <a:avLst/>
          </a:prstGeom>
          <a:noFill/>
          <a:ln cap="flat" cmpd="sng" w="19050">
            <a:solidFill>
              <a:srgbClr val="EBEB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9"/>
          <p:cNvSpPr/>
          <p:nvPr/>
        </p:nvSpPr>
        <p:spPr>
          <a:xfrm>
            <a:off x="6534901" y="1809827"/>
            <a:ext cx="1419300" cy="1419300"/>
          </a:xfrm>
          <a:prstGeom prst="ellipse">
            <a:avLst/>
          </a:prstGeom>
          <a:noFill/>
          <a:ln cap="flat" cmpd="sng" w="19050">
            <a:solidFill>
              <a:srgbClr val="EBEB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50"/>
          <p:cNvSpPr txBox="1"/>
          <p:nvPr>
            <p:ph type="title"/>
          </p:nvPr>
        </p:nvSpPr>
        <p:spPr>
          <a:xfrm>
            <a:off x="311700" y="648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090" name="Google Shape;1090;p50"/>
          <p:cNvSpPr txBox="1"/>
          <p:nvPr>
            <p:ph idx="2" type="title"/>
          </p:nvPr>
        </p:nvSpPr>
        <p:spPr>
          <a:xfrm>
            <a:off x="2133000" y="2921250"/>
            <a:ext cx="4878000" cy="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D5A6BD"/>
                </a:solidFill>
              </a:rPr>
              <a:t>OU</a:t>
            </a:r>
            <a:r>
              <a:rPr b="1" i="1" lang="en">
                <a:solidFill>
                  <a:srgbClr val="1C4587"/>
                </a:solidFill>
              </a:rPr>
              <a:t>TRO</a:t>
            </a:r>
            <a:endParaRPr b="1" i="1">
              <a:solidFill>
                <a:srgbClr val="1C4587"/>
              </a:solidFill>
            </a:endParaRPr>
          </a:p>
        </p:txBody>
      </p:sp>
      <p:sp>
        <p:nvSpPr>
          <p:cNvPr id="1091" name="Google Shape;1091;p50"/>
          <p:cNvSpPr txBox="1"/>
          <p:nvPr>
            <p:ph idx="1" type="subTitle"/>
          </p:nvPr>
        </p:nvSpPr>
        <p:spPr>
          <a:xfrm>
            <a:off x="2133600" y="3601250"/>
            <a:ext cx="4876800" cy="5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100">
                <a:solidFill>
                  <a:srgbClr val="3C78D8"/>
                </a:solidFill>
              </a:rPr>
              <a:t> Business value and </a:t>
            </a:r>
            <a:r>
              <a:rPr i="1" lang="en" sz="2100">
                <a:solidFill>
                  <a:srgbClr val="3C78D8"/>
                </a:solidFill>
              </a:rPr>
              <a:t>Future scope</a:t>
            </a:r>
            <a:endParaRPr i="1" sz="2100">
              <a:solidFill>
                <a:srgbClr val="3C78D8"/>
              </a:solidFill>
            </a:endParaRPr>
          </a:p>
          <a:p>
            <a:pPr indent="0" lvl="0" marL="0" rtl="0" algn="ctr">
              <a:spcBef>
                <a:spcPts val="0"/>
              </a:spcBef>
              <a:spcAft>
                <a:spcPts val="0"/>
              </a:spcAft>
              <a:buNone/>
            </a:pPr>
            <a:r>
              <a:t/>
            </a:r>
            <a:endParaRPr i="1"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grpSp>
        <p:nvGrpSpPr>
          <p:cNvPr id="1096" name="Google Shape;1096;p51"/>
          <p:cNvGrpSpPr/>
          <p:nvPr/>
        </p:nvGrpSpPr>
        <p:grpSpPr>
          <a:xfrm>
            <a:off x="1586371" y="3606251"/>
            <a:ext cx="5798841" cy="1223184"/>
            <a:chOff x="2309225" y="3605124"/>
            <a:chExt cx="5173379" cy="868800"/>
          </a:xfrm>
        </p:grpSpPr>
        <p:sp>
          <p:nvSpPr>
            <p:cNvPr id="1097" name="Google Shape;1097;p51"/>
            <p:cNvSpPr/>
            <p:nvPr/>
          </p:nvSpPr>
          <p:spPr>
            <a:xfrm>
              <a:off x="2309225" y="3605125"/>
              <a:ext cx="5082300" cy="868800"/>
            </a:xfrm>
            <a:prstGeom prst="parallelogram">
              <a:avLst>
                <a:gd fmla="val 2337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1"/>
            <p:cNvSpPr/>
            <p:nvPr/>
          </p:nvSpPr>
          <p:spPr>
            <a:xfrm>
              <a:off x="2400304" y="3605124"/>
              <a:ext cx="5082300" cy="868800"/>
            </a:xfrm>
            <a:prstGeom prst="parallelogram">
              <a:avLst>
                <a:gd fmla="val 23371" name="adj"/>
              </a:avLst>
            </a:pr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51"/>
          <p:cNvGrpSpPr/>
          <p:nvPr/>
        </p:nvGrpSpPr>
        <p:grpSpPr>
          <a:xfrm>
            <a:off x="1787637" y="2343628"/>
            <a:ext cx="5814356" cy="1032134"/>
            <a:chOff x="2309225" y="2574112"/>
            <a:chExt cx="5173375" cy="868800"/>
          </a:xfrm>
        </p:grpSpPr>
        <p:sp>
          <p:nvSpPr>
            <p:cNvPr id="1100" name="Google Shape;1100;p51"/>
            <p:cNvSpPr/>
            <p:nvPr/>
          </p:nvSpPr>
          <p:spPr>
            <a:xfrm>
              <a:off x="2309225" y="2574112"/>
              <a:ext cx="5082300" cy="868800"/>
            </a:xfrm>
            <a:prstGeom prst="parallelogram">
              <a:avLst>
                <a:gd fmla="val 2337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1"/>
            <p:cNvSpPr/>
            <p:nvPr/>
          </p:nvSpPr>
          <p:spPr>
            <a:xfrm>
              <a:off x="2400300" y="2574112"/>
              <a:ext cx="5082300" cy="868800"/>
            </a:xfrm>
            <a:prstGeom prst="parallelogram">
              <a:avLst>
                <a:gd fmla="val 23371" name="adj"/>
              </a:avLst>
            </a:pr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51"/>
          <p:cNvGrpSpPr/>
          <p:nvPr/>
        </p:nvGrpSpPr>
        <p:grpSpPr>
          <a:xfrm>
            <a:off x="1896266" y="1074310"/>
            <a:ext cx="5887301" cy="1007895"/>
            <a:chOff x="2309225" y="1515400"/>
            <a:chExt cx="5173375" cy="868800"/>
          </a:xfrm>
        </p:grpSpPr>
        <p:sp>
          <p:nvSpPr>
            <p:cNvPr id="1103" name="Google Shape;1103;p51"/>
            <p:cNvSpPr/>
            <p:nvPr/>
          </p:nvSpPr>
          <p:spPr>
            <a:xfrm>
              <a:off x="2309225" y="1515400"/>
              <a:ext cx="5082300" cy="868800"/>
            </a:xfrm>
            <a:prstGeom prst="parallelogram">
              <a:avLst>
                <a:gd fmla="val 2337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1"/>
            <p:cNvSpPr/>
            <p:nvPr/>
          </p:nvSpPr>
          <p:spPr>
            <a:xfrm>
              <a:off x="2400300" y="1515400"/>
              <a:ext cx="5082300" cy="868800"/>
            </a:xfrm>
            <a:prstGeom prst="parallelogram">
              <a:avLst>
                <a:gd fmla="val 23371" name="adj"/>
              </a:avLst>
            </a:pr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5" name="Google Shape;1105;p51"/>
          <p:cNvSpPr txBox="1"/>
          <p:nvPr>
            <p:ph idx="2" type="subTitle"/>
          </p:nvPr>
        </p:nvSpPr>
        <p:spPr>
          <a:xfrm>
            <a:off x="2210700" y="1205650"/>
            <a:ext cx="5572800" cy="90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3C78D8"/>
                </a:solidFill>
                <a:latin typeface="Fjalla One"/>
                <a:ea typeface="Fjalla One"/>
                <a:cs typeface="Fjalla One"/>
                <a:sym typeface="Fjalla One"/>
              </a:rPr>
              <a:t> Since t</a:t>
            </a:r>
            <a:r>
              <a:rPr lang="en">
                <a:solidFill>
                  <a:srgbClr val="3C78D8"/>
                </a:solidFill>
                <a:latin typeface="Fjalla One"/>
                <a:ea typeface="Fjalla One"/>
                <a:cs typeface="Fjalla One"/>
                <a:sym typeface="Fjalla One"/>
              </a:rPr>
              <a:t>he web application is based on software therefore no software cost is applied. However, for maintaining large database the servers will be required to spend around Rs. 500 as the installation cost.</a:t>
            </a:r>
            <a:endParaRPr>
              <a:solidFill>
                <a:srgbClr val="3C78D8"/>
              </a:solidFill>
              <a:latin typeface="Fjalla One"/>
              <a:ea typeface="Fjalla One"/>
              <a:cs typeface="Fjalla One"/>
              <a:sym typeface="Fjalla One"/>
            </a:endParaRPr>
          </a:p>
        </p:txBody>
      </p:sp>
      <p:sp>
        <p:nvSpPr>
          <p:cNvPr id="1106" name="Google Shape;1106;p51"/>
          <p:cNvSpPr txBox="1"/>
          <p:nvPr>
            <p:ph idx="4" type="subTitle"/>
          </p:nvPr>
        </p:nvSpPr>
        <p:spPr>
          <a:xfrm>
            <a:off x="2159275" y="2537725"/>
            <a:ext cx="5361300" cy="55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3C78D8"/>
                </a:solidFill>
                <a:latin typeface="Fjalla One"/>
                <a:ea typeface="Fjalla One"/>
                <a:cs typeface="Fjalla One"/>
                <a:sym typeface="Fjalla One"/>
              </a:rPr>
              <a:t>I</a:t>
            </a:r>
            <a:r>
              <a:rPr lang="en">
                <a:solidFill>
                  <a:srgbClr val="3C78D8"/>
                </a:solidFill>
                <a:latin typeface="Fjalla One"/>
                <a:ea typeface="Fjalla One"/>
                <a:cs typeface="Fjalla One"/>
                <a:sym typeface="Fjalla One"/>
              </a:rPr>
              <a:t>f some special support is provided by professional healthcare then they will prefer to keep a buffer of Rs. 2000 monthly approx.</a:t>
            </a:r>
            <a:endParaRPr>
              <a:solidFill>
                <a:srgbClr val="3C78D8"/>
              </a:solidFill>
              <a:latin typeface="Fjalla One"/>
              <a:ea typeface="Fjalla One"/>
              <a:cs typeface="Fjalla One"/>
              <a:sym typeface="Fjalla One"/>
            </a:endParaRPr>
          </a:p>
          <a:p>
            <a:pPr indent="0" lvl="0" marL="0" rtl="0" algn="l">
              <a:spcBef>
                <a:spcPts val="0"/>
              </a:spcBef>
              <a:spcAft>
                <a:spcPts val="0"/>
              </a:spcAft>
              <a:buNone/>
            </a:pPr>
            <a:r>
              <a:t/>
            </a:r>
            <a:endParaRPr>
              <a:solidFill>
                <a:srgbClr val="3C78D8"/>
              </a:solidFill>
              <a:latin typeface="Fjalla One"/>
              <a:ea typeface="Fjalla One"/>
              <a:cs typeface="Fjalla One"/>
              <a:sym typeface="Fjalla One"/>
            </a:endParaRPr>
          </a:p>
          <a:p>
            <a:pPr indent="0" lvl="0" marL="0" rtl="0" algn="l">
              <a:spcBef>
                <a:spcPts val="0"/>
              </a:spcBef>
              <a:spcAft>
                <a:spcPts val="1600"/>
              </a:spcAft>
              <a:buNone/>
            </a:pPr>
            <a:r>
              <a:t/>
            </a:r>
            <a:endParaRPr>
              <a:solidFill>
                <a:srgbClr val="3C78D8"/>
              </a:solidFill>
              <a:latin typeface="Fjalla One"/>
              <a:ea typeface="Fjalla One"/>
              <a:cs typeface="Fjalla One"/>
              <a:sym typeface="Fjalla One"/>
            </a:endParaRPr>
          </a:p>
        </p:txBody>
      </p:sp>
      <p:sp>
        <p:nvSpPr>
          <p:cNvPr id="1107" name="Google Shape;1107;p51"/>
          <p:cNvSpPr txBox="1"/>
          <p:nvPr>
            <p:ph idx="6" type="subTitle"/>
          </p:nvPr>
        </p:nvSpPr>
        <p:spPr>
          <a:xfrm>
            <a:off x="1966788" y="3880213"/>
            <a:ext cx="6060600" cy="94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500">
                <a:solidFill>
                  <a:srgbClr val="3C78D8"/>
                </a:solidFill>
                <a:latin typeface="Fjalla One"/>
                <a:ea typeface="Fjalla One"/>
                <a:cs typeface="Fjalla One"/>
                <a:sym typeface="Fjalla One"/>
              </a:rPr>
              <a:t>It will initially be free for 30 days for all users but later users can avail subscriptions as:</a:t>
            </a:r>
            <a:endParaRPr sz="1500">
              <a:solidFill>
                <a:srgbClr val="3C78D8"/>
              </a:solidFill>
              <a:latin typeface="Fjalla One"/>
              <a:ea typeface="Fjalla One"/>
              <a:cs typeface="Fjalla One"/>
              <a:sym typeface="Fjalla One"/>
            </a:endParaRPr>
          </a:p>
          <a:p>
            <a:pPr indent="0" lvl="0" marL="0" rtl="0" algn="l">
              <a:spcBef>
                <a:spcPts val="0"/>
              </a:spcBef>
              <a:spcAft>
                <a:spcPts val="0"/>
              </a:spcAft>
              <a:buNone/>
            </a:pPr>
            <a:r>
              <a:rPr lang="en" sz="1500">
                <a:solidFill>
                  <a:srgbClr val="3C78D8"/>
                </a:solidFill>
                <a:latin typeface="Fjalla One"/>
                <a:ea typeface="Fjalla One"/>
                <a:cs typeface="Fjalla One"/>
                <a:sym typeface="Fjalla One"/>
              </a:rPr>
              <a:t>MONTHLY-Rs 99         YEARLY-Rs 699</a:t>
            </a:r>
            <a:endParaRPr/>
          </a:p>
        </p:txBody>
      </p:sp>
      <p:sp>
        <p:nvSpPr>
          <p:cNvPr id="1108" name="Google Shape;1108;p51"/>
          <p:cNvSpPr txBox="1"/>
          <p:nvPr>
            <p:ph type="title"/>
          </p:nvPr>
        </p:nvSpPr>
        <p:spPr>
          <a:xfrm>
            <a:off x="57900" y="36167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2600">
                <a:solidFill>
                  <a:srgbClr val="1155CC"/>
                </a:solidFill>
              </a:rPr>
              <a:t>         </a:t>
            </a:r>
            <a:r>
              <a:rPr b="1" i="1" lang="en" sz="2600">
                <a:solidFill>
                  <a:srgbClr val="1155CC"/>
                </a:solidFill>
              </a:rPr>
              <a:t>COST OF IMPLEMENTATION AND FEASIBILITY</a:t>
            </a:r>
            <a:endParaRPr b="1" i="1" sz="2600">
              <a:solidFill>
                <a:srgbClr val="1155CC"/>
              </a:solidFill>
            </a:endParaRPr>
          </a:p>
          <a:p>
            <a:pPr indent="0" lvl="0" marL="0" rtl="0" algn="l">
              <a:spcBef>
                <a:spcPts val="0"/>
              </a:spcBef>
              <a:spcAft>
                <a:spcPts val="0"/>
              </a:spcAft>
              <a:buNone/>
            </a:pPr>
            <a:r>
              <a:t/>
            </a:r>
            <a:endParaRPr>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idx="2" type="subTitle"/>
          </p:nvPr>
        </p:nvSpPr>
        <p:spPr>
          <a:xfrm>
            <a:off x="4759275" y="1910750"/>
            <a:ext cx="2925000" cy="3201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b="1" i="1" lang="en">
                <a:latin typeface="Calibri"/>
                <a:ea typeface="Calibri"/>
                <a:cs typeface="Calibri"/>
                <a:sym typeface="Calibri"/>
              </a:rPr>
              <a:t>IDEA</a:t>
            </a:r>
            <a:endParaRPr b="1" i="1">
              <a:latin typeface="Calibri"/>
              <a:ea typeface="Calibri"/>
              <a:cs typeface="Calibri"/>
              <a:sym typeface="Calibri"/>
            </a:endParaRPr>
          </a:p>
        </p:txBody>
      </p:sp>
      <p:sp>
        <p:nvSpPr>
          <p:cNvPr id="363" name="Google Shape;363;p34"/>
          <p:cNvSpPr txBox="1"/>
          <p:nvPr>
            <p:ph idx="1" type="subTitle"/>
          </p:nvPr>
        </p:nvSpPr>
        <p:spPr>
          <a:xfrm>
            <a:off x="5071838" y="3796700"/>
            <a:ext cx="2343000" cy="3201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b="1" i="1" lang="en">
                <a:latin typeface="Calibri"/>
                <a:ea typeface="Calibri"/>
                <a:cs typeface="Calibri"/>
                <a:sym typeface="Calibri"/>
              </a:rPr>
              <a:t>OUTRO</a:t>
            </a:r>
            <a:endParaRPr b="1" i="1">
              <a:latin typeface="Calibri"/>
              <a:ea typeface="Calibri"/>
              <a:cs typeface="Calibri"/>
              <a:sym typeface="Calibri"/>
            </a:endParaRPr>
          </a:p>
        </p:txBody>
      </p:sp>
      <p:sp>
        <p:nvSpPr>
          <p:cNvPr id="364" name="Google Shape;364;p34"/>
          <p:cNvSpPr txBox="1"/>
          <p:nvPr>
            <p:ph idx="3" type="subTitle"/>
          </p:nvPr>
        </p:nvSpPr>
        <p:spPr>
          <a:xfrm>
            <a:off x="1512075" y="3796700"/>
            <a:ext cx="2813400" cy="3201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b="1" i="1" lang="en">
                <a:latin typeface="Calibri"/>
                <a:ea typeface="Calibri"/>
                <a:cs typeface="Calibri"/>
                <a:sym typeface="Calibri"/>
              </a:rPr>
              <a:t>RELEVANCE AND USE</a:t>
            </a:r>
            <a:endParaRPr b="1" i="1">
              <a:latin typeface="Calibri"/>
              <a:ea typeface="Calibri"/>
              <a:cs typeface="Calibri"/>
              <a:sym typeface="Calibri"/>
            </a:endParaRPr>
          </a:p>
        </p:txBody>
      </p:sp>
      <p:sp>
        <p:nvSpPr>
          <p:cNvPr id="365" name="Google Shape;365;p34"/>
          <p:cNvSpPr txBox="1"/>
          <p:nvPr>
            <p:ph idx="4" type="subTitle"/>
          </p:nvPr>
        </p:nvSpPr>
        <p:spPr>
          <a:xfrm>
            <a:off x="1728563" y="1910750"/>
            <a:ext cx="2343000" cy="3201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b="1" i="1" lang="en">
                <a:latin typeface="Calibri"/>
                <a:ea typeface="Calibri"/>
                <a:cs typeface="Calibri"/>
                <a:sym typeface="Calibri"/>
              </a:rPr>
              <a:t>PREAMBLE</a:t>
            </a:r>
            <a:endParaRPr b="1" i="1">
              <a:latin typeface="Calibri"/>
              <a:ea typeface="Calibri"/>
              <a:cs typeface="Calibri"/>
              <a:sym typeface="Calibri"/>
            </a:endParaRPr>
          </a:p>
        </p:txBody>
      </p:sp>
      <p:sp>
        <p:nvSpPr>
          <p:cNvPr id="366" name="Google Shape;366;p34"/>
          <p:cNvSpPr txBox="1"/>
          <p:nvPr>
            <p:ph idx="5" type="subTitle"/>
          </p:nvPr>
        </p:nvSpPr>
        <p:spPr>
          <a:xfrm>
            <a:off x="1728563" y="2276100"/>
            <a:ext cx="2343600" cy="54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3C78D8"/>
                </a:solidFill>
              </a:rPr>
              <a:t>A brief introduction of the problem and proposed solution.</a:t>
            </a:r>
            <a:endParaRPr>
              <a:solidFill>
                <a:srgbClr val="3C78D8"/>
              </a:solidFill>
            </a:endParaRPr>
          </a:p>
        </p:txBody>
      </p:sp>
      <p:sp>
        <p:nvSpPr>
          <p:cNvPr id="367" name="Google Shape;367;p34"/>
          <p:cNvSpPr txBox="1"/>
          <p:nvPr>
            <p:ph idx="6" type="subTitle"/>
          </p:nvPr>
        </p:nvSpPr>
        <p:spPr>
          <a:xfrm>
            <a:off x="5071838" y="2276090"/>
            <a:ext cx="2343600" cy="540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3C78D8"/>
                </a:solidFill>
              </a:rPr>
              <a:t>D</a:t>
            </a:r>
            <a:r>
              <a:rPr lang="en">
                <a:solidFill>
                  <a:srgbClr val="3C78D8"/>
                </a:solidFill>
              </a:rPr>
              <a:t>escribing the functionality of the web app</a:t>
            </a:r>
            <a:endParaRPr>
              <a:solidFill>
                <a:srgbClr val="3C78D8"/>
              </a:solidFill>
            </a:endParaRPr>
          </a:p>
        </p:txBody>
      </p:sp>
      <p:sp>
        <p:nvSpPr>
          <p:cNvPr id="368" name="Google Shape;368;p34"/>
          <p:cNvSpPr txBox="1"/>
          <p:nvPr>
            <p:ph idx="7" type="subTitle"/>
          </p:nvPr>
        </p:nvSpPr>
        <p:spPr>
          <a:xfrm>
            <a:off x="5071838" y="4154900"/>
            <a:ext cx="2343600" cy="44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3C78D8"/>
                </a:solidFill>
              </a:rPr>
              <a:t>Future scope and conclusion</a:t>
            </a:r>
            <a:endParaRPr/>
          </a:p>
        </p:txBody>
      </p:sp>
      <p:sp>
        <p:nvSpPr>
          <p:cNvPr id="369" name="Google Shape;369;p34"/>
          <p:cNvSpPr txBox="1"/>
          <p:nvPr>
            <p:ph idx="8" type="subTitle"/>
          </p:nvPr>
        </p:nvSpPr>
        <p:spPr>
          <a:xfrm>
            <a:off x="1728563" y="4154900"/>
            <a:ext cx="2343600" cy="44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3C78D8"/>
                </a:solidFill>
                <a:latin typeface="Roboto"/>
                <a:ea typeface="Roboto"/>
                <a:cs typeface="Roboto"/>
                <a:sym typeface="Roboto"/>
              </a:rPr>
              <a:t>Discussing the benefits of health application</a:t>
            </a:r>
            <a:endParaRPr>
              <a:solidFill>
                <a:srgbClr val="3C78D8"/>
              </a:solidFill>
              <a:latin typeface="Roboto"/>
              <a:ea typeface="Roboto"/>
              <a:cs typeface="Roboto"/>
              <a:sym typeface="Roboto"/>
            </a:endParaRPr>
          </a:p>
        </p:txBody>
      </p:sp>
      <p:sp>
        <p:nvSpPr>
          <p:cNvPr id="370" name="Google Shape;370;p34"/>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A9999"/>
                </a:solidFill>
              </a:rPr>
              <a:t>TABLE</a:t>
            </a:r>
            <a:r>
              <a:rPr lang="en"/>
              <a:t> </a:t>
            </a:r>
            <a:r>
              <a:rPr lang="en">
                <a:solidFill>
                  <a:srgbClr val="EA9999"/>
                </a:solidFill>
              </a:rPr>
              <a:t>O</a:t>
            </a:r>
            <a:r>
              <a:rPr lang="en"/>
              <a:t>F CONTENTS</a:t>
            </a:r>
            <a:endParaRPr/>
          </a:p>
        </p:txBody>
      </p:sp>
      <p:sp>
        <p:nvSpPr>
          <p:cNvPr id="371" name="Google Shape;371;p34"/>
          <p:cNvSpPr txBox="1"/>
          <p:nvPr>
            <p:ph idx="9" type="title"/>
          </p:nvPr>
        </p:nvSpPr>
        <p:spPr>
          <a:xfrm>
            <a:off x="2654963" y="1387252"/>
            <a:ext cx="490200" cy="27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1</a:t>
            </a:r>
            <a:endParaRPr/>
          </a:p>
        </p:txBody>
      </p:sp>
      <p:sp>
        <p:nvSpPr>
          <p:cNvPr id="372" name="Google Shape;372;p34"/>
          <p:cNvSpPr txBox="1"/>
          <p:nvPr>
            <p:ph idx="13" type="title"/>
          </p:nvPr>
        </p:nvSpPr>
        <p:spPr>
          <a:xfrm>
            <a:off x="5998538" y="1387252"/>
            <a:ext cx="490200" cy="27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2</a:t>
            </a:r>
            <a:endParaRPr/>
          </a:p>
        </p:txBody>
      </p:sp>
      <p:sp>
        <p:nvSpPr>
          <p:cNvPr id="373" name="Google Shape;373;p34"/>
          <p:cNvSpPr txBox="1"/>
          <p:nvPr>
            <p:ph idx="14" type="title"/>
          </p:nvPr>
        </p:nvSpPr>
        <p:spPr>
          <a:xfrm>
            <a:off x="5998538" y="3301802"/>
            <a:ext cx="490200" cy="27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4</a:t>
            </a:r>
            <a:endParaRPr/>
          </a:p>
        </p:txBody>
      </p:sp>
      <p:sp>
        <p:nvSpPr>
          <p:cNvPr id="374" name="Google Shape;374;p34"/>
          <p:cNvSpPr txBox="1"/>
          <p:nvPr>
            <p:ph idx="15" type="title"/>
          </p:nvPr>
        </p:nvSpPr>
        <p:spPr>
          <a:xfrm>
            <a:off x="2654950" y="3301802"/>
            <a:ext cx="490200" cy="27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2" name="Shape 1112"/>
        <p:cNvGrpSpPr/>
        <p:nvPr/>
      </p:nvGrpSpPr>
      <p:grpSpPr>
        <a:xfrm>
          <a:off x="0" y="0"/>
          <a:ext cx="0" cy="0"/>
          <a:chOff x="0" y="0"/>
          <a:chExt cx="0" cy="0"/>
        </a:xfrm>
      </p:grpSpPr>
      <p:sp>
        <p:nvSpPr>
          <p:cNvPr id="1113" name="Google Shape;1113;p52"/>
          <p:cNvSpPr txBox="1"/>
          <p:nvPr>
            <p:ph type="title"/>
          </p:nvPr>
        </p:nvSpPr>
        <p:spPr>
          <a:xfrm>
            <a:off x="0" y="342750"/>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3100"/>
              <a:t>FUTURE SCOPE</a:t>
            </a:r>
            <a:endParaRPr b="1" i="1" sz="3100"/>
          </a:p>
        </p:txBody>
      </p:sp>
      <p:sp>
        <p:nvSpPr>
          <p:cNvPr id="1114" name="Google Shape;1114;p52"/>
          <p:cNvSpPr txBox="1"/>
          <p:nvPr>
            <p:ph idx="4294967295" type="body"/>
          </p:nvPr>
        </p:nvSpPr>
        <p:spPr>
          <a:xfrm>
            <a:off x="928850" y="1115475"/>
            <a:ext cx="4499700" cy="3735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Fjalla One"/>
              <a:buChar char="●"/>
            </a:pPr>
            <a:r>
              <a:rPr b="1" lang="en" sz="1600">
                <a:latin typeface="Fjalla One"/>
                <a:ea typeface="Fjalla One"/>
                <a:cs typeface="Fjalla One"/>
                <a:sym typeface="Fjalla One"/>
              </a:rPr>
              <a:t>For time being our application is  constrained to heart but we can further expand it by incorporating other health issues as well.</a:t>
            </a:r>
            <a:endParaRPr b="1" sz="1600">
              <a:latin typeface="Fjalla One"/>
              <a:ea typeface="Fjalla One"/>
              <a:cs typeface="Fjalla One"/>
              <a:sym typeface="Fjalla One"/>
            </a:endParaRPr>
          </a:p>
          <a:p>
            <a:pPr indent="-330200" lvl="0" marL="457200" rtl="0" algn="l">
              <a:lnSpc>
                <a:spcPct val="115000"/>
              </a:lnSpc>
              <a:spcBef>
                <a:spcPts val="0"/>
              </a:spcBef>
              <a:spcAft>
                <a:spcPts val="0"/>
              </a:spcAft>
              <a:buSzPts val="1600"/>
              <a:buFont typeface="Fjalla One"/>
              <a:buChar char="●"/>
            </a:pPr>
            <a:r>
              <a:rPr b="1" lang="en" sz="1600">
                <a:latin typeface="Fjalla One"/>
                <a:ea typeface="Fjalla One"/>
                <a:cs typeface="Fjalla One"/>
                <a:sym typeface="Fjalla One"/>
              </a:rPr>
              <a:t>By tracking our user’s information we can timely notify them about their medications. Also, we can keep a track of their history of medications that they used to take so that better diagnosis can be done. </a:t>
            </a:r>
            <a:endParaRPr sz="1600">
              <a:latin typeface="Fjalla One"/>
              <a:ea typeface="Fjalla One"/>
              <a:cs typeface="Fjalla One"/>
              <a:sym typeface="Fjalla One"/>
            </a:endParaRPr>
          </a:p>
          <a:p>
            <a:pPr indent="0" lvl="0" marL="0" rtl="0" algn="l">
              <a:lnSpc>
                <a:spcPct val="100000"/>
              </a:lnSpc>
              <a:spcBef>
                <a:spcPts val="1600"/>
              </a:spcBef>
              <a:spcAft>
                <a:spcPts val="1600"/>
              </a:spcAft>
              <a:buNone/>
            </a:pPr>
            <a:r>
              <a:t/>
            </a:r>
            <a:endParaRPr sz="1600">
              <a:latin typeface="Fjalla One"/>
              <a:ea typeface="Fjalla One"/>
              <a:cs typeface="Fjalla One"/>
              <a:sym typeface="Fjalla One"/>
            </a:endParaRPr>
          </a:p>
        </p:txBody>
      </p:sp>
      <p:sp>
        <p:nvSpPr>
          <p:cNvPr id="1115" name="Google Shape;1115;p52"/>
          <p:cNvSpPr/>
          <p:nvPr/>
        </p:nvSpPr>
        <p:spPr>
          <a:xfrm>
            <a:off x="6010300" y="2176475"/>
            <a:ext cx="257100" cy="257100"/>
          </a:xfrm>
          <a:prstGeom prst="ellipse">
            <a:avLst/>
          </a:prstGeom>
          <a:solidFill>
            <a:srgbClr val="EA2424">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a:off x="5715075" y="2781325"/>
            <a:ext cx="257100" cy="257100"/>
          </a:xfrm>
          <a:prstGeom prst="ellipse">
            <a:avLst/>
          </a:prstGeom>
          <a:solidFill>
            <a:srgbClr val="EA2424">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a:off x="6410400" y="3314900"/>
            <a:ext cx="257100" cy="257100"/>
          </a:xfrm>
          <a:prstGeom prst="ellipse">
            <a:avLst/>
          </a:prstGeom>
          <a:solidFill>
            <a:srgbClr val="EA2424">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53"/>
          <p:cNvSpPr txBox="1"/>
          <p:nvPr>
            <p:ph type="title"/>
          </p:nvPr>
        </p:nvSpPr>
        <p:spPr>
          <a:xfrm>
            <a:off x="2655675" y="770050"/>
            <a:ext cx="3800700" cy="1960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  THANKS!</a:t>
            </a:r>
            <a:endParaRPr/>
          </a:p>
        </p:txBody>
      </p:sp>
      <p:sp>
        <p:nvSpPr>
          <p:cNvPr id="1123" name="Google Shape;1123;p53"/>
          <p:cNvSpPr txBox="1"/>
          <p:nvPr/>
        </p:nvSpPr>
        <p:spPr>
          <a:xfrm>
            <a:off x="2788650" y="4386025"/>
            <a:ext cx="35667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2C272A"/>
              </a:solidFill>
              <a:latin typeface="Roboto Condensed"/>
              <a:ea typeface="Roboto Condensed"/>
              <a:cs typeface="Roboto Condensed"/>
              <a:sym typeface="Roboto Condensed"/>
            </a:endParaRPr>
          </a:p>
        </p:txBody>
      </p:sp>
      <p:grpSp>
        <p:nvGrpSpPr>
          <p:cNvPr id="1124" name="Google Shape;1124;p53"/>
          <p:cNvGrpSpPr/>
          <p:nvPr/>
        </p:nvGrpSpPr>
        <p:grpSpPr>
          <a:xfrm>
            <a:off x="2227532" y="2400688"/>
            <a:ext cx="4403220" cy="2518989"/>
            <a:chOff x="1230239" y="1646277"/>
            <a:chExt cx="1348117" cy="1346693"/>
          </a:xfrm>
        </p:grpSpPr>
        <p:sp>
          <p:nvSpPr>
            <p:cNvPr id="1125" name="Google Shape;1125;p53"/>
            <p:cNvSpPr/>
            <p:nvPr/>
          </p:nvSpPr>
          <p:spPr>
            <a:xfrm>
              <a:off x="1230239" y="1861449"/>
              <a:ext cx="1348117" cy="1131496"/>
            </a:xfrm>
            <a:custGeom>
              <a:rect b="b" l="l" r="r" t="t"/>
              <a:pathLst>
                <a:path extrusionOk="0" h="31100" w="37054">
                  <a:moveTo>
                    <a:pt x="6026" y="1"/>
                  </a:moveTo>
                  <a:lnTo>
                    <a:pt x="1" y="31100"/>
                  </a:lnTo>
                  <a:lnTo>
                    <a:pt x="31029" y="31100"/>
                  </a:lnTo>
                  <a:lnTo>
                    <a:pt x="37053" y="1"/>
                  </a:ln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3"/>
            <p:cNvSpPr/>
            <p:nvPr/>
          </p:nvSpPr>
          <p:spPr>
            <a:xfrm>
              <a:off x="1724198" y="1646277"/>
              <a:ext cx="312344" cy="253186"/>
            </a:xfrm>
            <a:custGeom>
              <a:rect b="b" l="l" r="r" t="t"/>
              <a:pathLst>
                <a:path extrusionOk="0" h="6959" w="8585">
                  <a:moveTo>
                    <a:pt x="3095" y="0"/>
                  </a:moveTo>
                  <a:cubicBezTo>
                    <a:pt x="2330" y="0"/>
                    <a:pt x="1566" y="289"/>
                    <a:pt x="977" y="867"/>
                  </a:cubicBezTo>
                  <a:cubicBezTo>
                    <a:pt x="584" y="1260"/>
                    <a:pt x="310" y="1748"/>
                    <a:pt x="167" y="2283"/>
                  </a:cubicBezTo>
                  <a:cubicBezTo>
                    <a:pt x="1" y="2974"/>
                    <a:pt x="120" y="3807"/>
                    <a:pt x="667" y="4272"/>
                  </a:cubicBezTo>
                  <a:cubicBezTo>
                    <a:pt x="1020" y="4566"/>
                    <a:pt x="1462" y="4663"/>
                    <a:pt x="1926" y="4663"/>
                  </a:cubicBezTo>
                  <a:cubicBezTo>
                    <a:pt x="2307" y="4663"/>
                    <a:pt x="2702" y="4597"/>
                    <a:pt x="3072" y="4522"/>
                  </a:cubicBezTo>
                  <a:cubicBezTo>
                    <a:pt x="3494" y="4436"/>
                    <a:pt x="3941" y="4348"/>
                    <a:pt x="4370" y="4348"/>
                  </a:cubicBezTo>
                  <a:cubicBezTo>
                    <a:pt x="4776" y="4348"/>
                    <a:pt x="5165" y="4427"/>
                    <a:pt x="5501" y="4665"/>
                  </a:cubicBezTo>
                  <a:cubicBezTo>
                    <a:pt x="5906" y="4962"/>
                    <a:pt x="6144" y="5427"/>
                    <a:pt x="6394" y="5867"/>
                  </a:cubicBezTo>
                  <a:cubicBezTo>
                    <a:pt x="6656" y="6296"/>
                    <a:pt x="6966" y="6748"/>
                    <a:pt x="7442" y="6915"/>
                  </a:cubicBezTo>
                  <a:cubicBezTo>
                    <a:pt x="7532" y="6944"/>
                    <a:pt x="7628" y="6958"/>
                    <a:pt x="7725" y="6958"/>
                  </a:cubicBezTo>
                  <a:cubicBezTo>
                    <a:pt x="8142" y="6958"/>
                    <a:pt x="8575" y="6699"/>
                    <a:pt x="8585" y="6284"/>
                  </a:cubicBezTo>
                  <a:lnTo>
                    <a:pt x="8430" y="3391"/>
                  </a:lnTo>
                  <a:cubicBezTo>
                    <a:pt x="8442" y="2903"/>
                    <a:pt x="7990" y="2522"/>
                    <a:pt x="7525" y="2343"/>
                  </a:cubicBezTo>
                  <a:cubicBezTo>
                    <a:pt x="7061" y="2164"/>
                    <a:pt x="6561" y="2105"/>
                    <a:pt x="6156" y="1831"/>
                  </a:cubicBezTo>
                  <a:cubicBezTo>
                    <a:pt x="5799" y="1581"/>
                    <a:pt x="5549" y="1200"/>
                    <a:pt x="5251" y="902"/>
                  </a:cubicBezTo>
                  <a:cubicBezTo>
                    <a:pt x="4656" y="301"/>
                    <a:pt x="3875" y="0"/>
                    <a:pt x="3095"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3"/>
            <p:cNvSpPr/>
            <p:nvPr/>
          </p:nvSpPr>
          <p:spPr>
            <a:xfrm>
              <a:off x="1667440" y="1699870"/>
              <a:ext cx="423711" cy="421273"/>
            </a:xfrm>
            <a:custGeom>
              <a:rect b="b" l="l" r="r" t="t"/>
              <a:pathLst>
                <a:path extrusionOk="0" h="11579" w="11646">
                  <a:moveTo>
                    <a:pt x="4259" y="0"/>
                  </a:moveTo>
                  <a:cubicBezTo>
                    <a:pt x="2522" y="0"/>
                    <a:pt x="1021" y="1317"/>
                    <a:pt x="822" y="3085"/>
                  </a:cubicBezTo>
                  <a:cubicBezTo>
                    <a:pt x="763" y="3585"/>
                    <a:pt x="822" y="4108"/>
                    <a:pt x="668" y="4597"/>
                  </a:cubicBezTo>
                  <a:cubicBezTo>
                    <a:pt x="560" y="4990"/>
                    <a:pt x="322" y="5335"/>
                    <a:pt x="203" y="5728"/>
                  </a:cubicBezTo>
                  <a:cubicBezTo>
                    <a:pt x="1" y="6394"/>
                    <a:pt x="168" y="7109"/>
                    <a:pt x="370" y="7788"/>
                  </a:cubicBezTo>
                  <a:cubicBezTo>
                    <a:pt x="584" y="8561"/>
                    <a:pt x="799" y="9490"/>
                    <a:pt x="1215" y="10181"/>
                  </a:cubicBezTo>
                  <a:cubicBezTo>
                    <a:pt x="2025" y="11526"/>
                    <a:pt x="3156" y="11478"/>
                    <a:pt x="4120" y="11538"/>
                  </a:cubicBezTo>
                  <a:cubicBezTo>
                    <a:pt x="4529" y="11562"/>
                    <a:pt x="4940" y="11579"/>
                    <a:pt x="5351" y="11579"/>
                  </a:cubicBezTo>
                  <a:cubicBezTo>
                    <a:pt x="6137" y="11579"/>
                    <a:pt x="6922" y="11520"/>
                    <a:pt x="7680" y="11347"/>
                  </a:cubicBezTo>
                  <a:cubicBezTo>
                    <a:pt x="8847" y="11074"/>
                    <a:pt x="10109" y="10312"/>
                    <a:pt x="10907" y="9419"/>
                  </a:cubicBezTo>
                  <a:cubicBezTo>
                    <a:pt x="11193" y="9097"/>
                    <a:pt x="11395" y="8180"/>
                    <a:pt x="11514" y="7764"/>
                  </a:cubicBezTo>
                  <a:cubicBezTo>
                    <a:pt x="11645" y="7347"/>
                    <a:pt x="11609" y="6895"/>
                    <a:pt x="11431" y="6502"/>
                  </a:cubicBezTo>
                  <a:cubicBezTo>
                    <a:pt x="11288" y="6228"/>
                    <a:pt x="11050" y="6002"/>
                    <a:pt x="10990" y="5704"/>
                  </a:cubicBezTo>
                  <a:cubicBezTo>
                    <a:pt x="10883" y="5228"/>
                    <a:pt x="11240" y="4751"/>
                    <a:pt x="11181" y="4275"/>
                  </a:cubicBezTo>
                  <a:cubicBezTo>
                    <a:pt x="11121" y="3858"/>
                    <a:pt x="10788" y="3549"/>
                    <a:pt x="10490" y="3263"/>
                  </a:cubicBezTo>
                  <a:cubicBezTo>
                    <a:pt x="10193" y="2965"/>
                    <a:pt x="9895" y="2596"/>
                    <a:pt x="9954" y="2192"/>
                  </a:cubicBezTo>
                  <a:lnTo>
                    <a:pt x="5775" y="334"/>
                  </a:lnTo>
                  <a:cubicBezTo>
                    <a:pt x="5430" y="168"/>
                    <a:pt x="5049" y="60"/>
                    <a:pt x="4668" y="25"/>
                  </a:cubicBezTo>
                  <a:cubicBezTo>
                    <a:pt x="4531" y="8"/>
                    <a:pt x="4394" y="0"/>
                    <a:pt x="4259"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3"/>
            <p:cNvSpPr/>
            <p:nvPr/>
          </p:nvSpPr>
          <p:spPr>
            <a:xfrm>
              <a:off x="1708189" y="1732870"/>
              <a:ext cx="279418" cy="533840"/>
            </a:xfrm>
            <a:custGeom>
              <a:rect b="b" l="l" r="r" t="t"/>
              <a:pathLst>
                <a:path extrusionOk="0" h="14673" w="7680">
                  <a:moveTo>
                    <a:pt x="2409" y="1"/>
                  </a:moveTo>
                  <a:cubicBezTo>
                    <a:pt x="1113" y="1"/>
                    <a:pt x="258" y="1629"/>
                    <a:pt x="167" y="2963"/>
                  </a:cubicBezTo>
                  <a:cubicBezTo>
                    <a:pt x="71" y="4523"/>
                    <a:pt x="0" y="6428"/>
                    <a:pt x="191" y="7571"/>
                  </a:cubicBezTo>
                  <a:cubicBezTo>
                    <a:pt x="553" y="9863"/>
                    <a:pt x="2283" y="10203"/>
                    <a:pt x="2344" y="10203"/>
                  </a:cubicBezTo>
                  <a:cubicBezTo>
                    <a:pt x="2345" y="10203"/>
                    <a:pt x="2346" y="10203"/>
                    <a:pt x="2346" y="10202"/>
                  </a:cubicBezTo>
                  <a:cubicBezTo>
                    <a:pt x="2346" y="10202"/>
                    <a:pt x="2346" y="10548"/>
                    <a:pt x="2346" y="11393"/>
                  </a:cubicBezTo>
                  <a:cubicBezTo>
                    <a:pt x="2310" y="11869"/>
                    <a:pt x="2310" y="12357"/>
                    <a:pt x="2369" y="12834"/>
                  </a:cubicBezTo>
                  <a:lnTo>
                    <a:pt x="2369" y="13060"/>
                  </a:lnTo>
                  <a:lnTo>
                    <a:pt x="2393" y="13060"/>
                  </a:lnTo>
                  <a:cubicBezTo>
                    <a:pt x="2512" y="13703"/>
                    <a:pt x="2774" y="14322"/>
                    <a:pt x="3334" y="14500"/>
                  </a:cubicBezTo>
                  <a:cubicBezTo>
                    <a:pt x="3717" y="14621"/>
                    <a:pt x="4066" y="14673"/>
                    <a:pt x="4384" y="14673"/>
                  </a:cubicBezTo>
                  <a:cubicBezTo>
                    <a:pt x="6460" y="14673"/>
                    <a:pt x="7203" y="12453"/>
                    <a:pt x="7203" y="12453"/>
                  </a:cubicBezTo>
                  <a:lnTo>
                    <a:pt x="7180" y="12441"/>
                  </a:lnTo>
                  <a:lnTo>
                    <a:pt x="7668" y="1951"/>
                  </a:lnTo>
                  <a:cubicBezTo>
                    <a:pt x="7680" y="1523"/>
                    <a:pt x="7358" y="1166"/>
                    <a:pt x="6929" y="1118"/>
                  </a:cubicBezTo>
                  <a:lnTo>
                    <a:pt x="2584" y="11"/>
                  </a:lnTo>
                  <a:cubicBezTo>
                    <a:pt x="2525" y="4"/>
                    <a:pt x="2466" y="1"/>
                    <a:pt x="2409"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3"/>
            <p:cNvSpPr/>
            <p:nvPr/>
          </p:nvSpPr>
          <p:spPr>
            <a:xfrm>
              <a:off x="1739806" y="1882224"/>
              <a:ext cx="21684" cy="20884"/>
            </a:xfrm>
            <a:custGeom>
              <a:rect b="b" l="l" r="r" t="t"/>
              <a:pathLst>
                <a:path extrusionOk="0" h="574" w="596">
                  <a:moveTo>
                    <a:pt x="288" y="1"/>
                  </a:moveTo>
                  <a:cubicBezTo>
                    <a:pt x="142" y="1"/>
                    <a:pt x="12" y="116"/>
                    <a:pt x="0" y="263"/>
                  </a:cubicBezTo>
                  <a:cubicBezTo>
                    <a:pt x="0" y="430"/>
                    <a:pt x="131" y="561"/>
                    <a:pt x="286" y="573"/>
                  </a:cubicBezTo>
                  <a:cubicBezTo>
                    <a:pt x="293" y="573"/>
                    <a:pt x="300" y="574"/>
                    <a:pt x="307" y="574"/>
                  </a:cubicBezTo>
                  <a:cubicBezTo>
                    <a:pt x="454" y="574"/>
                    <a:pt x="584" y="459"/>
                    <a:pt x="596" y="311"/>
                  </a:cubicBezTo>
                  <a:cubicBezTo>
                    <a:pt x="596" y="311"/>
                    <a:pt x="596" y="299"/>
                    <a:pt x="596" y="299"/>
                  </a:cubicBezTo>
                  <a:cubicBezTo>
                    <a:pt x="596" y="144"/>
                    <a:pt x="476" y="1"/>
                    <a:pt x="310" y="1"/>
                  </a:cubicBezTo>
                  <a:cubicBezTo>
                    <a:pt x="303" y="1"/>
                    <a:pt x="295" y="1"/>
                    <a:pt x="28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3"/>
            <p:cNvSpPr/>
            <p:nvPr/>
          </p:nvSpPr>
          <p:spPr>
            <a:xfrm>
              <a:off x="1728527" y="1865378"/>
              <a:ext cx="44241" cy="11897"/>
            </a:xfrm>
            <a:custGeom>
              <a:rect b="b" l="l" r="r" t="t"/>
              <a:pathLst>
                <a:path extrusionOk="0" h="327" w="1216">
                  <a:moveTo>
                    <a:pt x="596" y="0"/>
                  </a:moveTo>
                  <a:cubicBezTo>
                    <a:pt x="429" y="0"/>
                    <a:pt x="274" y="60"/>
                    <a:pt x="132" y="155"/>
                  </a:cubicBezTo>
                  <a:cubicBezTo>
                    <a:pt x="36" y="226"/>
                    <a:pt x="1" y="298"/>
                    <a:pt x="24" y="321"/>
                  </a:cubicBezTo>
                  <a:cubicBezTo>
                    <a:pt x="28" y="325"/>
                    <a:pt x="33" y="327"/>
                    <a:pt x="40" y="327"/>
                  </a:cubicBezTo>
                  <a:cubicBezTo>
                    <a:pt x="105" y="327"/>
                    <a:pt x="317" y="191"/>
                    <a:pt x="608" y="191"/>
                  </a:cubicBezTo>
                  <a:cubicBezTo>
                    <a:pt x="889" y="191"/>
                    <a:pt x="1107" y="318"/>
                    <a:pt x="1181" y="318"/>
                  </a:cubicBezTo>
                  <a:cubicBezTo>
                    <a:pt x="1191" y="318"/>
                    <a:pt x="1199" y="316"/>
                    <a:pt x="1203" y="310"/>
                  </a:cubicBezTo>
                  <a:cubicBezTo>
                    <a:pt x="1215" y="298"/>
                    <a:pt x="1179" y="226"/>
                    <a:pt x="1072" y="155"/>
                  </a:cubicBezTo>
                  <a:cubicBezTo>
                    <a:pt x="941" y="48"/>
                    <a:pt x="775" y="0"/>
                    <a:pt x="59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3"/>
            <p:cNvSpPr/>
            <p:nvPr/>
          </p:nvSpPr>
          <p:spPr>
            <a:xfrm>
              <a:off x="1854595" y="1882224"/>
              <a:ext cx="22121" cy="20884"/>
            </a:xfrm>
            <a:custGeom>
              <a:rect b="b" l="l" r="r" t="t"/>
              <a:pathLst>
                <a:path extrusionOk="0" h="574" w="608">
                  <a:moveTo>
                    <a:pt x="299" y="1"/>
                  </a:moveTo>
                  <a:cubicBezTo>
                    <a:pt x="143" y="1"/>
                    <a:pt x="24" y="116"/>
                    <a:pt x="12" y="263"/>
                  </a:cubicBezTo>
                  <a:cubicBezTo>
                    <a:pt x="0" y="430"/>
                    <a:pt x="131" y="561"/>
                    <a:pt x="298" y="573"/>
                  </a:cubicBezTo>
                  <a:cubicBezTo>
                    <a:pt x="305" y="573"/>
                    <a:pt x="312" y="574"/>
                    <a:pt x="319" y="574"/>
                  </a:cubicBezTo>
                  <a:cubicBezTo>
                    <a:pt x="466" y="574"/>
                    <a:pt x="596" y="459"/>
                    <a:pt x="608" y="311"/>
                  </a:cubicBezTo>
                  <a:cubicBezTo>
                    <a:pt x="608" y="311"/>
                    <a:pt x="608" y="299"/>
                    <a:pt x="608" y="299"/>
                  </a:cubicBezTo>
                  <a:cubicBezTo>
                    <a:pt x="608" y="144"/>
                    <a:pt x="477" y="1"/>
                    <a:pt x="322" y="1"/>
                  </a:cubicBezTo>
                  <a:cubicBezTo>
                    <a:pt x="314" y="1"/>
                    <a:pt x="306" y="1"/>
                    <a:pt x="29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3"/>
            <p:cNvSpPr/>
            <p:nvPr/>
          </p:nvSpPr>
          <p:spPr>
            <a:xfrm>
              <a:off x="1843753" y="1867961"/>
              <a:ext cx="44241" cy="11497"/>
            </a:xfrm>
            <a:custGeom>
              <a:rect b="b" l="l" r="r" t="t"/>
              <a:pathLst>
                <a:path extrusionOk="0" h="316" w="1216">
                  <a:moveTo>
                    <a:pt x="596" y="0"/>
                  </a:moveTo>
                  <a:cubicBezTo>
                    <a:pt x="429" y="0"/>
                    <a:pt x="263" y="48"/>
                    <a:pt x="132" y="143"/>
                  </a:cubicBezTo>
                  <a:cubicBezTo>
                    <a:pt x="36" y="227"/>
                    <a:pt x="1" y="298"/>
                    <a:pt x="13" y="310"/>
                  </a:cubicBezTo>
                  <a:cubicBezTo>
                    <a:pt x="16" y="313"/>
                    <a:pt x="21" y="315"/>
                    <a:pt x="28" y="315"/>
                  </a:cubicBezTo>
                  <a:cubicBezTo>
                    <a:pt x="91" y="315"/>
                    <a:pt x="290" y="190"/>
                    <a:pt x="563" y="190"/>
                  </a:cubicBezTo>
                  <a:cubicBezTo>
                    <a:pt x="574" y="190"/>
                    <a:pt x="585" y="191"/>
                    <a:pt x="596" y="191"/>
                  </a:cubicBezTo>
                  <a:cubicBezTo>
                    <a:pt x="884" y="191"/>
                    <a:pt x="1105" y="315"/>
                    <a:pt x="1174" y="315"/>
                  </a:cubicBezTo>
                  <a:cubicBezTo>
                    <a:pt x="1182" y="315"/>
                    <a:pt x="1188" y="314"/>
                    <a:pt x="1191" y="310"/>
                  </a:cubicBezTo>
                  <a:cubicBezTo>
                    <a:pt x="1215" y="286"/>
                    <a:pt x="1168" y="227"/>
                    <a:pt x="1072" y="143"/>
                  </a:cubicBezTo>
                  <a:cubicBezTo>
                    <a:pt x="929" y="48"/>
                    <a:pt x="763" y="0"/>
                    <a:pt x="59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3"/>
            <p:cNvSpPr/>
            <p:nvPr/>
          </p:nvSpPr>
          <p:spPr>
            <a:xfrm>
              <a:off x="1771860" y="1868398"/>
              <a:ext cx="36855" cy="98160"/>
            </a:xfrm>
            <a:custGeom>
              <a:rect b="b" l="l" r="r" t="t"/>
              <a:pathLst>
                <a:path extrusionOk="0" h="2698" w="1013">
                  <a:moveTo>
                    <a:pt x="976" y="0"/>
                  </a:moveTo>
                  <a:cubicBezTo>
                    <a:pt x="936" y="0"/>
                    <a:pt x="629" y="710"/>
                    <a:pt x="298" y="1596"/>
                  </a:cubicBezTo>
                  <a:cubicBezTo>
                    <a:pt x="215" y="1810"/>
                    <a:pt x="131" y="2024"/>
                    <a:pt x="60" y="2215"/>
                  </a:cubicBezTo>
                  <a:cubicBezTo>
                    <a:pt x="12" y="2322"/>
                    <a:pt x="0" y="2429"/>
                    <a:pt x="24" y="2536"/>
                  </a:cubicBezTo>
                  <a:cubicBezTo>
                    <a:pt x="48" y="2596"/>
                    <a:pt x="96" y="2644"/>
                    <a:pt x="155" y="2667"/>
                  </a:cubicBezTo>
                  <a:cubicBezTo>
                    <a:pt x="203" y="2679"/>
                    <a:pt x="250" y="2679"/>
                    <a:pt x="298" y="2679"/>
                  </a:cubicBezTo>
                  <a:cubicBezTo>
                    <a:pt x="459" y="2691"/>
                    <a:pt x="590" y="2697"/>
                    <a:pt x="680" y="2697"/>
                  </a:cubicBezTo>
                  <a:cubicBezTo>
                    <a:pt x="771" y="2697"/>
                    <a:pt x="822" y="2691"/>
                    <a:pt x="822" y="2679"/>
                  </a:cubicBezTo>
                  <a:cubicBezTo>
                    <a:pt x="822" y="2667"/>
                    <a:pt x="619" y="2632"/>
                    <a:pt x="298" y="2584"/>
                  </a:cubicBezTo>
                  <a:cubicBezTo>
                    <a:pt x="215" y="2584"/>
                    <a:pt x="131" y="2560"/>
                    <a:pt x="119" y="2513"/>
                  </a:cubicBezTo>
                  <a:cubicBezTo>
                    <a:pt x="119" y="2417"/>
                    <a:pt x="131" y="2334"/>
                    <a:pt x="179" y="2263"/>
                  </a:cubicBezTo>
                  <a:lnTo>
                    <a:pt x="417" y="1643"/>
                  </a:lnTo>
                  <a:cubicBezTo>
                    <a:pt x="762" y="750"/>
                    <a:pt x="1012" y="12"/>
                    <a:pt x="977" y="0"/>
                  </a:cubicBezTo>
                  <a:cubicBezTo>
                    <a:pt x="976" y="0"/>
                    <a:pt x="976" y="0"/>
                    <a:pt x="97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3"/>
            <p:cNvSpPr/>
            <p:nvPr/>
          </p:nvSpPr>
          <p:spPr>
            <a:xfrm>
              <a:off x="1793071" y="2074583"/>
              <a:ext cx="113950" cy="51081"/>
            </a:xfrm>
            <a:custGeom>
              <a:rect b="b" l="l" r="r" t="t"/>
              <a:pathLst>
                <a:path extrusionOk="0" h="1404" w="3132">
                  <a:moveTo>
                    <a:pt x="3132" y="1"/>
                  </a:moveTo>
                  <a:cubicBezTo>
                    <a:pt x="2216" y="539"/>
                    <a:pt x="1190" y="824"/>
                    <a:pt x="129" y="824"/>
                  </a:cubicBezTo>
                  <a:cubicBezTo>
                    <a:pt x="86" y="824"/>
                    <a:pt x="43" y="823"/>
                    <a:pt x="1" y="822"/>
                  </a:cubicBezTo>
                  <a:lnTo>
                    <a:pt x="1" y="822"/>
                  </a:lnTo>
                  <a:lnTo>
                    <a:pt x="13" y="1382"/>
                  </a:lnTo>
                  <a:cubicBezTo>
                    <a:pt x="166" y="1397"/>
                    <a:pt x="313" y="1404"/>
                    <a:pt x="453" y="1404"/>
                  </a:cubicBezTo>
                  <a:cubicBezTo>
                    <a:pt x="2446" y="1404"/>
                    <a:pt x="3132" y="1"/>
                    <a:pt x="3132" y="1"/>
                  </a:cubicBezTo>
                  <a:close/>
                </a:path>
              </a:pathLst>
            </a:custGeom>
            <a:solidFill>
              <a:srgbClr val="2C272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3"/>
            <p:cNvSpPr/>
            <p:nvPr/>
          </p:nvSpPr>
          <p:spPr>
            <a:xfrm>
              <a:off x="1805223" y="1986499"/>
              <a:ext cx="36855" cy="25832"/>
            </a:xfrm>
            <a:custGeom>
              <a:rect b="b" l="l" r="r" t="t"/>
              <a:pathLst>
                <a:path extrusionOk="0" h="710" w="1013">
                  <a:moveTo>
                    <a:pt x="484" y="0"/>
                  </a:moveTo>
                  <a:cubicBezTo>
                    <a:pt x="308" y="0"/>
                    <a:pt x="140" y="73"/>
                    <a:pt x="36" y="219"/>
                  </a:cubicBezTo>
                  <a:lnTo>
                    <a:pt x="24" y="219"/>
                  </a:lnTo>
                  <a:cubicBezTo>
                    <a:pt x="0" y="255"/>
                    <a:pt x="0" y="302"/>
                    <a:pt x="24" y="338"/>
                  </a:cubicBezTo>
                  <a:cubicBezTo>
                    <a:pt x="48" y="386"/>
                    <a:pt x="71" y="410"/>
                    <a:pt x="107" y="433"/>
                  </a:cubicBezTo>
                  <a:cubicBezTo>
                    <a:pt x="226" y="552"/>
                    <a:pt x="369" y="636"/>
                    <a:pt x="524" y="683"/>
                  </a:cubicBezTo>
                  <a:cubicBezTo>
                    <a:pt x="566" y="701"/>
                    <a:pt x="610" y="709"/>
                    <a:pt x="655" y="709"/>
                  </a:cubicBezTo>
                  <a:cubicBezTo>
                    <a:pt x="764" y="709"/>
                    <a:pt x="873" y="661"/>
                    <a:pt x="941" y="576"/>
                  </a:cubicBezTo>
                  <a:cubicBezTo>
                    <a:pt x="1012" y="457"/>
                    <a:pt x="1012" y="302"/>
                    <a:pt x="917" y="195"/>
                  </a:cubicBezTo>
                  <a:cubicBezTo>
                    <a:pt x="833" y="88"/>
                    <a:pt x="703" y="17"/>
                    <a:pt x="560" y="5"/>
                  </a:cubicBezTo>
                  <a:cubicBezTo>
                    <a:pt x="534" y="2"/>
                    <a:pt x="509" y="0"/>
                    <a:pt x="48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3"/>
            <p:cNvSpPr/>
            <p:nvPr/>
          </p:nvSpPr>
          <p:spPr>
            <a:xfrm>
              <a:off x="1798710" y="1974092"/>
              <a:ext cx="39439" cy="33836"/>
            </a:xfrm>
            <a:custGeom>
              <a:rect b="b" l="l" r="r" t="t"/>
              <a:pathLst>
                <a:path extrusionOk="0" h="930" w="1084">
                  <a:moveTo>
                    <a:pt x="1024" y="0"/>
                  </a:moveTo>
                  <a:cubicBezTo>
                    <a:pt x="977" y="0"/>
                    <a:pt x="977" y="346"/>
                    <a:pt x="667" y="596"/>
                  </a:cubicBezTo>
                  <a:cubicBezTo>
                    <a:pt x="370" y="846"/>
                    <a:pt x="0" y="798"/>
                    <a:pt x="0" y="858"/>
                  </a:cubicBezTo>
                  <a:cubicBezTo>
                    <a:pt x="0" y="870"/>
                    <a:pt x="84" y="917"/>
                    <a:pt x="239" y="929"/>
                  </a:cubicBezTo>
                  <a:cubicBezTo>
                    <a:pt x="441" y="929"/>
                    <a:pt x="643" y="858"/>
                    <a:pt x="798" y="727"/>
                  </a:cubicBezTo>
                  <a:cubicBezTo>
                    <a:pt x="953" y="608"/>
                    <a:pt x="1048" y="429"/>
                    <a:pt x="1072" y="239"/>
                  </a:cubicBezTo>
                  <a:cubicBezTo>
                    <a:pt x="1084" y="84"/>
                    <a:pt x="1048" y="0"/>
                    <a:pt x="102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3"/>
            <p:cNvSpPr/>
            <p:nvPr/>
          </p:nvSpPr>
          <p:spPr>
            <a:xfrm>
              <a:off x="1838550" y="1849879"/>
              <a:ext cx="54610" cy="16008"/>
            </a:xfrm>
            <a:custGeom>
              <a:rect b="b" l="l" r="r" t="t"/>
              <a:pathLst>
                <a:path extrusionOk="0" h="440" w="1501">
                  <a:moveTo>
                    <a:pt x="637" y="0"/>
                  </a:moveTo>
                  <a:cubicBezTo>
                    <a:pt x="489" y="0"/>
                    <a:pt x="346" y="27"/>
                    <a:pt x="203" y="81"/>
                  </a:cubicBezTo>
                  <a:cubicBezTo>
                    <a:pt x="72" y="140"/>
                    <a:pt x="1" y="200"/>
                    <a:pt x="13" y="247"/>
                  </a:cubicBezTo>
                  <a:cubicBezTo>
                    <a:pt x="48" y="331"/>
                    <a:pt x="370" y="295"/>
                    <a:pt x="739" y="343"/>
                  </a:cubicBezTo>
                  <a:cubicBezTo>
                    <a:pt x="1022" y="378"/>
                    <a:pt x="1266" y="440"/>
                    <a:pt x="1392" y="440"/>
                  </a:cubicBezTo>
                  <a:cubicBezTo>
                    <a:pt x="1435" y="440"/>
                    <a:pt x="1465" y="432"/>
                    <a:pt x="1477" y="414"/>
                  </a:cubicBezTo>
                  <a:cubicBezTo>
                    <a:pt x="1501" y="378"/>
                    <a:pt x="1441" y="295"/>
                    <a:pt x="1322" y="200"/>
                  </a:cubicBezTo>
                  <a:cubicBezTo>
                    <a:pt x="1156" y="105"/>
                    <a:pt x="977" y="33"/>
                    <a:pt x="787" y="9"/>
                  </a:cubicBezTo>
                  <a:cubicBezTo>
                    <a:pt x="736" y="3"/>
                    <a:pt x="686" y="0"/>
                    <a:pt x="637"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3"/>
            <p:cNvSpPr/>
            <p:nvPr/>
          </p:nvSpPr>
          <p:spPr>
            <a:xfrm>
              <a:off x="1732420" y="1831178"/>
              <a:ext cx="41622" cy="12843"/>
            </a:xfrm>
            <a:custGeom>
              <a:rect b="b" l="l" r="r" t="t"/>
              <a:pathLst>
                <a:path extrusionOk="0" h="353" w="1144">
                  <a:moveTo>
                    <a:pt x="592" y="1"/>
                  </a:moveTo>
                  <a:cubicBezTo>
                    <a:pt x="430" y="1"/>
                    <a:pt x="269" y="48"/>
                    <a:pt x="132" y="142"/>
                  </a:cubicBezTo>
                  <a:cubicBezTo>
                    <a:pt x="37" y="214"/>
                    <a:pt x="1" y="285"/>
                    <a:pt x="37" y="321"/>
                  </a:cubicBezTo>
                  <a:cubicBezTo>
                    <a:pt x="52" y="345"/>
                    <a:pt x="88" y="353"/>
                    <a:pt x="138" y="353"/>
                  </a:cubicBezTo>
                  <a:cubicBezTo>
                    <a:pt x="239" y="353"/>
                    <a:pt x="398" y="321"/>
                    <a:pt x="572" y="321"/>
                  </a:cubicBezTo>
                  <a:cubicBezTo>
                    <a:pt x="729" y="321"/>
                    <a:pt x="870" y="336"/>
                    <a:pt x="971" y="336"/>
                  </a:cubicBezTo>
                  <a:cubicBezTo>
                    <a:pt x="1046" y="336"/>
                    <a:pt x="1100" y="328"/>
                    <a:pt x="1120" y="297"/>
                  </a:cubicBezTo>
                  <a:cubicBezTo>
                    <a:pt x="1144" y="261"/>
                    <a:pt x="1108" y="190"/>
                    <a:pt x="1013" y="118"/>
                  </a:cubicBezTo>
                  <a:cubicBezTo>
                    <a:pt x="883" y="39"/>
                    <a:pt x="737" y="1"/>
                    <a:pt x="592"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3"/>
            <p:cNvSpPr/>
            <p:nvPr/>
          </p:nvSpPr>
          <p:spPr>
            <a:xfrm>
              <a:off x="1777899" y="1714605"/>
              <a:ext cx="241762" cy="342687"/>
            </a:xfrm>
            <a:custGeom>
              <a:rect b="b" l="l" r="r" t="t"/>
              <a:pathLst>
                <a:path extrusionOk="0" h="9419" w="6645">
                  <a:moveTo>
                    <a:pt x="215" y="1"/>
                  </a:moveTo>
                  <a:lnTo>
                    <a:pt x="215" y="1"/>
                  </a:lnTo>
                  <a:cubicBezTo>
                    <a:pt x="1" y="358"/>
                    <a:pt x="203" y="846"/>
                    <a:pt x="537" y="1096"/>
                  </a:cubicBezTo>
                  <a:cubicBezTo>
                    <a:pt x="870" y="1358"/>
                    <a:pt x="1287" y="1453"/>
                    <a:pt x="1680" y="1596"/>
                  </a:cubicBezTo>
                  <a:cubicBezTo>
                    <a:pt x="2073" y="1739"/>
                    <a:pt x="2477" y="1953"/>
                    <a:pt x="2644" y="2346"/>
                  </a:cubicBezTo>
                  <a:cubicBezTo>
                    <a:pt x="2811" y="2751"/>
                    <a:pt x="2680" y="3239"/>
                    <a:pt x="2835" y="3644"/>
                  </a:cubicBezTo>
                  <a:cubicBezTo>
                    <a:pt x="3097" y="4370"/>
                    <a:pt x="4097" y="4585"/>
                    <a:pt x="4371" y="5299"/>
                  </a:cubicBezTo>
                  <a:cubicBezTo>
                    <a:pt x="4561" y="5847"/>
                    <a:pt x="4251" y="6430"/>
                    <a:pt x="4180" y="7002"/>
                  </a:cubicBezTo>
                  <a:cubicBezTo>
                    <a:pt x="4156" y="7228"/>
                    <a:pt x="4168" y="7454"/>
                    <a:pt x="4204" y="7668"/>
                  </a:cubicBezTo>
                  <a:cubicBezTo>
                    <a:pt x="4402" y="8649"/>
                    <a:pt x="5268" y="9328"/>
                    <a:pt x="6232" y="9329"/>
                  </a:cubicBezTo>
                  <a:lnTo>
                    <a:pt x="6232" y="9329"/>
                  </a:lnTo>
                  <a:lnTo>
                    <a:pt x="6526" y="3144"/>
                  </a:lnTo>
                  <a:cubicBezTo>
                    <a:pt x="6537" y="2715"/>
                    <a:pt x="6549" y="2251"/>
                    <a:pt x="6311" y="1894"/>
                  </a:cubicBezTo>
                  <a:cubicBezTo>
                    <a:pt x="6085" y="1548"/>
                    <a:pt x="5692" y="1382"/>
                    <a:pt x="5311" y="1239"/>
                  </a:cubicBezTo>
                  <a:cubicBezTo>
                    <a:pt x="3668" y="620"/>
                    <a:pt x="1954" y="215"/>
                    <a:pt x="215" y="1"/>
                  </a:cubicBezTo>
                  <a:close/>
                  <a:moveTo>
                    <a:pt x="6645" y="9288"/>
                  </a:moveTo>
                  <a:cubicBezTo>
                    <a:pt x="6507" y="9315"/>
                    <a:pt x="6369" y="9329"/>
                    <a:pt x="6234" y="9329"/>
                  </a:cubicBezTo>
                  <a:cubicBezTo>
                    <a:pt x="6233" y="9329"/>
                    <a:pt x="6233" y="9329"/>
                    <a:pt x="6232" y="9329"/>
                  </a:cubicBezTo>
                  <a:lnTo>
                    <a:pt x="6232" y="9329"/>
                  </a:lnTo>
                  <a:lnTo>
                    <a:pt x="6228" y="9418"/>
                  </a:lnTo>
                  <a:lnTo>
                    <a:pt x="6645" y="9288"/>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3"/>
            <p:cNvSpPr/>
            <p:nvPr/>
          </p:nvSpPr>
          <p:spPr>
            <a:xfrm>
              <a:off x="1776626" y="1671527"/>
              <a:ext cx="295899" cy="410031"/>
            </a:xfrm>
            <a:custGeom>
              <a:rect b="b" l="l" r="r" t="t"/>
              <a:pathLst>
                <a:path extrusionOk="0" h="11270" w="8133">
                  <a:moveTo>
                    <a:pt x="1005" y="0"/>
                  </a:moveTo>
                  <a:cubicBezTo>
                    <a:pt x="788" y="0"/>
                    <a:pt x="569" y="62"/>
                    <a:pt x="381" y="185"/>
                  </a:cubicBezTo>
                  <a:cubicBezTo>
                    <a:pt x="167" y="351"/>
                    <a:pt x="36" y="601"/>
                    <a:pt x="12" y="875"/>
                  </a:cubicBezTo>
                  <a:cubicBezTo>
                    <a:pt x="0" y="1054"/>
                    <a:pt x="48" y="1220"/>
                    <a:pt x="155" y="1363"/>
                  </a:cubicBezTo>
                  <a:cubicBezTo>
                    <a:pt x="179" y="1399"/>
                    <a:pt x="215" y="1423"/>
                    <a:pt x="250" y="1447"/>
                  </a:cubicBezTo>
                  <a:cubicBezTo>
                    <a:pt x="262" y="1458"/>
                    <a:pt x="274" y="1470"/>
                    <a:pt x="286" y="1470"/>
                  </a:cubicBezTo>
                  <a:cubicBezTo>
                    <a:pt x="286" y="1458"/>
                    <a:pt x="274" y="1447"/>
                    <a:pt x="262" y="1447"/>
                  </a:cubicBezTo>
                  <a:cubicBezTo>
                    <a:pt x="226" y="1411"/>
                    <a:pt x="203" y="1387"/>
                    <a:pt x="179" y="1351"/>
                  </a:cubicBezTo>
                  <a:cubicBezTo>
                    <a:pt x="84" y="1208"/>
                    <a:pt x="48" y="1042"/>
                    <a:pt x="60" y="887"/>
                  </a:cubicBezTo>
                  <a:cubicBezTo>
                    <a:pt x="84" y="625"/>
                    <a:pt x="215" y="387"/>
                    <a:pt x="429" y="232"/>
                  </a:cubicBezTo>
                  <a:cubicBezTo>
                    <a:pt x="599" y="126"/>
                    <a:pt x="799" y="70"/>
                    <a:pt x="1000" y="70"/>
                  </a:cubicBezTo>
                  <a:cubicBezTo>
                    <a:pt x="1137" y="70"/>
                    <a:pt x="1275" y="96"/>
                    <a:pt x="1405" y="149"/>
                  </a:cubicBezTo>
                  <a:cubicBezTo>
                    <a:pt x="1596" y="208"/>
                    <a:pt x="1762" y="304"/>
                    <a:pt x="1917" y="435"/>
                  </a:cubicBezTo>
                  <a:cubicBezTo>
                    <a:pt x="2084" y="577"/>
                    <a:pt x="2239" y="732"/>
                    <a:pt x="2358" y="911"/>
                  </a:cubicBezTo>
                  <a:cubicBezTo>
                    <a:pt x="2632" y="1280"/>
                    <a:pt x="2846" y="1720"/>
                    <a:pt x="3143" y="2149"/>
                  </a:cubicBezTo>
                  <a:cubicBezTo>
                    <a:pt x="3286" y="2375"/>
                    <a:pt x="3477" y="2578"/>
                    <a:pt x="3679" y="2744"/>
                  </a:cubicBezTo>
                  <a:cubicBezTo>
                    <a:pt x="3894" y="2923"/>
                    <a:pt x="4144" y="3042"/>
                    <a:pt x="4417" y="3113"/>
                  </a:cubicBezTo>
                  <a:cubicBezTo>
                    <a:pt x="4691" y="3173"/>
                    <a:pt x="4953" y="3268"/>
                    <a:pt x="5215" y="3375"/>
                  </a:cubicBezTo>
                  <a:cubicBezTo>
                    <a:pt x="5465" y="3518"/>
                    <a:pt x="5691" y="3697"/>
                    <a:pt x="5870" y="3923"/>
                  </a:cubicBezTo>
                  <a:cubicBezTo>
                    <a:pt x="6227" y="4364"/>
                    <a:pt x="6453" y="4911"/>
                    <a:pt x="6513" y="5471"/>
                  </a:cubicBezTo>
                  <a:cubicBezTo>
                    <a:pt x="6584" y="6019"/>
                    <a:pt x="6501" y="6578"/>
                    <a:pt x="6692" y="7078"/>
                  </a:cubicBezTo>
                  <a:cubicBezTo>
                    <a:pt x="6775" y="7328"/>
                    <a:pt x="6930" y="7543"/>
                    <a:pt x="7144" y="7697"/>
                  </a:cubicBezTo>
                  <a:cubicBezTo>
                    <a:pt x="7334" y="7828"/>
                    <a:pt x="7513" y="7983"/>
                    <a:pt x="7680" y="8150"/>
                  </a:cubicBezTo>
                  <a:cubicBezTo>
                    <a:pt x="7942" y="8471"/>
                    <a:pt x="8049" y="8900"/>
                    <a:pt x="7966" y="9305"/>
                  </a:cubicBezTo>
                  <a:cubicBezTo>
                    <a:pt x="7906" y="9650"/>
                    <a:pt x="7775" y="9971"/>
                    <a:pt x="7561" y="10245"/>
                  </a:cubicBezTo>
                  <a:cubicBezTo>
                    <a:pt x="7406" y="10448"/>
                    <a:pt x="7227" y="10650"/>
                    <a:pt x="7025" y="10829"/>
                  </a:cubicBezTo>
                  <a:cubicBezTo>
                    <a:pt x="6870" y="10972"/>
                    <a:pt x="6739" y="11079"/>
                    <a:pt x="6656" y="11162"/>
                  </a:cubicBezTo>
                  <a:cubicBezTo>
                    <a:pt x="6608" y="11198"/>
                    <a:pt x="6572" y="11234"/>
                    <a:pt x="6537" y="11269"/>
                  </a:cubicBezTo>
                  <a:cubicBezTo>
                    <a:pt x="6537" y="11269"/>
                    <a:pt x="6549" y="11269"/>
                    <a:pt x="6572" y="11245"/>
                  </a:cubicBezTo>
                  <a:lnTo>
                    <a:pt x="6680" y="11174"/>
                  </a:lnTo>
                  <a:cubicBezTo>
                    <a:pt x="6763" y="11103"/>
                    <a:pt x="6906" y="10995"/>
                    <a:pt x="7061" y="10853"/>
                  </a:cubicBezTo>
                  <a:cubicBezTo>
                    <a:pt x="7263" y="10674"/>
                    <a:pt x="7442" y="10483"/>
                    <a:pt x="7608" y="10269"/>
                  </a:cubicBezTo>
                  <a:cubicBezTo>
                    <a:pt x="7835" y="9995"/>
                    <a:pt x="7977" y="9662"/>
                    <a:pt x="8049" y="9317"/>
                  </a:cubicBezTo>
                  <a:cubicBezTo>
                    <a:pt x="8132" y="8876"/>
                    <a:pt x="8025" y="8436"/>
                    <a:pt x="7751" y="8090"/>
                  </a:cubicBezTo>
                  <a:cubicBezTo>
                    <a:pt x="7573" y="7924"/>
                    <a:pt x="7394" y="7769"/>
                    <a:pt x="7204" y="7626"/>
                  </a:cubicBezTo>
                  <a:cubicBezTo>
                    <a:pt x="7013" y="7483"/>
                    <a:pt x="6858" y="7281"/>
                    <a:pt x="6775" y="7043"/>
                  </a:cubicBezTo>
                  <a:cubicBezTo>
                    <a:pt x="6608" y="6578"/>
                    <a:pt x="6680" y="6019"/>
                    <a:pt x="6620" y="5459"/>
                  </a:cubicBezTo>
                  <a:cubicBezTo>
                    <a:pt x="6549" y="4876"/>
                    <a:pt x="6322" y="4316"/>
                    <a:pt x="5953" y="3852"/>
                  </a:cubicBezTo>
                  <a:cubicBezTo>
                    <a:pt x="5763" y="3625"/>
                    <a:pt x="5525" y="3435"/>
                    <a:pt x="5263" y="3292"/>
                  </a:cubicBezTo>
                  <a:cubicBezTo>
                    <a:pt x="5001" y="3173"/>
                    <a:pt x="4727" y="3078"/>
                    <a:pt x="4453" y="3018"/>
                  </a:cubicBezTo>
                  <a:cubicBezTo>
                    <a:pt x="4191" y="2947"/>
                    <a:pt x="3941" y="2828"/>
                    <a:pt x="3727" y="2661"/>
                  </a:cubicBezTo>
                  <a:cubicBezTo>
                    <a:pt x="3536" y="2494"/>
                    <a:pt x="3358" y="2304"/>
                    <a:pt x="3215" y="2090"/>
                  </a:cubicBezTo>
                  <a:cubicBezTo>
                    <a:pt x="2917" y="1673"/>
                    <a:pt x="2703" y="1232"/>
                    <a:pt x="2429" y="863"/>
                  </a:cubicBezTo>
                  <a:cubicBezTo>
                    <a:pt x="2298" y="685"/>
                    <a:pt x="2143" y="518"/>
                    <a:pt x="1965" y="375"/>
                  </a:cubicBezTo>
                  <a:cubicBezTo>
                    <a:pt x="1798" y="244"/>
                    <a:pt x="1619" y="149"/>
                    <a:pt x="1417" y="77"/>
                  </a:cubicBezTo>
                  <a:cubicBezTo>
                    <a:pt x="1286" y="26"/>
                    <a:pt x="1146" y="0"/>
                    <a:pt x="10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3"/>
            <p:cNvSpPr/>
            <p:nvPr/>
          </p:nvSpPr>
          <p:spPr>
            <a:xfrm>
              <a:off x="1981063" y="2084953"/>
              <a:ext cx="331881" cy="460202"/>
            </a:xfrm>
            <a:custGeom>
              <a:rect b="b" l="l" r="r" t="t"/>
              <a:pathLst>
                <a:path extrusionOk="0" h="12649" w="9122">
                  <a:moveTo>
                    <a:pt x="1862" y="0"/>
                  </a:moveTo>
                  <a:cubicBezTo>
                    <a:pt x="1673" y="0"/>
                    <a:pt x="1493" y="61"/>
                    <a:pt x="1346" y="204"/>
                  </a:cubicBezTo>
                  <a:lnTo>
                    <a:pt x="739" y="192"/>
                  </a:lnTo>
                  <a:cubicBezTo>
                    <a:pt x="156" y="918"/>
                    <a:pt x="1" y="1906"/>
                    <a:pt x="108" y="2823"/>
                  </a:cubicBezTo>
                  <a:cubicBezTo>
                    <a:pt x="227" y="3752"/>
                    <a:pt x="584" y="4621"/>
                    <a:pt x="942" y="5478"/>
                  </a:cubicBezTo>
                  <a:cubicBezTo>
                    <a:pt x="1561" y="6955"/>
                    <a:pt x="2180" y="8431"/>
                    <a:pt x="2799" y="9907"/>
                  </a:cubicBezTo>
                  <a:cubicBezTo>
                    <a:pt x="3239" y="10979"/>
                    <a:pt x="3811" y="12170"/>
                    <a:pt x="4906" y="12539"/>
                  </a:cubicBezTo>
                  <a:cubicBezTo>
                    <a:pt x="5124" y="12614"/>
                    <a:pt x="5347" y="12648"/>
                    <a:pt x="5569" y="12648"/>
                  </a:cubicBezTo>
                  <a:cubicBezTo>
                    <a:pt x="6513" y="12648"/>
                    <a:pt x="7450" y="12024"/>
                    <a:pt x="7990" y="11205"/>
                  </a:cubicBezTo>
                  <a:cubicBezTo>
                    <a:pt x="8645" y="10193"/>
                    <a:pt x="8824" y="8955"/>
                    <a:pt x="8990" y="7764"/>
                  </a:cubicBezTo>
                  <a:cubicBezTo>
                    <a:pt x="9109" y="6907"/>
                    <a:pt x="9121" y="5836"/>
                    <a:pt x="8359" y="5443"/>
                  </a:cubicBezTo>
                  <a:cubicBezTo>
                    <a:pt x="8026" y="5276"/>
                    <a:pt x="7633" y="5276"/>
                    <a:pt x="7323" y="5074"/>
                  </a:cubicBezTo>
                  <a:cubicBezTo>
                    <a:pt x="6561" y="4562"/>
                    <a:pt x="6954" y="3204"/>
                    <a:pt x="6252" y="2621"/>
                  </a:cubicBezTo>
                  <a:cubicBezTo>
                    <a:pt x="5740" y="2192"/>
                    <a:pt x="4954" y="2418"/>
                    <a:pt x="4335" y="2157"/>
                  </a:cubicBezTo>
                  <a:cubicBezTo>
                    <a:pt x="3728" y="1883"/>
                    <a:pt x="3442" y="1204"/>
                    <a:pt x="3037" y="668"/>
                  </a:cubicBezTo>
                  <a:cubicBezTo>
                    <a:pt x="2765" y="306"/>
                    <a:pt x="2288" y="0"/>
                    <a:pt x="186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3"/>
            <p:cNvSpPr/>
            <p:nvPr/>
          </p:nvSpPr>
          <p:spPr>
            <a:xfrm>
              <a:off x="1993215" y="2054681"/>
              <a:ext cx="70036" cy="54064"/>
            </a:xfrm>
            <a:custGeom>
              <a:rect b="b" l="l" r="r" t="t"/>
              <a:pathLst>
                <a:path extrusionOk="0" h="1486" w="1925">
                  <a:moveTo>
                    <a:pt x="1310" y="0"/>
                  </a:moveTo>
                  <a:cubicBezTo>
                    <a:pt x="1036" y="155"/>
                    <a:pt x="1060" y="179"/>
                    <a:pt x="774" y="333"/>
                  </a:cubicBezTo>
                  <a:cubicBezTo>
                    <a:pt x="596" y="429"/>
                    <a:pt x="453" y="548"/>
                    <a:pt x="238" y="691"/>
                  </a:cubicBezTo>
                  <a:cubicBezTo>
                    <a:pt x="72" y="762"/>
                    <a:pt x="0" y="964"/>
                    <a:pt x="72" y="1119"/>
                  </a:cubicBezTo>
                  <a:cubicBezTo>
                    <a:pt x="143" y="1310"/>
                    <a:pt x="310" y="1441"/>
                    <a:pt x="512" y="1476"/>
                  </a:cubicBezTo>
                  <a:cubicBezTo>
                    <a:pt x="560" y="1482"/>
                    <a:pt x="608" y="1485"/>
                    <a:pt x="657" y="1485"/>
                  </a:cubicBezTo>
                  <a:cubicBezTo>
                    <a:pt x="803" y="1485"/>
                    <a:pt x="950" y="1459"/>
                    <a:pt x="1084" y="1405"/>
                  </a:cubicBezTo>
                  <a:cubicBezTo>
                    <a:pt x="1417" y="1298"/>
                    <a:pt x="1739" y="1072"/>
                    <a:pt x="1834" y="738"/>
                  </a:cubicBezTo>
                  <a:cubicBezTo>
                    <a:pt x="1924" y="411"/>
                    <a:pt x="1693" y="8"/>
                    <a:pt x="1364" y="8"/>
                  </a:cubicBezTo>
                  <a:cubicBezTo>
                    <a:pt x="1347" y="8"/>
                    <a:pt x="1328" y="9"/>
                    <a:pt x="1310" y="12"/>
                  </a:cubicBezTo>
                  <a:lnTo>
                    <a:pt x="1310"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3"/>
            <p:cNvSpPr/>
            <p:nvPr/>
          </p:nvSpPr>
          <p:spPr>
            <a:xfrm>
              <a:off x="1720305" y="2142620"/>
              <a:ext cx="271195" cy="850332"/>
            </a:xfrm>
            <a:custGeom>
              <a:rect b="b" l="l" r="r" t="t"/>
              <a:pathLst>
                <a:path extrusionOk="0" h="23372" w="7454">
                  <a:moveTo>
                    <a:pt x="7251" y="0"/>
                  </a:moveTo>
                  <a:lnTo>
                    <a:pt x="2155" y="321"/>
                  </a:lnTo>
                  <a:lnTo>
                    <a:pt x="798" y="1345"/>
                  </a:lnTo>
                  <a:lnTo>
                    <a:pt x="0" y="23372"/>
                  </a:lnTo>
                  <a:lnTo>
                    <a:pt x="7108" y="23372"/>
                  </a:lnTo>
                  <a:lnTo>
                    <a:pt x="5799" y="11025"/>
                  </a:lnTo>
                  <a:lnTo>
                    <a:pt x="7454" y="679"/>
                  </a:lnTo>
                  <a:lnTo>
                    <a:pt x="7251"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3"/>
            <p:cNvSpPr/>
            <p:nvPr/>
          </p:nvSpPr>
          <p:spPr>
            <a:xfrm>
              <a:off x="1731547" y="2809275"/>
              <a:ext cx="222697" cy="183695"/>
            </a:xfrm>
            <a:custGeom>
              <a:rect b="b" l="l" r="r" t="t"/>
              <a:pathLst>
                <a:path extrusionOk="0" h="5049" w="6121">
                  <a:moveTo>
                    <a:pt x="144" y="1"/>
                  </a:moveTo>
                  <a:lnTo>
                    <a:pt x="1" y="5049"/>
                  </a:lnTo>
                  <a:cubicBezTo>
                    <a:pt x="406" y="4335"/>
                    <a:pt x="799" y="3584"/>
                    <a:pt x="906" y="2763"/>
                  </a:cubicBezTo>
                  <a:cubicBezTo>
                    <a:pt x="953" y="2406"/>
                    <a:pt x="1013" y="1977"/>
                    <a:pt x="1334" y="1822"/>
                  </a:cubicBezTo>
                  <a:cubicBezTo>
                    <a:pt x="1421" y="1785"/>
                    <a:pt x="1512" y="1771"/>
                    <a:pt x="1604" y="1771"/>
                  </a:cubicBezTo>
                  <a:cubicBezTo>
                    <a:pt x="1716" y="1771"/>
                    <a:pt x="1831" y="1791"/>
                    <a:pt x="1942" y="1810"/>
                  </a:cubicBezTo>
                  <a:cubicBezTo>
                    <a:pt x="2549" y="1929"/>
                    <a:pt x="3168" y="2096"/>
                    <a:pt x="3787" y="2132"/>
                  </a:cubicBezTo>
                  <a:cubicBezTo>
                    <a:pt x="3875" y="2137"/>
                    <a:pt x="3962" y="2140"/>
                    <a:pt x="4050" y="2140"/>
                  </a:cubicBezTo>
                  <a:cubicBezTo>
                    <a:pt x="4597" y="2140"/>
                    <a:pt x="5146" y="2036"/>
                    <a:pt x="5597" y="1739"/>
                  </a:cubicBezTo>
                  <a:cubicBezTo>
                    <a:pt x="5787" y="1632"/>
                    <a:pt x="5930" y="1465"/>
                    <a:pt x="6026" y="1275"/>
                  </a:cubicBezTo>
                  <a:cubicBezTo>
                    <a:pt x="6121" y="1072"/>
                    <a:pt x="6085" y="834"/>
                    <a:pt x="5954" y="667"/>
                  </a:cubicBezTo>
                  <a:cubicBezTo>
                    <a:pt x="5787" y="489"/>
                    <a:pt x="5525" y="251"/>
                    <a:pt x="5287" y="251"/>
                  </a:cubicBezTo>
                  <a:cubicBezTo>
                    <a:pt x="3585" y="215"/>
                    <a:pt x="1846" y="36"/>
                    <a:pt x="144" y="1"/>
                  </a:cubicBezTo>
                  <a:close/>
                </a:path>
              </a:pathLst>
            </a:custGeom>
            <a:solidFill>
              <a:srgbClr val="000000">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3"/>
            <p:cNvSpPr/>
            <p:nvPr/>
          </p:nvSpPr>
          <p:spPr>
            <a:xfrm>
              <a:off x="1782666" y="2110967"/>
              <a:ext cx="198030" cy="172016"/>
            </a:xfrm>
            <a:custGeom>
              <a:rect b="b" l="l" r="r" t="t"/>
              <a:pathLst>
                <a:path extrusionOk="0" h="4728" w="5443">
                  <a:moveTo>
                    <a:pt x="5144" y="1"/>
                  </a:moveTo>
                  <a:lnTo>
                    <a:pt x="453" y="429"/>
                  </a:lnTo>
                  <a:cubicBezTo>
                    <a:pt x="191" y="453"/>
                    <a:pt x="1" y="691"/>
                    <a:pt x="37" y="941"/>
                  </a:cubicBezTo>
                  <a:lnTo>
                    <a:pt x="191" y="2430"/>
                  </a:lnTo>
                  <a:lnTo>
                    <a:pt x="1" y="3680"/>
                  </a:lnTo>
                  <a:lnTo>
                    <a:pt x="977" y="4728"/>
                  </a:lnTo>
                  <a:lnTo>
                    <a:pt x="2692" y="4728"/>
                  </a:lnTo>
                  <a:lnTo>
                    <a:pt x="4085" y="4287"/>
                  </a:lnTo>
                  <a:lnTo>
                    <a:pt x="5442" y="1977"/>
                  </a:lnTo>
                  <a:lnTo>
                    <a:pt x="5394" y="215"/>
                  </a:lnTo>
                  <a:cubicBezTo>
                    <a:pt x="5383" y="84"/>
                    <a:pt x="5275" y="1"/>
                    <a:pt x="5144"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3"/>
            <p:cNvSpPr/>
            <p:nvPr/>
          </p:nvSpPr>
          <p:spPr>
            <a:xfrm>
              <a:off x="1785285" y="2159939"/>
              <a:ext cx="170270" cy="19938"/>
            </a:xfrm>
            <a:custGeom>
              <a:rect b="b" l="l" r="r" t="t"/>
              <a:pathLst>
                <a:path extrusionOk="0" h="548" w="4680">
                  <a:moveTo>
                    <a:pt x="3977" y="0"/>
                  </a:moveTo>
                  <a:cubicBezTo>
                    <a:pt x="3727" y="12"/>
                    <a:pt x="3465" y="48"/>
                    <a:pt x="3215" y="96"/>
                  </a:cubicBezTo>
                  <a:cubicBezTo>
                    <a:pt x="2941" y="155"/>
                    <a:pt x="2632" y="238"/>
                    <a:pt x="2310" y="310"/>
                  </a:cubicBezTo>
                  <a:cubicBezTo>
                    <a:pt x="2013" y="393"/>
                    <a:pt x="1703" y="453"/>
                    <a:pt x="1393" y="477"/>
                  </a:cubicBezTo>
                  <a:cubicBezTo>
                    <a:pt x="1300" y="490"/>
                    <a:pt x="1206" y="497"/>
                    <a:pt x="1112" y="497"/>
                  </a:cubicBezTo>
                  <a:cubicBezTo>
                    <a:pt x="956" y="497"/>
                    <a:pt x="800" y="478"/>
                    <a:pt x="643" y="441"/>
                  </a:cubicBezTo>
                  <a:cubicBezTo>
                    <a:pt x="477" y="405"/>
                    <a:pt x="322" y="346"/>
                    <a:pt x="167" y="262"/>
                  </a:cubicBezTo>
                  <a:cubicBezTo>
                    <a:pt x="60" y="203"/>
                    <a:pt x="12" y="167"/>
                    <a:pt x="0" y="167"/>
                  </a:cubicBezTo>
                  <a:cubicBezTo>
                    <a:pt x="0" y="167"/>
                    <a:pt x="12" y="179"/>
                    <a:pt x="36" y="203"/>
                  </a:cubicBezTo>
                  <a:cubicBezTo>
                    <a:pt x="72" y="238"/>
                    <a:pt x="119" y="262"/>
                    <a:pt x="155" y="286"/>
                  </a:cubicBezTo>
                  <a:cubicBezTo>
                    <a:pt x="298" y="381"/>
                    <a:pt x="465" y="441"/>
                    <a:pt x="631" y="488"/>
                  </a:cubicBezTo>
                  <a:cubicBezTo>
                    <a:pt x="802" y="529"/>
                    <a:pt x="979" y="548"/>
                    <a:pt x="1153" y="548"/>
                  </a:cubicBezTo>
                  <a:cubicBezTo>
                    <a:pt x="1234" y="548"/>
                    <a:pt x="1314" y="544"/>
                    <a:pt x="1393" y="536"/>
                  </a:cubicBezTo>
                  <a:cubicBezTo>
                    <a:pt x="1703" y="500"/>
                    <a:pt x="2013" y="453"/>
                    <a:pt x="2322" y="369"/>
                  </a:cubicBezTo>
                  <a:cubicBezTo>
                    <a:pt x="2644" y="298"/>
                    <a:pt x="2953" y="215"/>
                    <a:pt x="3227" y="155"/>
                  </a:cubicBezTo>
                  <a:cubicBezTo>
                    <a:pt x="3477" y="96"/>
                    <a:pt x="3727" y="60"/>
                    <a:pt x="3977" y="36"/>
                  </a:cubicBezTo>
                  <a:cubicBezTo>
                    <a:pt x="4029" y="32"/>
                    <a:pt x="4081" y="31"/>
                    <a:pt x="4131" y="31"/>
                  </a:cubicBezTo>
                  <a:cubicBezTo>
                    <a:pt x="4253" y="31"/>
                    <a:pt x="4371" y="39"/>
                    <a:pt x="4489" y="48"/>
                  </a:cubicBezTo>
                  <a:cubicBezTo>
                    <a:pt x="4549" y="60"/>
                    <a:pt x="4620" y="60"/>
                    <a:pt x="4680" y="72"/>
                  </a:cubicBezTo>
                  <a:cubicBezTo>
                    <a:pt x="4680" y="60"/>
                    <a:pt x="4668" y="60"/>
                    <a:pt x="4632" y="60"/>
                  </a:cubicBezTo>
                  <a:cubicBezTo>
                    <a:pt x="4608" y="48"/>
                    <a:pt x="4560" y="36"/>
                    <a:pt x="4501" y="24"/>
                  </a:cubicBezTo>
                  <a:cubicBezTo>
                    <a:pt x="4322" y="0"/>
                    <a:pt x="4156" y="0"/>
                    <a:pt x="3977"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3"/>
            <p:cNvSpPr/>
            <p:nvPr/>
          </p:nvSpPr>
          <p:spPr>
            <a:xfrm>
              <a:off x="1788742" y="2160812"/>
              <a:ext cx="149932" cy="56320"/>
            </a:xfrm>
            <a:custGeom>
              <a:rect b="b" l="l" r="r" t="t"/>
              <a:pathLst>
                <a:path extrusionOk="0" h="1548" w="4121">
                  <a:moveTo>
                    <a:pt x="3752" y="0"/>
                  </a:moveTo>
                  <a:cubicBezTo>
                    <a:pt x="3196" y="0"/>
                    <a:pt x="2640" y="150"/>
                    <a:pt x="2084" y="274"/>
                  </a:cubicBezTo>
                  <a:cubicBezTo>
                    <a:pt x="1722" y="363"/>
                    <a:pt x="1344" y="432"/>
                    <a:pt x="970" y="432"/>
                  </a:cubicBezTo>
                  <a:cubicBezTo>
                    <a:pt x="693" y="432"/>
                    <a:pt x="419" y="394"/>
                    <a:pt x="155" y="298"/>
                  </a:cubicBezTo>
                  <a:lnTo>
                    <a:pt x="132" y="274"/>
                  </a:lnTo>
                  <a:lnTo>
                    <a:pt x="132" y="274"/>
                  </a:lnTo>
                  <a:cubicBezTo>
                    <a:pt x="13" y="619"/>
                    <a:pt x="1" y="1048"/>
                    <a:pt x="263" y="1310"/>
                  </a:cubicBezTo>
                  <a:cubicBezTo>
                    <a:pt x="413" y="1478"/>
                    <a:pt x="636" y="1548"/>
                    <a:pt x="863" y="1548"/>
                  </a:cubicBezTo>
                  <a:cubicBezTo>
                    <a:pt x="941" y="1548"/>
                    <a:pt x="1020" y="1539"/>
                    <a:pt x="1096" y="1524"/>
                  </a:cubicBezTo>
                  <a:cubicBezTo>
                    <a:pt x="1382" y="1453"/>
                    <a:pt x="1667" y="1322"/>
                    <a:pt x="1906" y="1155"/>
                  </a:cubicBezTo>
                  <a:cubicBezTo>
                    <a:pt x="2560" y="774"/>
                    <a:pt x="3215" y="381"/>
                    <a:pt x="3942" y="214"/>
                  </a:cubicBezTo>
                  <a:cubicBezTo>
                    <a:pt x="4001" y="202"/>
                    <a:pt x="4037" y="191"/>
                    <a:pt x="4084" y="155"/>
                  </a:cubicBezTo>
                  <a:cubicBezTo>
                    <a:pt x="4108" y="131"/>
                    <a:pt x="4120" y="72"/>
                    <a:pt x="4084" y="36"/>
                  </a:cubicBezTo>
                  <a:cubicBezTo>
                    <a:pt x="4061" y="24"/>
                    <a:pt x="4037" y="12"/>
                    <a:pt x="4013" y="12"/>
                  </a:cubicBezTo>
                  <a:cubicBezTo>
                    <a:pt x="3926" y="4"/>
                    <a:pt x="3839" y="0"/>
                    <a:pt x="3752" y="0"/>
                  </a:cubicBezTo>
                  <a:close/>
                </a:path>
              </a:pathLst>
            </a:custGeom>
            <a:solidFill>
              <a:srgbClr val="000000">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3"/>
            <p:cNvSpPr/>
            <p:nvPr/>
          </p:nvSpPr>
          <p:spPr>
            <a:xfrm>
              <a:off x="1815592" y="2124829"/>
              <a:ext cx="10878" cy="53773"/>
            </a:xfrm>
            <a:custGeom>
              <a:rect b="b" l="l" r="r" t="t"/>
              <a:pathLst>
                <a:path extrusionOk="0" h="1478" w="299">
                  <a:moveTo>
                    <a:pt x="298" y="1"/>
                  </a:moveTo>
                  <a:cubicBezTo>
                    <a:pt x="287" y="1"/>
                    <a:pt x="263" y="1"/>
                    <a:pt x="227" y="13"/>
                  </a:cubicBezTo>
                  <a:cubicBezTo>
                    <a:pt x="179" y="37"/>
                    <a:pt x="132" y="84"/>
                    <a:pt x="96" y="132"/>
                  </a:cubicBezTo>
                  <a:cubicBezTo>
                    <a:pt x="48" y="203"/>
                    <a:pt x="25" y="287"/>
                    <a:pt x="13" y="382"/>
                  </a:cubicBezTo>
                  <a:cubicBezTo>
                    <a:pt x="13" y="489"/>
                    <a:pt x="1" y="584"/>
                    <a:pt x="13" y="691"/>
                  </a:cubicBezTo>
                  <a:cubicBezTo>
                    <a:pt x="13" y="882"/>
                    <a:pt x="37" y="1072"/>
                    <a:pt x="72" y="1251"/>
                  </a:cubicBezTo>
                  <a:cubicBezTo>
                    <a:pt x="84" y="1334"/>
                    <a:pt x="108" y="1406"/>
                    <a:pt x="132" y="1477"/>
                  </a:cubicBezTo>
                  <a:cubicBezTo>
                    <a:pt x="156" y="1477"/>
                    <a:pt x="84" y="1132"/>
                    <a:pt x="72" y="691"/>
                  </a:cubicBezTo>
                  <a:cubicBezTo>
                    <a:pt x="60" y="477"/>
                    <a:pt x="60" y="275"/>
                    <a:pt x="132" y="156"/>
                  </a:cubicBezTo>
                  <a:cubicBezTo>
                    <a:pt x="167" y="84"/>
                    <a:pt x="227" y="37"/>
                    <a:pt x="29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3"/>
            <p:cNvSpPr/>
            <p:nvPr/>
          </p:nvSpPr>
          <p:spPr>
            <a:xfrm>
              <a:off x="1863254" y="2120063"/>
              <a:ext cx="10005" cy="51590"/>
            </a:xfrm>
            <a:custGeom>
              <a:rect b="b" l="l" r="r" t="t"/>
              <a:pathLst>
                <a:path extrusionOk="0" h="1418" w="275">
                  <a:moveTo>
                    <a:pt x="24" y="1"/>
                  </a:moveTo>
                  <a:cubicBezTo>
                    <a:pt x="0" y="13"/>
                    <a:pt x="131" y="310"/>
                    <a:pt x="191" y="703"/>
                  </a:cubicBezTo>
                  <a:cubicBezTo>
                    <a:pt x="215" y="941"/>
                    <a:pt x="227" y="1180"/>
                    <a:pt x="227" y="1418"/>
                  </a:cubicBezTo>
                  <a:cubicBezTo>
                    <a:pt x="251" y="1346"/>
                    <a:pt x="262" y="1275"/>
                    <a:pt x="262" y="1203"/>
                  </a:cubicBezTo>
                  <a:cubicBezTo>
                    <a:pt x="274" y="1037"/>
                    <a:pt x="274" y="858"/>
                    <a:pt x="251" y="691"/>
                  </a:cubicBezTo>
                  <a:cubicBezTo>
                    <a:pt x="227" y="525"/>
                    <a:pt x="179" y="358"/>
                    <a:pt x="120" y="191"/>
                  </a:cubicBezTo>
                  <a:cubicBezTo>
                    <a:pt x="96" y="120"/>
                    <a:pt x="60" y="60"/>
                    <a:pt x="2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3"/>
            <p:cNvSpPr/>
            <p:nvPr/>
          </p:nvSpPr>
          <p:spPr>
            <a:xfrm>
              <a:off x="1923032" y="2115733"/>
              <a:ext cx="9132" cy="45951"/>
            </a:xfrm>
            <a:custGeom>
              <a:rect b="b" l="l" r="r" t="t"/>
              <a:pathLst>
                <a:path extrusionOk="0" h="1263" w="251">
                  <a:moveTo>
                    <a:pt x="96" y="1"/>
                  </a:moveTo>
                  <a:lnTo>
                    <a:pt x="96" y="1"/>
                  </a:lnTo>
                  <a:cubicBezTo>
                    <a:pt x="239" y="418"/>
                    <a:pt x="215" y="870"/>
                    <a:pt x="1" y="1263"/>
                  </a:cubicBezTo>
                  <a:cubicBezTo>
                    <a:pt x="60" y="1215"/>
                    <a:pt x="96" y="1156"/>
                    <a:pt x="120" y="1096"/>
                  </a:cubicBezTo>
                  <a:cubicBezTo>
                    <a:pt x="191" y="953"/>
                    <a:pt x="227" y="799"/>
                    <a:pt x="239" y="644"/>
                  </a:cubicBezTo>
                  <a:cubicBezTo>
                    <a:pt x="251" y="477"/>
                    <a:pt x="227" y="322"/>
                    <a:pt x="179" y="168"/>
                  </a:cubicBezTo>
                  <a:cubicBezTo>
                    <a:pt x="167" y="108"/>
                    <a:pt x="132" y="48"/>
                    <a:pt x="96"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3"/>
            <p:cNvSpPr/>
            <p:nvPr/>
          </p:nvSpPr>
          <p:spPr>
            <a:xfrm>
              <a:off x="1510629" y="2215824"/>
              <a:ext cx="199740" cy="659215"/>
            </a:xfrm>
            <a:custGeom>
              <a:rect b="b" l="l" r="r" t="t"/>
              <a:pathLst>
                <a:path extrusionOk="0" h="18119" w="5490">
                  <a:moveTo>
                    <a:pt x="4847" y="0"/>
                  </a:moveTo>
                  <a:cubicBezTo>
                    <a:pt x="4847" y="0"/>
                    <a:pt x="3251" y="1072"/>
                    <a:pt x="2823" y="3001"/>
                  </a:cubicBezTo>
                  <a:cubicBezTo>
                    <a:pt x="2489" y="4525"/>
                    <a:pt x="1584" y="12561"/>
                    <a:pt x="1584" y="12561"/>
                  </a:cubicBezTo>
                  <a:lnTo>
                    <a:pt x="1" y="15645"/>
                  </a:lnTo>
                  <a:lnTo>
                    <a:pt x="1037" y="18110"/>
                  </a:lnTo>
                  <a:cubicBezTo>
                    <a:pt x="1122" y="18115"/>
                    <a:pt x="1207" y="18118"/>
                    <a:pt x="1292" y="18118"/>
                  </a:cubicBezTo>
                  <a:cubicBezTo>
                    <a:pt x="2087" y="18118"/>
                    <a:pt x="2869" y="17868"/>
                    <a:pt x="3525" y="17395"/>
                  </a:cubicBezTo>
                  <a:lnTo>
                    <a:pt x="4216" y="16895"/>
                  </a:lnTo>
                  <a:lnTo>
                    <a:pt x="5490" y="15002"/>
                  </a:lnTo>
                  <a:lnTo>
                    <a:pt x="4847"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3"/>
            <p:cNvSpPr/>
            <p:nvPr/>
          </p:nvSpPr>
          <p:spPr>
            <a:xfrm>
              <a:off x="1613302" y="2164268"/>
              <a:ext cx="172453" cy="828684"/>
            </a:xfrm>
            <a:custGeom>
              <a:rect b="b" l="l" r="r" t="t"/>
              <a:pathLst>
                <a:path extrusionOk="0" h="22777" w="4740">
                  <a:moveTo>
                    <a:pt x="4739" y="0"/>
                  </a:moveTo>
                  <a:lnTo>
                    <a:pt x="2025" y="1417"/>
                  </a:lnTo>
                  <a:lnTo>
                    <a:pt x="1382" y="3525"/>
                  </a:lnTo>
                  <a:lnTo>
                    <a:pt x="810" y="9621"/>
                  </a:lnTo>
                  <a:lnTo>
                    <a:pt x="1894" y="16764"/>
                  </a:lnTo>
                  <a:lnTo>
                    <a:pt x="1" y="22753"/>
                  </a:lnTo>
                  <a:lnTo>
                    <a:pt x="3251" y="22777"/>
                  </a:lnTo>
                  <a:lnTo>
                    <a:pt x="3334" y="19265"/>
                  </a:lnTo>
                  <a:lnTo>
                    <a:pt x="3656" y="7906"/>
                  </a:lnTo>
                  <a:lnTo>
                    <a:pt x="3977" y="667"/>
                  </a:lnTo>
                  <a:lnTo>
                    <a:pt x="473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3"/>
            <p:cNvSpPr/>
            <p:nvPr/>
          </p:nvSpPr>
          <p:spPr>
            <a:xfrm>
              <a:off x="1702113" y="2187226"/>
              <a:ext cx="37729" cy="321439"/>
            </a:xfrm>
            <a:custGeom>
              <a:rect b="b" l="l" r="r" t="t"/>
              <a:pathLst>
                <a:path extrusionOk="0" h="8835" w="1037">
                  <a:moveTo>
                    <a:pt x="1036" y="0"/>
                  </a:moveTo>
                  <a:lnTo>
                    <a:pt x="1036" y="0"/>
                  </a:lnTo>
                  <a:cubicBezTo>
                    <a:pt x="1024" y="12"/>
                    <a:pt x="1012" y="36"/>
                    <a:pt x="1000" y="60"/>
                  </a:cubicBezTo>
                  <a:cubicBezTo>
                    <a:pt x="977" y="96"/>
                    <a:pt x="953" y="155"/>
                    <a:pt x="917" y="227"/>
                  </a:cubicBezTo>
                  <a:cubicBezTo>
                    <a:pt x="846" y="369"/>
                    <a:pt x="750" y="596"/>
                    <a:pt x="631" y="869"/>
                  </a:cubicBezTo>
                  <a:cubicBezTo>
                    <a:pt x="512" y="1155"/>
                    <a:pt x="381" y="1501"/>
                    <a:pt x="262" y="1893"/>
                  </a:cubicBezTo>
                  <a:cubicBezTo>
                    <a:pt x="119" y="2334"/>
                    <a:pt x="48" y="2786"/>
                    <a:pt x="48" y="3251"/>
                  </a:cubicBezTo>
                  <a:lnTo>
                    <a:pt x="48" y="3263"/>
                  </a:lnTo>
                  <a:lnTo>
                    <a:pt x="60" y="3275"/>
                  </a:lnTo>
                  <a:lnTo>
                    <a:pt x="492" y="3620"/>
                  </a:lnTo>
                  <a:lnTo>
                    <a:pt x="492" y="3620"/>
                  </a:lnTo>
                  <a:lnTo>
                    <a:pt x="72" y="3798"/>
                  </a:lnTo>
                  <a:lnTo>
                    <a:pt x="48" y="3810"/>
                  </a:lnTo>
                  <a:lnTo>
                    <a:pt x="48" y="3822"/>
                  </a:lnTo>
                  <a:cubicBezTo>
                    <a:pt x="48" y="3929"/>
                    <a:pt x="36" y="4037"/>
                    <a:pt x="36" y="4132"/>
                  </a:cubicBezTo>
                  <a:cubicBezTo>
                    <a:pt x="0" y="5477"/>
                    <a:pt x="167" y="6692"/>
                    <a:pt x="429" y="7537"/>
                  </a:cubicBezTo>
                  <a:cubicBezTo>
                    <a:pt x="453" y="7644"/>
                    <a:pt x="489" y="7739"/>
                    <a:pt x="524" y="7835"/>
                  </a:cubicBezTo>
                  <a:cubicBezTo>
                    <a:pt x="560" y="7930"/>
                    <a:pt x="584" y="8013"/>
                    <a:pt x="619" y="8097"/>
                  </a:cubicBezTo>
                  <a:cubicBezTo>
                    <a:pt x="679" y="8251"/>
                    <a:pt x="739" y="8394"/>
                    <a:pt x="798" y="8501"/>
                  </a:cubicBezTo>
                  <a:lnTo>
                    <a:pt x="929" y="8751"/>
                  </a:lnTo>
                  <a:cubicBezTo>
                    <a:pt x="941" y="8787"/>
                    <a:pt x="965" y="8811"/>
                    <a:pt x="977" y="8835"/>
                  </a:cubicBezTo>
                  <a:cubicBezTo>
                    <a:pt x="965" y="8811"/>
                    <a:pt x="953" y="8775"/>
                    <a:pt x="941" y="8751"/>
                  </a:cubicBezTo>
                  <a:lnTo>
                    <a:pt x="822" y="8489"/>
                  </a:lnTo>
                  <a:cubicBezTo>
                    <a:pt x="762" y="8382"/>
                    <a:pt x="715" y="8239"/>
                    <a:pt x="643" y="8085"/>
                  </a:cubicBezTo>
                  <a:cubicBezTo>
                    <a:pt x="619" y="8001"/>
                    <a:pt x="584" y="7918"/>
                    <a:pt x="560" y="7823"/>
                  </a:cubicBezTo>
                  <a:cubicBezTo>
                    <a:pt x="524" y="7727"/>
                    <a:pt x="489" y="7632"/>
                    <a:pt x="465" y="7525"/>
                  </a:cubicBezTo>
                  <a:cubicBezTo>
                    <a:pt x="227" y="6680"/>
                    <a:pt x="60" y="5477"/>
                    <a:pt x="96" y="4132"/>
                  </a:cubicBezTo>
                  <a:cubicBezTo>
                    <a:pt x="96" y="4043"/>
                    <a:pt x="106" y="3943"/>
                    <a:pt x="107" y="3853"/>
                  </a:cubicBezTo>
                  <a:lnTo>
                    <a:pt x="107" y="3853"/>
                  </a:lnTo>
                  <a:lnTo>
                    <a:pt x="572" y="3656"/>
                  </a:lnTo>
                  <a:lnTo>
                    <a:pt x="608" y="3632"/>
                  </a:lnTo>
                  <a:lnTo>
                    <a:pt x="572" y="3608"/>
                  </a:lnTo>
                  <a:lnTo>
                    <a:pt x="108" y="3236"/>
                  </a:lnTo>
                  <a:lnTo>
                    <a:pt x="108" y="3236"/>
                  </a:lnTo>
                  <a:cubicBezTo>
                    <a:pt x="109" y="2777"/>
                    <a:pt x="168" y="2330"/>
                    <a:pt x="310" y="1905"/>
                  </a:cubicBezTo>
                  <a:cubicBezTo>
                    <a:pt x="429" y="1512"/>
                    <a:pt x="560" y="1167"/>
                    <a:pt x="667" y="893"/>
                  </a:cubicBezTo>
                  <a:cubicBezTo>
                    <a:pt x="774" y="608"/>
                    <a:pt x="870" y="381"/>
                    <a:pt x="941" y="238"/>
                  </a:cubicBezTo>
                  <a:lnTo>
                    <a:pt x="1012" y="60"/>
                  </a:lnTo>
                  <a:cubicBezTo>
                    <a:pt x="1024" y="36"/>
                    <a:pt x="1024" y="24"/>
                    <a:pt x="103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3"/>
            <p:cNvSpPr/>
            <p:nvPr/>
          </p:nvSpPr>
          <p:spPr>
            <a:xfrm>
              <a:off x="1640153" y="2337963"/>
              <a:ext cx="21284" cy="326242"/>
            </a:xfrm>
            <a:custGeom>
              <a:rect b="b" l="l" r="r" t="t"/>
              <a:pathLst>
                <a:path extrusionOk="0" h="8967" w="585">
                  <a:moveTo>
                    <a:pt x="584" y="1"/>
                  </a:moveTo>
                  <a:lnTo>
                    <a:pt x="584" y="1"/>
                  </a:lnTo>
                  <a:cubicBezTo>
                    <a:pt x="572" y="36"/>
                    <a:pt x="560" y="60"/>
                    <a:pt x="548" y="96"/>
                  </a:cubicBezTo>
                  <a:cubicBezTo>
                    <a:pt x="537" y="155"/>
                    <a:pt x="513" y="239"/>
                    <a:pt x="489" y="346"/>
                  </a:cubicBezTo>
                  <a:cubicBezTo>
                    <a:pt x="465" y="465"/>
                    <a:pt x="429" y="596"/>
                    <a:pt x="394" y="763"/>
                  </a:cubicBezTo>
                  <a:cubicBezTo>
                    <a:pt x="358" y="917"/>
                    <a:pt x="322" y="1096"/>
                    <a:pt x="287" y="1298"/>
                  </a:cubicBezTo>
                  <a:cubicBezTo>
                    <a:pt x="251" y="1501"/>
                    <a:pt x="215" y="1727"/>
                    <a:pt x="179" y="1965"/>
                  </a:cubicBezTo>
                  <a:cubicBezTo>
                    <a:pt x="144" y="2203"/>
                    <a:pt x="108" y="2453"/>
                    <a:pt x="84" y="2727"/>
                  </a:cubicBezTo>
                  <a:cubicBezTo>
                    <a:pt x="36" y="3263"/>
                    <a:pt x="1" y="3858"/>
                    <a:pt x="1" y="4489"/>
                  </a:cubicBezTo>
                  <a:cubicBezTo>
                    <a:pt x="1" y="5108"/>
                    <a:pt x="25" y="5704"/>
                    <a:pt x="72" y="6240"/>
                  </a:cubicBezTo>
                  <a:cubicBezTo>
                    <a:pt x="108" y="6513"/>
                    <a:pt x="132" y="6775"/>
                    <a:pt x="167" y="7013"/>
                  </a:cubicBezTo>
                  <a:cubicBezTo>
                    <a:pt x="191" y="7252"/>
                    <a:pt x="239" y="7466"/>
                    <a:pt x="275" y="7668"/>
                  </a:cubicBezTo>
                  <a:cubicBezTo>
                    <a:pt x="298" y="7871"/>
                    <a:pt x="346" y="8049"/>
                    <a:pt x="370" y="8216"/>
                  </a:cubicBezTo>
                  <a:cubicBezTo>
                    <a:pt x="406" y="8371"/>
                    <a:pt x="441" y="8502"/>
                    <a:pt x="465" y="8621"/>
                  </a:cubicBezTo>
                  <a:cubicBezTo>
                    <a:pt x="489" y="8728"/>
                    <a:pt x="513" y="8811"/>
                    <a:pt x="537" y="8871"/>
                  </a:cubicBezTo>
                  <a:cubicBezTo>
                    <a:pt x="537" y="8907"/>
                    <a:pt x="548" y="8930"/>
                    <a:pt x="560" y="8966"/>
                  </a:cubicBezTo>
                  <a:cubicBezTo>
                    <a:pt x="560" y="8930"/>
                    <a:pt x="548" y="8907"/>
                    <a:pt x="548" y="8871"/>
                  </a:cubicBezTo>
                  <a:cubicBezTo>
                    <a:pt x="537" y="8811"/>
                    <a:pt x="525" y="8728"/>
                    <a:pt x="489" y="8609"/>
                  </a:cubicBezTo>
                  <a:cubicBezTo>
                    <a:pt x="465" y="8502"/>
                    <a:pt x="441" y="8371"/>
                    <a:pt x="417" y="8204"/>
                  </a:cubicBezTo>
                  <a:cubicBezTo>
                    <a:pt x="382" y="8049"/>
                    <a:pt x="346" y="7859"/>
                    <a:pt x="322" y="7668"/>
                  </a:cubicBezTo>
                  <a:cubicBezTo>
                    <a:pt x="287" y="7466"/>
                    <a:pt x="251" y="7240"/>
                    <a:pt x="215" y="7002"/>
                  </a:cubicBezTo>
                  <a:cubicBezTo>
                    <a:pt x="191" y="6763"/>
                    <a:pt x="167" y="6513"/>
                    <a:pt x="132" y="6240"/>
                  </a:cubicBezTo>
                  <a:cubicBezTo>
                    <a:pt x="96" y="5704"/>
                    <a:pt x="60" y="5108"/>
                    <a:pt x="60" y="4489"/>
                  </a:cubicBezTo>
                  <a:cubicBezTo>
                    <a:pt x="60" y="3858"/>
                    <a:pt x="96" y="3263"/>
                    <a:pt x="144" y="2727"/>
                  </a:cubicBezTo>
                  <a:cubicBezTo>
                    <a:pt x="167" y="2465"/>
                    <a:pt x="203" y="2203"/>
                    <a:pt x="227" y="1965"/>
                  </a:cubicBezTo>
                  <a:cubicBezTo>
                    <a:pt x="263" y="1727"/>
                    <a:pt x="298" y="1513"/>
                    <a:pt x="334" y="1310"/>
                  </a:cubicBezTo>
                  <a:cubicBezTo>
                    <a:pt x="358" y="1096"/>
                    <a:pt x="394" y="917"/>
                    <a:pt x="429" y="763"/>
                  </a:cubicBezTo>
                  <a:cubicBezTo>
                    <a:pt x="453" y="608"/>
                    <a:pt x="489" y="465"/>
                    <a:pt x="513" y="358"/>
                  </a:cubicBezTo>
                  <a:lnTo>
                    <a:pt x="560" y="96"/>
                  </a:lnTo>
                  <a:cubicBezTo>
                    <a:pt x="572" y="72"/>
                    <a:pt x="572" y="36"/>
                    <a:pt x="58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3"/>
            <p:cNvSpPr/>
            <p:nvPr/>
          </p:nvSpPr>
          <p:spPr>
            <a:xfrm>
              <a:off x="1639716" y="2863850"/>
              <a:ext cx="47261" cy="57666"/>
            </a:xfrm>
            <a:custGeom>
              <a:rect b="b" l="l" r="r" t="t"/>
              <a:pathLst>
                <a:path extrusionOk="0" h="1585" w="1299">
                  <a:moveTo>
                    <a:pt x="1299" y="1"/>
                  </a:moveTo>
                  <a:lnTo>
                    <a:pt x="1299" y="1"/>
                  </a:lnTo>
                  <a:cubicBezTo>
                    <a:pt x="1239" y="72"/>
                    <a:pt x="1180" y="168"/>
                    <a:pt x="1132" y="251"/>
                  </a:cubicBezTo>
                  <a:cubicBezTo>
                    <a:pt x="1001" y="453"/>
                    <a:pt x="858" y="644"/>
                    <a:pt x="715" y="834"/>
                  </a:cubicBezTo>
                  <a:cubicBezTo>
                    <a:pt x="560" y="1025"/>
                    <a:pt x="394" y="1203"/>
                    <a:pt x="215" y="1370"/>
                  </a:cubicBezTo>
                  <a:cubicBezTo>
                    <a:pt x="144" y="1430"/>
                    <a:pt x="72" y="1501"/>
                    <a:pt x="1" y="1584"/>
                  </a:cubicBezTo>
                  <a:cubicBezTo>
                    <a:pt x="96" y="1537"/>
                    <a:pt x="179" y="1465"/>
                    <a:pt x="251" y="1394"/>
                  </a:cubicBezTo>
                  <a:cubicBezTo>
                    <a:pt x="429" y="1239"/>
                    <a:pt x="596" y="1061"/>
                    <a:pt x="751" y="870"/>
                  </a:cubicBezTo>
                  <a:cubicBezTo>
                    <a:pt x="906" y="680"/>
                    <a:pt x="1049" y="477"/>
                    <a:pt x="1168" y="275"/>
                  </a:cubicBezTo>
                  <a:cubicBezTo>
                    <a:pt x="1227" y="191"/>
                    <a:pt x="1275" y="96"/>
                    <a:pt x="129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3"/>
            <p:cNvSpPr/>
            <p:nvPr/>
          </p:nvSpPr>
          <p:spPr>
            <a:xfrm>
              <a:off x="1866711" y="2203235"/>
              <a:ext cx="446668" cy="638404"/>
            </a:xfrm>
            <a:custGeom>
              <a:rect b="b" l="l" r="r" t="t"/>
              <a:pathLst>
                <a:path extrusionOk="0" h="17547" w="12277">
                  <a:moveTo>
                    <a:pt x="7073" y="1"/>
                  </a:moveTo>
                  <a:lnTo>
                    <a:pt x="6121" y="7514"/>
                  </a:lnTo>
                  <a:lnTo>
                    <a:pt x="7085" y="12919"/>
                  </a:lnTo>
                  <a:lnTo>
                    <a:pt x="1" y="13955"/>
                  </a:lnTo>
                  <a:lnTo>
                    <a:pt x="406" y="17229"/>
                  </a:lnTo>
                  <a:cubicBezTo>
                    <a:pt x="406" y="17229"/>
                    <a:pt x="6237" y="17547"/>
                    <a:pt x="8904" y="17547"/>
                  </a:cubicBezTo>
                  <a:cubicBezTo>
                    <a:pt x="9504" y="17547"/>
                    <a:pt x="9944" y="17530"/>
                    <a:pt x="10121" y="17491"/>
                  </a:cubicBezTo>
                  <a:cubicBezTo>
                    <a:pt x="11347" y="17217"/>
                    <a:pt x="12276" y="15753"/>
                    <a:pt x="12240" y="13622"/>
                  </a:cubicBezTo>
                  <a:cubicBezTo>
                    <a:pt x="12217" y="11943"/>
                    <a:pt x="10704" y="6740"/>
                    <a:pt x="9811" y="2823"/>
                  </a:cubicBezTo>
                  <a:cubicBezTo>
                    <a:pt x="9538" y="1620"/>
                    <a:pt x="8680" y="620"/>
                    <a:pt x="7525" y="168"/>
                  </a:cubicBezTo>
                  <a:lnTo>
                    <a:pt x="7073"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3"/>
            <p:cNvSpPr/>
            <p:nvPr/>
          </p:nvSpPr>
          <p:spPr>
            <a:xfrm>
              <a:off x="1923905" y="2130032"/>
              <a:ext cx="269049" cy="862520"/>
            </a:xfrm>
            <a:custGeom>
              <a:rect b="b" l="l" r="r" t="t"/>
              <a:pathLst>
                <a:path extrusionOk="0" h="23707" w="7395">
                  <a:moveTo>
                    <a:pt x="1477" y="1"/>
                  </a:moveTo>
                  <a:lnTo>
                    <a:pt x="1465" y="358"/>
                  </a:lnTo>
                  <a:cubicBezTo>
                    <a:pt x="1727" y="787"/>
                    <a:pt x="1810" y="1299"/>
                    <a:pt x="1715" y="1787"/>
                  </a:cubicBezTo>
                  <a:lnTo>
                    <a:pt x="0" y="10752"/>
                  </a:lnTo>
                  <a:lnTo>
                    <a:pt x="381" y="17300"/>
                  </a:lnTo>
                  <a:lnTo>
                    <a:pt x="1191" y="23706"/>
                  </a:lnTo>
                  <a:lnTo>
                    <a:pt x="7394" y="23706"/>
                  </a:lnTo>
                  <a:lnTo>
                    <a:pt x="4549" y="17003"/>
                  </a:lnTo>
                  <a:lnTo>
                    <a:pt x="5549" y="7954"/>
                  </a:lnTo>
                  <a:lnTo>
                    <a:pt x="5501" y="2013"/>
                  </a:lnTo>
                  <a:lnTo>
                    <a:pt x="3548" y="1215"/>
                  </a:lnTo>
                  <a:lnTo>
                    <a:pt x="147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3"/>
            <p:cNvSpPr/>
            <p:nvPr/>
          </p:nvSpPr>
          <p:spPr>
            <a:xfrm>
              <a:off x="1865837" y="2671090"/>
              <a:ext cx="324496" cy="171580"/>
            </a:xfrm>
            <a:custGeom>
              <a:rect b="b" l="l" r="r" t="t"/>
              <a:pathLst>
                <a:path extrusionOk="0" h="4716" w="8919">
                  <a:moveTo>
                    <a:pt x="8919" y="4680"/>
                  </a:moveTo>
                  <a:lnTo>
                    <a:pt x="8871" y="4692"/>
                  </a:lnTo>
                  <a:lnTo>
                    <a:pt x="8752" y="4704"/>
                  </a:lnTo>
                  <a:lnTo>
                    <a:pt x="8764" y="4704"/>
                  </a:lnTo>
                  <a:lnTo>
                    <a:pt x="8883" y="4692"/>
                  </a:lnTo>
                  <a:lnTo>
                    <a:pt x="8919" y="4680"/>
                  </a:lnTo>
                  <a:close/>
                  <a:moveTo>
                    <a:pt x="7561" y="1"/>
                  </a:moveTo>
                  <a:lnTo>
                    <a:pt x="7454" y="13"/>
                  </a:lnTo>
                  <a:lnTo>
                    <a:pt x="7026" y="72"/>
                  </a:lnTo>
                  <a:lnTo>
                    <a:pt x="5442" y="298"/>
                  </a:lnTo>
                  <a:lnTo>
                    <a:pt x="25" y="1084"/>
                  </a:lnTo>
                  <a:lnTo>
                    <a:pt x="1" y="1084"/>
                  </a:lnTo>
                  <a:lnTo>
                    <a:pt x="1" y="1108"/>
                  </a:lnTo>
                  <a:cubicBezTo>
                    <a:pt x="84" y="1763"/>
                    <a:pt x="168" y="2453"/>
                    <a:pt x="263" y="3156"/>
                  </a:cubicBezTo>
                  <a:cubicBezTo>
                    <a:pt x="310" y="3572"/>
                    <a:pt x="358" y="3977"/>
                    <a:pt x="406" y="4370"/>
                  </a:cubicBezTo>
                  <a:lnTo>
                    <a:pt x="406" y="4394"/>
                  </a:lnTo>
                  <a:lnTo>
                    <a:pt x="430" y="4394"/>
                  </a:lnTo>
                  <a:cubicBezTo>
                    <a:pt x="2823" y="4537"/>
                    <a:pt x="4942" y="4632"/>
                    <a:pt x="6466" y="4680"/>
                  </a:cubicBezTo>
                  <a:cubicBezTo>
                    <a:pt x="7228" y="4715"/>
                    <a:pt x="7847" y="4715"/>
                    <a:pt x="8264" y="4715"/>
                  </a:cubicBezTo>
                  <a:cubicBezTo>
                    <a:pt x="8478" y="4715"/>
                    <a:pt x="8633" y="4715"/>
                    <a:pt x="8752" y="4704"/>
                  </a:cubicBezTo>
                  <a:lnTo>
                    <a:pt x="8276" y="4704"/>
                  </a:lnTo>
                  <a:cubicBezTo>
                    <a:pt x="7859" y="4704"/>
                    <a:pt x="7240" y="4680"/>
                    <a:pt x="6478" y="4656"/>
                  </a:cubicBezTo>
                  <a:cubicBezTo>
                    <a:pt x="4970" y="4597"/>
                    <a:pt x="2859" y="4478"/>
                    <a:pt x="474" y="4348"/>
                  </a:cubicBezTo>
                  <a:lnTo>
                    <a:pt x="474" y="4348"/>
                  </a:lnTo>
                  <a:cubicBezTo>
                    <a:pt x="428" y="3962"/>
                    <a:pt x="381" y="3564"/>
                    <a:pt x="322" y="3156"/>
                  </a:cubicBezTo>
                  <a:cubicBezTo>
                    <a:pt x="240" y="2465"/>
                    <a:pt x="158" y="1785"/>
                    <a:pt x="76" y="1139"/>
                  </a:cubicBezTo>
                  <a:lnTo>
                    <a:pt x="76" y="1139"/>
                  </a:lnTo>
                  <a:lnTo>
                    <a:pt x="5442" y="334"/>
                  </a:lnTo>
                  <a:lnTo>
                    <a:pt x="7026" y="96"/>
                  </a:lnTo>
                  <a:lnTo>
                    <a:pt x="7454" y="24"/>
                  </a:lnTo>
                  <a:lnTo>
                    <a:pt x="7561"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3"/>
            <p:cNvSpPr/>
            <p:nvPr/>
          </p:nvSpPr>
          <p:spPr>
            <a:xfrm>
              <a:off x="2086792" y="2456246"/>
              <a:ext cx="37292" cy="217895"/>
            </a:xfrm>
            <a:custGeom>
              <a:rect b="b" l="l" r="r" t="t"/>
              <a:pathLst>
                <a:path extrusionOk="0" h="5989" w="1025">
                  <a:moveTo>
                    <a:pt x="12" y="0"/>
                  </a:moveTo>
                  <a:cubicBezTo>
                    <a:pt x="12" y="24"/>
                    <a:pt x="0" y="48"/>
                    <a:pt x="0" y="60"/>
                  </a:cubicBezTo>
                  <a:cubicBezTo>
                    <a:pt x="12" y="107"/>
                    <a:pt x="24" y="167"/>
                    <a:pt x="24" y="238"/>
                  </a:cubicBezTo>
                  <a:cubicBezTo>
                    <a:pt x="48" y="393"/>
                    <a:pt x="83" y="619"/>
                    <a:pt x="131" y="881"/>
                  </a:cubicBezTo>
                  <a:cubicBezTo>
                    <a:pt x="214" y="1429"/>
                    <a:pt x="333" y="2179"/>
                    <a:pt x="476" y="3000"/>
                  </a:cubicBezTo>
                  <a:cubicBezTo>
                    <a:pt x="619" y="3822"/>
                    <a:pt x="750" y="4572"/>
                    <a:pt x="845" y="5120"/>
                  </a:cubicBezTo>
                  <a:cubicBezTo>
                    <a:pt x="893" y="5382"/>
                    <a:pt x="941" y="5596"/>
                    <a:pt x="965" y="5751"/>
                  </a:cubicBezTo>
                  <a:cubicBezTo>
                    <a:pt x="976" y="5822"/>
                    <a:pt x="988" y="5882"/>
                    <a:pt x="1000" y="5929"/>
                  </a:cubicBezTo>
                  <a:cubicBezTo>
                    <a:pt x="1000" y="5953"/>
                    <a:pt x="1012" y="5965"/>
                    <a:pt x="1024" y="5989"/>
                  </a:cubicBezTo>
                  <a:cubicBezTo>
                    <a:pt x="1024" y="5965"/>
                    <a:pt x="1024" y="5953"/>
                    <a:pt x="1024" y="5929"/>
                  </a:cubicBezTo>
                  <a:cubicBezTo>
                    <a:pt x="1012" y="5882"/>
                    <a:pt x="1000" y="5822"/>
                    <a:pt x="1000" y="5751"/>
                  </a:cubicBezTo>
                  <a:cubicBezTo>
                    <a:pt x="965" y="5596"/>
                    <a:pt x="941" y="5370"/>
                    <a:pt x="893" y="5108"/>
                  </a:cubicBezTo>
                  <a:cubicBezTo>
                    <a:pt x="798" y="4560"/>
                    <a:pt x="691" y="3810"/>
                    <a:pt x="536" y="2989"/>
                  </a:cubicBezTo>
                  <a:cubicBezTo>
                    <a:pt x="393" y="2167"/>
                    <a:pt x="262" y="1429"/>
                    <a:pt x="167" y="881"/>
                  </a:cubicBezTo>
                  <a:cubicBezTo>
                    <a:pt x="131" y="607"/>
                    <a:pt x="83" y="393"/>
                    <a:pt x="60" y="238"/>
                  </a:cubicBezTo>
                  <a:cubicBezTo>
                    <a:pt x="48" y="167"/>
                    <a:pt x="36" y="107"/>
                    <a:pt x="24" y="60"/>
                  </a:cubicBezTo>
                  <a:cubicBezTo>
                    <a:pt x="24" y="36"/>
                    <a:pt x="24" y="24"/>
                    <a:pt x="1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3"/>
            <p:cNvSpPr/>
            <p:nvPr/>
          </p:nvSpPr>
          <p:spPr>
            <a:xfrm>
              <a:off x="1930818" y="2152990"/>
              <a:ext cx="90592" cy="369974"/>
            </a:xfrm>
            <a:custGeom>
              <a:rect b="b" l="l" r="r" t="t"/>
              <a:pathLst>
                <a:path extrusionOk="0" h="10169" w="2490">
                  <a:moveTo>
                    <a:pt x="2192" y="1"/>
                  </a:moveTo>
                  <a:cubicBezTo>
                    <a:pt x="2192" y="13"/>
                    <a:pt x="2192" y="25"/>
                    <a:pt x="2192" y="25"/>
                  </a:cubicBezTo>
                  <a:cubicBezTo>
                    <a:pt x="2192" y="48"/>
                    <a:pt x="2204" y="72"/>
                    <a:pt x="2204" y="96"/>
                  </a:cubicBezTo>
                  <a:cubicBezTo>
                    <a:pt x="2215" y="156"/>
                    <a:pt x="2239" y="239"/>
                    <a:pt x="2263" y="358"/>
                  </a:cubicBezTo>
                  <a:cubicBezTo>
                    <a:pt x="2323" y="668"/>
                    <a:pt x="2370" y="989"/>
                    <a:pt x="2394" y="1322"/>
                  </a:cubicBezTo>
                  <a:cubicBezTo>
                    <a:pt x="2430" y="1799"/>
                    <a:pt x="2442" y="2287"/>
                    <a:pt x="2418" y="2775"/>
                  </a:cubicBezTo>
                  <a:cubicBezTo>
                    <a:pt x="2394" y="3329"/>
                    <a:pt x="2336" y="3941"/>
                    <a:pt x="2254" y="4589"/>
                  </a:cubicBezTo>
                  <a:lnTo>
                    <a:pt x="2254" y="4589"/>
                  </a:lnTo>
                  <a:lnTo>
                    <a:pt x="1632" y="4704"/>
                  </a:lnTo>
                  <a:lnTo>
                    <a:pt x="1596" y="4704"/>
                  </a:lnTo>
                  <a:lnTo>
                    <a:pt x="1608" y="4739"/>
                  </a:lnTo>
                  <a:cubicBezTo>
                    <a:pt x="1644" y="4847"/>
                    <a:pt x="1680" y="4942"/>
                    <a:pt x="1703" y="5049"/>
                  </a:cubicBezTo>
                  <a:cubicBezTo>
                    <a:pt x="1918" y="5787"/>
                    <a:pt x="1823" y="6549"/>
                    <a:pt x="1644" y="7192"/>
                  </a:cubicBezTo>
                  <a:cubicBezTo>
                    <a:pt x="1465" y="7752"/>
                    <a:pt x="1215" y="8299"/>
                    <a:pt x="906" y="8799"/>
                  </a:cubicBezTo>
                  <a:cubicBezTo>
                    <a:pt x="644" y="9240"/>
                    <a:pt x="406" y="9573"/>
                    <a:pt x="251" y="9811"/>
                  </a:cubicBezTo>
                  <a:cubicBezTo>
                    <a:pt x="179" y="9919"/>
                    <a:pt x="108" y="10014"/>
                    <a:pt x="60" y="10073"/>
                  </a:cubicBezTo>
                  <a:lnTo>
                    <a:pt x="13" y="10145"/>
                  </a:lnTo>
                  <a:cubicBezTo>
                    <a:pt x="1" y="10169"/>
                    <a:pt x="1" y="10169"/>
                    <a:pt x="1" y="10169"/>
                  </a:cubicBezTo>
                  <a:cubicBezTo>
                    <a:pt x="13" y="10169"/>
                    <a:pt x="13" y="10157"/>
                    <a:pt x="25" y="10145"/>
                  </a:cubicBezTo>
                  <a:cubicBezTo>
                    <a:pt x="37" y="10133"/>
                    <a:pt x="48" y="10109"/>
                    <a:pt x="72" y="10085"/>
                  </a:cubicBezTo>
                  <a:lnTo>
                    <a:pt x="263" y="9823"/>
                  </a:lnTo>
                  <a:cubicBezTo>
                    <a:pt x="429" y="9585"/>
                    <a:pt x="668" y="9252"/>
                    <a:pt x="941" y="8823"/>
                  </a:cubicBezTo>
                  <a:cubicBezTo>
                    <a:pt x="1263" y="8311"/>
                    <a:pt x="1513" y="7776"/>
                    <a:pt x="1692" y="7204"/>
                  </a:cubicBezTo>
                  <a:cubicBezTo>
                    <a:pt x="1918" y="6502"/>
                    <a:pt x="1942" y="5751"/>
                    <a:pt x="1763" y="5025"/>
                  </a:cubicBezTo>
                  <a:cubicBezTo>
                    <a:pt x="1742" y="4929"/>
                    <a:pt x="1711" y="4834"/>
                    <a:pt x="1671" y="4746"/>
                  </a:cubicBezTo>
                  <a:lnTo>
                    <a:pt x="1671" y="4746"/>
                  </a:lnTo>
                  <a:lnTo>
                    <a:pt x="2287" y="4632"/>
                  </a:lnTo>
                  <a:lnTo>
                    <a:pt x="2311" y="4632"/>
                  </a:lnTo>
                  <a:lnTo>
                    <a:pt x="2311" y="4620"/>
                  </a:lnTo>
                  <a:cubicBezTo>
                    <a:pt x="2394" y="3954"/>
                    <a:pt x="2454" y="3346"/>
                    <a:pt x="2465" y="2787"/>
                  </a:cubicBezTo>
                  <a:cubicBezTo>
                    <a:pt x="2489" y="2287"/>
                    <a:pt x="2477" y="1799"/>
                    <a:pt x="2430" y="1310"/>
                  </a:cubicBezTo>
                  <a:cubicBezTo>
                    <a:pt x="2394" y="989"/>
                    <a:pt x="2346" y="668"/>
                    <a:pt x="2287" y="346"/>
                  </a:cubicBezTo>
                  <a:cubicBezTo>
                    <a:pt x="2263" y="239"/>
                    <a:pt x="2227" y="144"/>
                    <a:pt x="2215" y="96"/>
                  </a:cubicBezTo>
                  <a:lnTo>
                    <a:pt x="2204" y="25"/>
                  </a:lnTo>
                  <a:cubicBezTo>
                    <a:pt x="2192" y="13"/>
                    <a:pt x="2192" y="1"/>
                    <a:pt x="2192"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3"/>
            <p:cNvSpPr/>
            <p:nvPr/>
          </p:nvSpPr>
          <p:spPr>
            <a:xfrm>
              <a:off x="1989758" y="2425138"/>
              <a:ext cx="21538" cy="101725"/>
            </a:xfrm>
            <a:custGeom>
              <a:rect b="b" l="l" r="r" t="t"/>
              <a:pathLst>
                <a:path extrusionOk="0" h="2796" w="592">
                  <a:moveTo>
                    <a:pt x="373" y="0"/>
                  </a:moveTo>
                  <a:cubicBezTo>
                    <a:pt x="351" y="0"/>
                    <a:pt x="326" y="3"/>
                    <a:pt x="298" y="10"/>
                  </a:cubicBezTo>
                  <a:cubicBezTo>
                    <a:pt x="0" y="81"/>
                    <a:pt x="48" y="641"/>
                    <a:pt x="48" y="641"/>
                  </a:cubicBezTo>
                  <a:cubicBezTo>
                    <a:pt x="48" y="641"/>
                    <a:pt x="0" y="2796"/>
                    <a:pt x="130" y="2796"/>
                  </a:cubicBezTo>
                  <a:cubicBezTo>
                    <a:pt x="130" y="2796"/>
                    <a:pt x="131" y="2796"/>
                    <a:pt x="131" y="2796"/>
                  </a:cubicBezTo>
                  <a:cubicBezTo>
                    <a:pt x="250" y="2772"/>
                    <a:pt x="310" y="2605"/>
                    <a:pt x="310" y="2605"/>
                  </a:cubicBezTo>
                  <a:lnTo>
                    <a:pt x="310" y="1772"/>
                  </a:lnTo>
                  <a:lnTo>
                    <a:pt x="572" y="1712"/>
                  </a:lnTo>
                  <a:lnTo>
                    <a:pt x="572" y="284"/>
                  </a:lnTo>
                  <a:cubicBezTo>
                    <a:pt x="572" y="284"/>
                    <a:pt x="591" y="0"/>
                    <a:pt x="37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3"/>
            <p:cNvSpPr/>
            <p:nvPr/>
          </p:nvSpPr>
          <p:spPr>
            <a:xfrm>
              <a:off x="1999691" y="2489428"/>
              <a:ext cx="55920" cy="2510"/>
            </a:xfrm>
            <a:custGeom>
              <a:rect b="b" l="l" r="r" t="t"/>
              <a:pathLst>
                <a:path extrusionOk="0" h="69" w="1537">
                  <a:moveTo>
                    <a:pt x="560" y="0"/>
                  </a:moveTo>
                  <a:cubicBezTo>
                    <a:pt x="373" y="0"/>
                    <a:pt x="184" y="11"/>
                    <a:pt x="1" y="29"/>
                  </a:cubicBezTo>
                  <a:cubicBezTo>
                    <a:pt x="188" y="55"/>
                    <a:pt x="383" y="69"/>
                    <a:pt x="574" y="69"/>
                  </a:cubicBezTo>
                  <a:cubicBezTo>
                    <a:pt x="637" y="69"/>
                    <a:pt x="700" y="67"/>
                    <a:pt x="763" y="64"/>
                  </a:cubicBezTo>
                  <a:cubicBezTo>
                    <a:pt x="828" y="67"/>
                    <a:pt x="893" y="69"/>
                    <a:pt x="958" y="69"/>
                  </a:cubicBezTo>
                  <a:cubicBezTo>
                    <a:pt x="1151" y="69"/>
                    <a:pt x="1340" y="55"/>
                    <a:pt x="1537" y="29"/>
                  </a:cubicBezTo>
                  <a:cubicBezTo>
                    <a:pt x="1345" y="11"/>
                    <a:pt x="1160" y="0"/>
                    <a:pt x="971" y="0"/>
                  </a:cubicBezTo>
                  <a:cubicBezTo>
                    <a:pt x="902" y="0"/>
                    <a:pt x="833" y="2"/>
                    <a:pt x="763" y="5"/>
                  </a:cubicBezTo>
                  <a:cubicBezTo>
                    <a:pt x="696" y="2"/>
                    <a:pt x="628" y="0"/>
                    <a:pt x="56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3"/>
            <p:cNvSpPr/>
            <p:nvPr/>
          </p:nvSpPr>
          <p:spPr>
            <a:xfrm>
              <a:off x="2075950" y="2240492"/>
              <a:ext cx="82334" cy="119189"/>
            </a:xfrm>
            <a:custGeom>
              <a:rect b="b" l="l" r="r" t="t"/>
              <a:pathLst>
                <a:path extrusionOk="0" h="3276" w="2263">
                  <a:moveTo>
                    <a:pt x="2263" y="1"/>
                  </a:moveTo>
                  <a:cubicBezTo>
                    <a:pt x="2203" y="1"/>
                    <a:pt x="2155" y="25"/>
                    <a:pt x="2096" y="37"/>
                  </a:cubicBezTo>
                  <a:cubicBezTo>
                    <a:pt x="1953" y="84"/>
                    <a:pt x="1798" y="144"/>
                    <a:pt x="1667" y="203"/>
                  </a:cubicBezTo>
                  <a:cubicBezTo>
                    <a:pt x="1191" y="429"/>
                    <a:pt x="786" y="775"/>
                    <a:pt x="477" y="1191"/>
                  </a:cubicBezTo>
                  <a:cubicBezTo>
                    <a:pt x="393" y="1310"/>
                    <a:pt x="322" y="1430"/>
                    <a:pt x="250" y="1572"/>
                  </a:cubicBezTo>
                  <a:cubicBezTo>
                    <a:pt x="191" y="1691"/>
                    <a:pt x="155" y="1822"/>
                    <a:pt x="120" y="1953"/>
                  </a:cubicBezTo>
                  <a:cubicBezTo>
                    <a:pt x="60" y="2180"/>
                    <a:pt x="24" y="2406"/>
                    <a:pt x="12" y="2644"/>
                  </a:cubicBezTo>
                  <a:cubicBezTo>
                    <a:pt x="0" y="2799"/>
                    <a:pt x="0" y="2954"/>
                    <a:pt x="12" y="3108"/>
                  </a:cubicBezTo>
                  <a:cubicBezTo>
                    <a:pt x="12" y="3168"/>
                    <a:pt x="24" y="3215"/>
                    <a:pt x="36" y="3275"/>
                  </a:cubicBezTo>
                  <a:cubicBezTo>
                    <a:pt x="36" y="3215"/>
                    <a:pt x="36" y="3156"/>
                    <a:pt x="36" y="3108"/>
                  </a:cubicBezTo>
                  <a:cubicBezTo>
                    <a:pt x="36" y="2989"/>
                    <a:pt x="36" y="2834"/>
                    <a:pt x="60" y="2644"/>
                  </a:cubicBezTo>
                  <a:cubicBezTo>
                    <a:pt x="72" y="2406"/>
                    <a:pt x="108" y="2180"/>
                    <a:pt x="167" y="1965"/>
                  </a:cubicBezTo>
                  <a:cubicBezTo>
                    <a:pt x="203" y="1834"/>
                    <a:pt x="250" y="1703"/>
                    <a:pt x="298" y="1584"/>
                  </a:cubicBezTo>
                  <a:cubicBezTo>
                    <a:pt x="370" y="1453"/>
                    <a:pt x="441" y="1334"/>
                    <a:pt x="524" y="1215"/>
                  </a:cubicBezTo>
                  <a:cubicBezTo>
                    <a:pt x="834" y="810"/>
                    <a:pt x="1227" y="477"/>
                    <a:pt x="1679" y="239"/>
                  </a:cubicBezTo>
                  <a:cubicBezTo>
                    <a:pt x="1822" y="167"/>
                    <a:pt x="1953" y="108"/>
                    <a:pt x="2108" y="60"/>
                  </a:cubicBezTo>
                  <a:cubicBezTo>
                    <a:pt x="2155" y="37"/>
                    <a:pt x="2215" y="25"/>
                    <a:pt x="2263"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3"/>
            <p:cNvSpPr/>
            <p:nvPr/>
          </p:nvSpPr>
          <p:spPr>
            <a:xfrm>
              <a:off x="1241212" y="2672837"/>
              <a:ext cx="686174" cy="185842"/>
            </a:xfrm>
            <a:custGeom>
              <a:rect b="b" l="l" r="r" t="t"/>
              <a:pathLst>
                <a:path extrusionOk="0" h="5108" w="18860">
                  <a:moveTo>
                    <a:pt x="0" y="0"/>
                  </a:moveTo>
                  <a:lnTo>
                    <a:pt x="10228" y="3786"/>
                  </a:lnTo>
                  <a:lnTo>
                    <a:pt x="18860" y="5108"/>
                  </a:lnTo>
                  <a:lnTo>
                    <a:pt x="8596" y="107"/>
                  </a:lnTo>
                  <a:lnTo>
                    <a:pt x="0"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3"/>
            <p:cNvSpPr/>
            <p:nvPr/>
          </p:nvSpPr>
          <p:spPr>
            <a:xfrm>
              <a:off x="1374192" y="2740364"/>
              <a:ext cx="55920" cy="82370"/>
            </a:xfrm>
            <a:custGeom>
              <a:rect b="b" l="l" r="r" t="t"/>
              <a:pathLst>
                <a:path extrusionOk="0" h="2264" w="1537">
                  <a:moveTo>
                    <a:pt x="304" y="1"/>
                  </a:moveTo>
                  <a:cubicBezTo>
                    <a:pt x="225" y="1"/>
                    <a:pt x="151" y="25"/>
                    <a:pt x="96" y="85"/>
                  </a:cubicBezTo>
                  <a:cubicBezTo>
                    <a:pt x="24" y="168"/>
                    <a:pt x="0" y="287"/>
                    <a:pt x="36" y="394"/>
                  </a:cubicBezTo>
                  <a:cubicBezTo>
                    <a:pt x="72" y="490"/>
                    <a:pt x="119" y="585"/>
                    <a:pt x="179" y="680"/>
                  </a:cubicBezTo>
                  <a:cubicBezTo>
                    <a:pt x="453" y="1156"/>
                    <a:pt x="643" y="1680"/>
                    <a:pt x="727" y="2228"/>
                  </a:cubicBezTo>
                  <a:lnTo>
                    <a:pt x="1536" y="2264"/>
                  </a:lnTo>
                  <a:cubicBezTo>
                    <a:pt x="1512" y="1859"/>
                    <a:pt x="1429" y="1466"/>
                    <a:pt x="1322" y="1073"/>
                  </a:cubicBezTo>
                  <a:cubicBezTo>
                    <a:pt x="1203" y="692"/>
                    <a:pt x="953" y="347"/>
                    <a:pt x="631" y="109"/>
                  </a:cubicBezTo>
                  <a:cubicBezTo>
                    <a:pt x="535" y="47"/>
                    <a:pt x="414" y="1"/>
                    <a:pt x="304"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3"/>
            <p:cNvSpPr/>
            <p:nvPr/>
          </p:nvSpPr>
          <p:spPr>
            <a:xfrm>
              <a:off x="1380669" y="2720099"/>
              <a:ext cx="232666" cy="157645"/>
            </a:xfrm>
            <a:custGeom>
              <a:rect b="b" l="l" r="r" t="t"/>
              <a:pathLst>
                <a:path extrusionOk="0" h="4333" w="6395">
                  <a:moveTo>
                    <a:pt x="2213" y="1"/>
                  </a:moveTo>
                  <a:cubicBezTo>
                    <a:pt x="2065" y="1"/>
                    <a:pt x="1906" y="64"/>
                    <a:pt x="1811" y="178"/>
                  </a:cubicBezTo>
                  <a:cubicBezTo>
                    <a:pt x="1501" y="559"/>
                    <a:pt x="239" y="2452"/>
                    <a:pt x="239" y="2452"/>
                  </a:cubicBezTo>
                  <a:cubicBezTo>
                    <a:pt x="239" y="2452"/>
                    <a:pt x="1" y="2845"/>
                    <a:pt x="168" y="3202"/>
                  </a:cubicBezTo>
                  <a:cubicBezTo>
                    <a:pt x="262" y="3410"/>
                    <a:pt x="454" y="3455"/>
                    <a:pt x="604" y="3455"/>
                  </a:cubicBezTo>
                  <a:cubicBezTo>
                    <a:pt x="720" y="3455"/>
                    <a:pt x="811" y="3428"/>
                    <a:pt x="811" y="3428"/>
                  </a:cubicBezTo>
                  <a:cubicBezTo>
                    <a:pt x="822" y="3654"/>
                    <a:pt x="953" y="3845"/>
                    <a:pt x="1144" y="3940"/>
                  </a:cubicBezTo>
                  <a:cubicBezTo>
                    <a:pt x="1254" y="4000"/>
                    <a:pt x="1375" y="4022"/>
                    <a:pt x="1490" y="4022"/>
                  </a:cubicBezTo>
                  <a:cubicBezTo>
                    <a:pt x="1761" y="4022"/>
                    <a:pt x="2001" y="3904"/>
                    <a:pt x="2001" y="3904"/>
                  </a:cubicBezTo>
                  <a:lnTo>
                    <a:pt x="3870" y="4333"/>
                  </a:lnTo>
                  <a:lnTo>
                    <a:pt x="4549" y="4261"/>
                  </a:lnTo>
                  <a:cubicBezTo>
                    <a:pt x="5490" y="4166"/>
                    <a:pt x="6252" y="3440"/>
                    <a:pt x="6395" y="2499"/>
                  </a:cubicBezTo>
                  <a:lnTo>
                    <a:pt x="4537" y="1809"/>
                  </a:lnTo>
                  <a:lnTo>
                    <a:pt x="4025" y="1809"/>
                  </a:lnTo>
                  <a:cubicBezTo>
                    <a:pt x="3894" y="1690"/>
                    <a:pt x="3739" y="1606"/>
                    <a:pt x="3573" y="1559"/>
                  </a:cubicBezTo>
                  <a:cubicBezTo>
                    <a:pt x="3551" y="1555"/>
                    <a:pt x="3529" y="1553"/>
                    <a:pt x="3507" y="1553"/>
                  </a:cubicBezTo>
                  <a:cubicBezTo>
                    <a:pt x="3403" y="1553"/>
                    <a:pt x="3309" y="1601"/>
                    <a:pt x="3239" y="1690"/>
                  </a:cubicBezTo>
                  <a:cubicBezTo>
                    <a:pt x="3466" y="1309"/>
                    <a:pt x="3716" y="904"/>
                    <a:pt x="3751" y="785"/>
                  </a:cubicBezTo>
                  <a:cubicBezTo>
                    <a:pt x="3847" y="570"/>
                    <a:pt x="3644" y="404"/>
                    <a:pt x="3323" y="404"/>
                  </a:cubicBezTo>
                  <a:cubicBezTo>
                    <a:pt x="2989" y="404"/>
                    <a:pt x="1537" y="2452"/>
                    <a:pt x="1537" y="2452"/>
                  </a:cubicBezTo>
                  <a:cubicBezTo>
                    <a:pt x="1537" y="2452"/>
                    <a:pt x="2442" y="809"/>
                    <a:pt x="2525" y="559"/>
                  </a:cubicBezTo>
                  <a:cubicBezTo>
                    <a:pt x="2665" y="168"/>
                    <a:pt x="2454" y="1"/>
                    <a:pt x="2213"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3"/>
            <p:cNvSpPr/>
            <p:nvPr/>
          </p:nvSpPr>
          <p:spPr>
            <a:xfrm>
              <a:off x="1457364" y="2780241"/>
              <a:ext cx="43332" cy="62432"/>
            </a:xfrm>
            <a:custGeom>
              <a:rect b="b" l="l" r="r" t="t"/>
              <a:pathLst>
                <a:path extrusionOk="0" h="1716" w="1191">
                  <a:moveTo>
                    <a:pt x="1167" y="1"/>
                  </a:moveTo>
                  <a:lnTo>
                    <a:pt x="1167" y="1"/>
                  </a:lnTo>
                  <a:cubicBezTo>
                    <a:pt x="1143" y="25"/>
                    <a:pt x="1131" y="49"/>
                    <a:pt x="1120" y="72"/>
                  </a:cubicBezTo>
                  <a:lnTo>
                    <a:pt x="989" y="251"/>
                  </a:lnTo>
                  <a:cubicBezTo>
                    <a:pt x="869" y="394"/>
                    <a:pt x="727" y="608"/>
                    <a:pt x="560" y="846"/>
                  </a:cubicBezTo>
                  <a:cubicBezTo>
                    <a:pt x="405" y="1084"/>
                    <a:pt x="262" y="1299"/>
                    <a:pt x="155" y="1454"/>
                  </a:cubicBezTo>
                  <a:cubicBezTo>
                    <a:pt x="96" y="1537"/>
                    <a:pt x="48" y="1620"/>
                    <a:pt x="0" y="1715"/>
                  </a:cubicBezTo>
                  <a:cubicBezTo>
                    <a:pt x="72" y="1644"/>
                    <a:pt x="131" y="1561"/>
                    <a:pt x="191" y="1477"/>
                  </a:cubicBezTo>
                  <a:cubicBezTo>
                    <a:pt x="298" y="1334"/>
                    <a:pt x="453" y="1120"/>
                    <a:pt x="608" y="882"/>
                  </a:cubicBezTo>
                  <a:cubicBezTo>
                    <a:pt x="941" y="406"/>
                    <a:pt x="1191" y="25"/>
                    <a:pt x="116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3"/>
            <p:cNvSpPr/>
            <p:nvPr/>
          </p:nvSpPr>
          <p:spPr>
            <a:xfrm>
              <a:off x="1495494" y="2781551"/>
              <a:ext cx="35546" cy="74984"/>
            </a:xfrm>
            <a:custGeom>
              <a:rect b="b" l="l" r="r" t="t"/>
              <a:pathLst>
                <a:path extrusionOk="0" h="2061" w="977">
                  <a:moveTo>
                    <a:pt x="726" y="1"/>
                  </a:moveTo>
                  <a:lnTo>
                    <a:pt x="726" y="1"/>
                  </a:lnTo>
                  <a:cubicBezTo>
                    <a:pt x="798" y="84"/>
                    <a:pt x="857" y="191"/>
                    <a:pt x="893" y="298"/>
                  </a:cubicBezTo>
                  <a:cubicBezTo>
                    <a:pt x="929" y="417"/>
                    <a:pt x="905" y="536"/>
                    <a:pt x="845" y="644"/>
                  </a:cubicBezTo>
                  <a:cubicBezTo>
                    <a:pt x="786" y="763"/>
                    <a:pt x="703" y="906"/>
                    <a:pt x="607" y="1037"/>
                  </a:cubicBezTo>
                  <a:cubicBezTo>
                    <a:pt x="441" y="1322"/>
                    <a:pt x="286" y="1572"/>
                    <a:pt x="167" y="1751"/>
                  </a:cubicBezTo>
                  <a:cubicBezTo>
                    <a:pt x="107" y="1846"/>
                    <a:pt x="48" y="1953"/>
                    <a:pt x="0" y="2060"/>
                  </a:cubicBezTo>
                  <a:cubicBezTo>
                    <a:pt x="83" y="1965"/>
                    <a:pt x="143" y="1870"/>
                    <a:pt x="202" y="1775"/>
                  </a:cubicBezTo>
                  <a:cubicBezTo>
                    <a:pt x="322" y="1596"/>
                    <a:pt x="488" y="1346"/>
                    <a:pt x="667" y="1072"/>
                  </a:cubicBezTo>
                  <a:cubicBezTo>
                    <a:pt x="750" y="929"/>
                    <a:pt x="834" y="798"/>
                    <a:pt x="893" y="667"/>
                  </a:cubicBezTo>
                  <a:cubicBezTo>
                    <a:pt x="964" y="548"/>
                    <a:pt x="976" y="405"/>
                    <a:pt x="929" y="286"/>
                  </a:cubicBezTo>
                  <a:cubicBezTo>
                    <a:pt x="905" y="203"/>
                    <a:pt x="857" y="120"/>
                    <a:pt x="798" y="60"/>
                  </a:cubicBezTo>
                  <a:cubicBezTo>
                    <a:pt x="762" y="13"/>
                    <a:pt x="726" y="1"/>
                    <a:pt x="72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3"/>
            <p:cNvSpPr/>
            <p:nvPr/>
          </p:nvSpPr>
          <p:spPr>
            <a:xfrm>
              <a:off x="1522781" y="2807965"/>
              <a:ext cx="25577" cy="55483"/>
            </a:xfrm>
            <a:custGeom>
              <a:rect b="b" l="l" r="r" t="t"/>
              <a:pathLst>
                <a:path extrusionOk="0" h="1525" w="703">
                  <a:moveTo>
                    <a:pt x="274" y="1"/>
                  </a:moveTo>
                  <a:cubicBezTo>
                    <a:pt x="226" y="13"/>
                    <a:pt x="191" y="25"/>
                    <a:pt x="143" y="49"/>
                  </a:cubicBezTo>
                  <a:cubicBezTo>
                    <a:pt x="119" y="60"/>
                    <a:pt x="95" y="72"/>
                    <a:pt x="60" y="96"/>
                  </a:cubicBezTo>
                  <a:cubicBezTo>
                    <a:pt x="24" y="120"/>
                    <a:pt x="0" y="144"/>
                    <a:pt x="0" y="144"/>
                  </a:cubicBezTo>
                  <a:cubicBezTo>
                    <a:pt x="24" y="144"/>
                    <a:pt x="48" y="132"/>
                    <a:pt x="72" y="120"/>
                  </a:cubicBezTo>
                  <a:cubicBezTo>
                    <a:pt x="131" y="84"/>
                    <a:pt x="203" y="60"/>
                    <a:pt x="274" y="49"/>
                  </a:cubicBezTo>
                  <a:cubicBezTo>
                    <a:pt x="322" y="49"/>
                    <a:pt x="369" y="60"/>
                    <a:pt x="417" y="84"/>
                  </a:cubicBezTo>
                  <a:cubicBezTo>
                    <a:pt x="465" y="108"/>
                    <a:pt x="512" y="132"/>
                    <a:pt x="548" y="180"/>
                  </a:cubicBezTo>
                  <a:cubicBezTo>
                    <a:pt x="619" y="287"/>
                    <a:pt x="643" y="418"/>
                    <a:pt x="607" y="549"/>
                  </a:cubicBezTo>
                  <a:cubicBezTo>
                    <a:pt x="572" y="680"/>
                    <a:pt x="524" y="799"/>
                    <a:pt x="476" y="918"/>
                  </a:cubicBezTo>
                  <a:lnTo>
                    <a:pt x="334" y="1227"/>
                  </a:lnTo>
                  <a:cubicBezTo>
                    <a:pt x="286" y="1323"/>
                    <a:pt x="262" y="1418"/>
                    <a:pt x="238" y="1525"/>
                  </a:cubicBezTo>
                  <a:cubicBezTo>
                    <a:pt x="286" y="1430"/>
                    <a:pt x="334" y="1334"/>
                    <a:pt x="369" y="1239"/>
                  </a:cubicBezTo>
                  <a:cubicBezTo>
                    <a:pt x="417" y="1156"/>
                    <a:pt x="465" y="1061"/>
                    <a:pt x="524" y="942"/>
                  </a:cubicBezTo>
                  <a:cubicBezTo>
                    <a:pt x="584" y="822"/>
                    <a:pt x="631" y="692"/>
                    <a:pt x="667" y="561"/>
                  </a:cubicBezTo>
                  <a:cubicBezTo>
                    <a:pt x="703" y="418"/>
                    <a:pt x="679" y="263"/>
                    <a:pt x="595" y="144"/>
                  </a:cubicBezTo>
                  <a:cubicBezTo>
                    <a:pt x="548" y="96"/>
                    <a:pt x="500" y="60"/>
                    <a:pt x="441" y="37"/>
                  </a:cubicBezTo>
                  <a:cubicBezTo>
                    <a:pt x="381" y="13"/>
                    <a:pt x="334" y="1"/>
                    <a:pt x="274"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3"/>
            <p:cNvSpPr/>
            <p:nvPr/>
          </p:nvSpPr>
          <p:spPr>
            <a:xfrm>
              <a:off x="1543992" y="2798869"/>
              <a:ext cx="29943" cy="63306"/>
            </a:xfrm>
            <a:custGeom>
              <a:rect b="b" l="l" r="r" t="t"/>
              <a:pathLst>
                <a:path extrusionOk="0" h="1740" w="823">
                  <a:moveTo>
                    <a:pt x="1" y="1"/>
                  </a:moveTo>
                  <a:cubicBezTo>
                    <a:pt x="84" y="49"/>
                    <a:pt x="167" y="108"/>
                    <a:pt x="251" y="168"/>
                  </a:cubicBezTo>
                  <a:cubicBezTo>
                    <a:pt x="632" y="489"/>
                    <a:pt x="751" y="1025"/>
                    <a:pt x="536" y="1477"/>
                  </a:cubicBezTo>
                  <a:cubicBezTo>
                    <a:pt x="465" y="1644"/>
                    <a:pt x="382" y="1727"/>
                    <a:pt x="393" y="1739"/>
                  </a:cubicBezTo>
                  <a:cubicBezTo>
                    <a:pt x="393" y="1739"/>
                    <a:pt x="417" y="1715"/>
                    <a:pt x="453" y="1680"/>
                  </a:cubicBezTo>
                  <a:cubicBezTo>
                    <a:pt x="501" y="1620"/>
                    <a:pt x="548" y="1561"/>
                    <a:pt x="572" y="1489"/>
                  </a:cubicBezTo>
                  <a:cubicBezTo>
                    <a:pt x="822" y="1025"/>
                    <a:pt x="691" y="453"/>
                    <a:pt x="274" y="132"/>
                  </a:cubicBezTo>
                  <a:cubicBezTo>
                    <a:pt x="215" y="84"/>
                    <a:pt x="143" y="49"/>
                    <a:pt x="84" y="25"/>
                  </a:cubicBezTo>
                  <a:cubicBezTo>
                    <a:pt x="60" y="13"/>
                    <a:pt x="24" y="1"/>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3"/>
            <p:cNvSpPr/>
            <p:nvPr/>
          </p:nvSpPr>
          <p:spPr>
            <a:xfrm>
              <a:off x="1391511" y="2759466"/>
              <a:ext cx="32526" cy="48534"/>
            </a:xfrm>
            <a:custGeom>
              <a:rect b="b" l="l" r="r" t="t"/>
              <a:pathLst>
                <a:path extrusionOk="0" h="1334" w="894">
                  <a:moveTo>
                    <a:pt x="894" y="0"/>
                  </a:moveTo>
                  <a:lnTo>
                    <a:pt x="894" y="0"/>
                  </a:lnTo>
                  <a:cubicBezTo>
                    <a:pt x="727" y="215"/>
                    <a:pt x="560" y="429"/>
                    <a:pt x="417" y="655"/>
                  </a:cubicBezTo>
                  <a:cubicBezTo>
                    <a:pt x="263" y="870"/>
                    <a:pt x="120" y="1096"/>
                    <a:pt x="1" y="1334"/>
                  </a:cubicBezTo>
                  <a:cubicBezTo>
                    <a:pt x="167" y="1132"/>
                    <a:pt x="334" y="905"/>
                    <a:pt x="477" y="679"/>
                  </a:cubicBezTo>
                  <a:cubicBezTo>
                    <a:pt x="632" y="465"/>
                    <a:pt x="774" y="239"/>
                    <a:pt x="89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3"/>
            <p:cNvSpPr/>
            <p:nvPr/>
          </p:nvSpPr>
          <p:spPr>
            <a:xfrm>
              <a:off x="1615922" y="2655445"/>
              <a:ext cx="263810" cy="167723"/>
            </a:xfrm>
            <a:custGeom>
              <a:rect b="b" l="l" r="r" t="t"/>
              <a:pathLst>
                <a:path extrusionOk="0" h="4610" w="7251">
                  <a:moveTo>
                    <a:pt x="1980" y="1"/>
                  </a:moveTo>
                  <a:cubicBezTo>
                    <a:pt x="1793" y="1"/>
                    <a:pt x="1608" y="71"/>
                    <a:pt x="1464" y="192"/>
                  </a:cubicBezTo>
                  <a:lnTo>
                    <a:pt x="0" y="1431"/>
                  </a:lnTo>
                  <a:lnTo>
                    <a:pt x="6382" y="4526"/>
                  </a:lnTo>
                  <a:lnTo>
                    <a:pt x="7251" y="4610"/>
                  </a:lnTo>
                  <a:lnTo>
                    <a:pt x="6870" y="1657"/>
                  </a:lnTo>
                  <a:lnTo>
                    <a:pt x="5691" y="1395"/>
                  </a:lnTo>
                  <a:lnTo>
                    <a:pt x="4572" y="335"/>
                  </a:lnTo>
                  <a:cubicBezTo>
                    <a:pt x="4429" y="204"/>
                    <a:pt x="4251" y="133"/>
                    <a:pt x="4072" y="121"/>
                  </a:cubicBezTo>
                  <a:lnTo>
                    <a:pt x="2024" y="2"/>
                  </a:lnTo>
                  <a:cubicBezTo>
                    <a:pt x="2009" y="1"/>
                    <a:pt x="1995" y="1"/>
                    <a:pt x="1980"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3"/>
            <p:cNvSpPr/>
            <p:nvPr/>
          </p:nvSpPr>
          <p:spPr>
            <a:xfrm>
              <a:off x="1650122" y="2691465"/>
              <a:ext cx="89719" cy="32089"/>
            </a:xfrm>
            <a:custGeom>
              <a:rect b="b" l="l" r="r" t="t"/>
              <a:pathLst>
                <a:path extrusionOk="0" h="882" w="2466">
                  <a:moveTo>
                    <a:pt x="1632" y="0"/>
                  </a:moveTo>
                  <a:cubicBezTo>
                    <a:pt x="1453" y="0"/>
                    <a:pt x="1275" y="48"/>
                    <a:pt x="1120" y="119"/>
                  </a:cubicBezTo>
                  <a:cubicBezTo>
                    <a:pt x="953" y="191"/>
                    <a:pt x="798" y="286"/>
                    <a:pt x="667" y="405"/>
                  </a:cubicBezTo>
                  <a:cubicBezTo>
                    <a:pt x="536" y="500"/>
                    <a:pt x="429" y="596"/>
                    <a:pt x="322" y="667"/>
                  </a:cubicBezTo>
                  <a:cubicBezTo>
                    <a:pt x="132" y="810"/>
                    <a:pt x="1" y="881"/>
                    <a:pt x="1" y="881"/>
                  </a:cubicBezTo>
                  <a:cubicBezTo>
                    <a:pt x="36" y="881"/>
                    <a:pt x="72" y="869"/>
                    <a:pt x="96" y="846"/>
                  </a:cubicBezTo>
                  <a:cubicBezTo>
                    <a:pt x="191" y="810"/>
                    <a:pt x="274" y="750"/>
                    <a:pt x="346" y="703"/>
                  </a:cubicBezTo>
                  <a:cubicBezTo>
                    <a:pt x="453" y="631"/>
                    <a:pt x="572" y="536"/>
                    <a:pt x="703" y="441"/>
                  </a:cubicBezTo>
                  <a:cubicBezTo>
                    <a:pt x="834" y="334"/>
                    <a:pt x="989" y="250"/>
                    <a:pt x="1144" y="167"/>
                  </a:cubicBezTo>
                  <a:cubicBezTo>
                    <a:pt x="1345" y="74"/>
                    <a:pt x="1550" y="45"/>
                    <a:pt x="1734" y="45"/>
                  </a:cubicBezTo>
                  <a:cubicBezTo>
                    <a:pt x="1854" y="45"/>
                    <a:pt x="1966" y="57"/>
                    <a:pt x="2060" y="72"/>
                  </a:cubicBezTo>
                  <a:cubicBezTo>
                    <a:pt x="2266" y="101"/>
                    <a:pt x="2407" y="122"/>
                    <a:pt x="2451" y="122"/>
                  </a:cubicBezTo>
                  <a:cubicBezTo>
                    <a:pt x="2460" y="122"/>
                    <a:pt x="2465" y="121"/>
                    <a:pt x="2465" y="119"/>
                  </a:cubicBezTo>
                  <a:cubicBezTo>
                    <a:pt x="2429" y="107"/>
                    <a:pt x="2394" y="95"/>
                    <a:pt x="2358" y="95"/>
                  </a:cubicBezTo>
                  <a:cubicBezTo>
                    <a:pt x="2299" y="84"/>
                    <a:pt x="2191" y="60"/>
                    <a:pt x="2072" y="36"/>
                  </a:cubicBezTo>
                  <a:cubicBezTo>
                    <a:pt x="1929" y="12"/>
                    <a:pt x="1787" y="0"/>
                    <a:pt x="163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3"/>
            <p:cNvSpPr/>
            <p:nvPr/>
          </p:nvSpPr>
          <p:spPr>
            <a:xfrm>
              <a:off x="1702987" y="2733925"/>
              <a:ext cx="51991" cy="17791"/>
            </a:xfrm>
            <a:custGeom>
              <a:rect b="b" l="l" r="r" t="t"/>
              <a:pathLst>
                <a:path extrusionOk="0" h="489" w="1429">
                  <a:moveTo>
                    <a:pt x="1038" y="1"/>
                  </a:moveTo>
                  <a:cubicBezTo>
                    <a:pt x="910" y="1"/>
                    <a:pt x="780" y="22"/>
                    <a:pt x="655" y="71"/>
                  </a:cubicBezTo>
                  <a:cubicBezTo>
                    <a:pt x="488" y="143"/>
                    <a:pt x="322" y="226"/>
                    <a:pt x="167" y="333"/>
                  </a:cubicBezTo>
                  <a:cubicBezTo>
                    <a:pt x="107" y="381"/>
                    <a:pt x="48" y="429"/>
                    <a:pt x="0" y="488"/>
                  </a:cubicBezTo>
                  <a:cubicBezTo>
                    <a:pt x="72" y="452"/>
                    <a:pt x="131" y="417"/>
                    <a:pt x="191" y="369"/>
                  </a:cubicBezTo>
                  <a:cubicBezTo>
                    <a:pt x="345" y="274"/>
                    <a:pt x="512" y="190"/>
                    <a:pt x="679" y="131"/>
                  </a:cubicBezTo>
                  <a:cubicBezTo>
                    <a:pt x="818" y="71"/>
                    <a:pt x="966" y="45"/>
                    <a:pt x="1116" y="45"/>
                  </a:cubicBezTo>
                  <a:cubicBezTo>
                    <a:pt x="1145" y="45"/>
                    <a:pt x="1174" y="46"/>
                    <a:pt x="1203" y="48"/>
                  </a:cubicBezTo>
                  <a:cubicBezTo>
                    <a:pt x="1326" y="68"/>
                    <a:pt x="1405" y="98"/>
                    <a:pt x="1424" y="98"/>
                  </a:cubicBezTo>
                  <a:cubicBezTo>
                    <a:pt x="1427" y="98"/>
                    <a:pt x="1429" y="97"/>
                    <a:pt x="1429" y="95"/>
                  </a:cubicBezTo>
                  <a:cubicBezTo>
                    <a:pt x="1357" y="48"/>
                    <a:pt x="1286" y="12"/>
                    <a:pt x="1203" y="12"/>
                  </a:cubicBezTo>
                  <a:cubicBezTo>
                    <a:pt x="1149" y="5"/>
                    <a:pt x="1093" y="1"/>
                    <a:pt x="103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3"/>
            <p:cNvSpPr/>
            <p:nvPr/>
          </p:nvSpPr>
          <p:spPr>
            <a:xfrm>
              <a:off x="1821668" y="2705764"/>
              <a:ext cx="29070" cy="38602"/>
            </a:xfrm>
            <a:custGeom>
              <a:rect b="b" l="l" r="r" t="t"/>
              <a:pathLst>
                <a:path extrusionOk="0" h="1061" w="799">
                  <a:moveTo>
                    <a:pt x="12" y="0"/>
                  </a:moveTo>
                  <a:lnTo>
                    <a:pt x="12" y="0"/>
                  </a:lnTo>
                  <a:cubicBezTo>
                    <a:pt x="0" y="12"/>
                    <a:pt x="179" y="238"/>
                    <a:pt x="405" y="536"/>
                  </a:cubicBezTo>
                  <a:cubicBezTo>
                    <a:pt x="615" y="815"/>
                    <a:pt x="779" y="1060"/>
                    <a:pt x="797" y="1060"/>
                  </a:cubicBezTo>
                  <a:cubicBezTo>
                    <a:pt x="798" y="1060"/>
                    <a:pt x="798" y="1060"/>
                    <a:pt x="798" y="1060"/>
                  </a:cubicBezTo>
                  <a:cubicBezTo>
                    <a:pt x="703" y="857"/>
                    <a:pt x="584" y="667"/>
                    <a:pt x="441" y="500"/>
                  </a:cubicBezTo>
                  <a:cubicBezTo>
                    <a:pt x="322" y="310"/>
                    <a:pt x="179" y="143"/>
                    <a:pt x="1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3"/>
            <p:cNvSpPr/>
            <p:nvPr/>
          </p:nvSpPr>
          <p:spPr>
            <a:xfrm>
              <a:off x="1705133" y="2556555"/>
              <a:ext cx="126538" cy="103326"/>
            </a:xfrm>
            <a:custGeom>
              <a:rect b="b" l="l" r="r" t="t"/>
              <a:pathLst>
                <a:path extrusionOk="0" h="2840" w="3478">
                  <a:moveTo>
                    <a:pt x="3193" y="1"/>
                  </a:moveTo>
                  <a:cubicBezTo>
                    <a:pt x="3136" y="1"/>
                    <a:pt x="3080" y="22"/>
                    <a:pt x="3037" y="65"/>
                  </a:cubicBezTo>
                  <a:lnTo>
                    <a:pt x="1" y="2791"/>
                  </a:lnTo>
                  <a:lnTo>
                    <a:pt x="775" y="2839"/>
                  </a:lnTo>
                  <a:lnTo>
                    <a:pt x="3370" y="422"/>
                  </a:lnTo>
                  <a:cubicBezTo>
                    <a:pt x="3465" y="339"/>
                    <a:pt x="3477" y="172"/>
                    <a:pt x="3382" y="77"/>
                  </a:cubicBezTo>
                  <a:cubicBezTo>
                    <a:pt x="3370" y="65"/>
                    <a:pt x="3358" y="53"/>
                    <a:pt x="3346" y="53"/>
                  </a:cubicBezTo>
                  <a:cubicBezTo>
                    <a:pt x="3301" y="19"/>
                    <a:pt x="3247" y="1"/>
                    <a:pt x="3193"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3"/>
            <p:cNvSpPr/>
            <p:nvPr/>
          </p:nvSpPr>
          <p:spPr>
            <a:xfrm>
              <a:off x="1705133" y="2556555"/>
              <a:ext cx="126538" cy="103326"/>
            </a:xfrm>
            <a:custGeom>
              <a:rect b="b" l="l" r="r" t="t"/>
              <a:pathLst>
                <a:path extrusionOk="0" h="2840" w="3478">
                  <a:moveTo>
                    <a:pt x="3193" y="1"/>
                  </a:moveTo>
                  <a:cubicBezTo>
                    <a:pt x="3136" y="1"/>
                    <a:pt x="3080" y="22"/>
                    <a:pt x="3037" y="65"/>
                  </a:cubicBezTo>
                  <a:lnTo>
                    <a:pt x="1" y="2791"/>
                  </a:lnTo>
                  <a:lnTo>
                    <a:pt x="775" y="2839"/>
                  </a:lnTo>
                  <a:lnTo>
                    <a:pt x="3370" y="422"/>
                  </a:lnTo>
                  <a:cubicBezTo>
                    <a:pt x="3465" y="339"/>
                    <a:pt x="3477" y="172"/>
                    <a:pt x="3382" y="77"/>
                  </a:cubicBezTo>
                  <a:cubicBezTo>
                    <a:pt x="3370" y="65"/>
                    <a:pt x="3358" y="53"/>
                    <a:pt x="3346" y="53"/>
                  </a:cubicBezTo>
                  <a:cubicBezTo>
                    <a:pt x="3301" y="19"/>
                    <a:pt x="3247" y="1"/>
                    <a:pt x="3193" y="1"/>
                  </a:cubicBezTo>
                  <a:close/>
                </a:path>
              </a:pathLst>
            </a:custGeom>
            <a:solidFill>
              <a:srgbClr val="000000">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5"/>
          <p:cNvSpPr txBox="1"/>
          <p:nvPr>
            <p:ph type="title"/>
          </p:nvPr>
        </p:nvSpPr>
        <p:spPr>
          <a:xfrm>
            <a:off x="311700" y="648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80" name="Google Shape;380;p35"/>
          <p:cNvSpPr txBox="1"/>
          <p:nvPr>
            <p:ph idx="2" type="title"/>
          </p:nvPr>
        </p:nvSpPr>
        <p:spPr>
          <a:xfrm>
            <a:off x="2133000" y="2921250"/>
            <a:ext cx="4878000" cy="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EA9999"/>
                </a:solidFill>
              </a:rPr>
              <a:t>PREA</a:t>
            </a:r>
            <a:r>
              <a:rPr b="1" i="1" lang="en">
                <a:solidFill>
                  <a:srgbClr val="1155CC"/>
                </a:solidFill>
              </a:rPr>
              <a:t>MBLE</a:t>
            </a:r>
            <a:endParaRPr b="1" i="1">
              <a:solidFill>
                <a:srgbClr val="1155CC"/>
              </a:solidFill>
            </a:endParaRPr>
          </a:p>
        </p:txBody>
      </p:sp>
      <p:sp>
        <p:nvSpPr>
          <p:cNvPr id="381" name="Google Shape;381;p35"/>
          <p:cNvSpPr txBox="1"/>
          <p:nvPr>
            <p:ph idx="1" type="subTitle"/>
          </p:nvPr>
        </p:nvSpPr>
        <p:spPr>
          <a:xfrm>
            <a:off x="1958250" y="3601250"/>
            <a:ext cx="56886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1C4587"/>
                </a:solidFill>
                <a:latin typeface="Fjalla One"/>
                <a:ea typeface="Fjalla One"/>
                <a:cs typeface="Fjalla One"/>
                <a:sym typeface="Fjalla One"/>
              </a:rPr>
              <a:t>A brief introduction of the problem and proposed solution.</a:t>
            </a:r>
            <a:endParaRPr i="1" sz="1800">
              <a:solidFill>
                <a:srgbClr val="1C4587"/>
              </a:solidFill>
              <a:latin typeface="Fjalla One"/>
              <a:ea typeface="Fjalla One"/>
              <a:cs typeface="Fjalla One"/>
              <a:sym typeface="Fjalla One"/>
            </a:endParaRPr>
          </a:p>
          <a:p>
            <a:pPr indent="0" lvl="0" marL="0" rtl="0" algn="l">
              <a:spcBef>
                <a:spcPts val="0"/>
              </a:spcBef>
              <a:spcAft>
                <a:spcPts val="0"/>
              </a:spcAft>
              <a:buNone/>
            </a:pPr>
            <a:r>
              <a:t/>
            </a:r>
            <a:endParaRPr i="1" sz="2200">
              <a:solidFill>
                <a:srgbClr val="1C4587"/>
              </a:solidFill>
              <a:latin typeface="Fjalla One"/>
              <a:ea typeface="Fjalla One"/>
              <a:cs typeface="Fjalla One"/>
              <a:sym typeface="Fjall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ph idx="1" type="body"/>
          </p:nvPr>
        </p:nvSpPr>
        <p:spPr>
          <a:xfrm>
            <a:off x="0" y="781400"/>
            <a:ext cx="4821900" cy="432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800">
                <a:solidFill>
                  <a:srgbClr val="E06666"/>
                </a:solidFill>
                <a:highlight>
                  <a:srgbClr val="FFFFFF"/>
                </a:highlight>
                <a:latin typeface="Merriweather"/>
                <a:ea typeface="Merriweather"/>
                <a:cs typeface="Merriweather"/>
                <a:sym typeface="Merriweather"/>
              </a:rPr>
              <a:t>Heart disease describes a range of conditions that affect your heart. Diseases under the heart disease umbrella include blood vessel diseases, such as coronary artery disease; heart rhythm problems (arrhythm). </a:t>
            </a:r>
            <a:r>
              <a:rPr i="1" lang="en" sz="1850">
                <a:solidFill>
                  <a:srgbClr val="E06666"/>
                </a:solidFill>
                <a:latin typeface="Merriweather"/>
                <a:ea typeface="Merriweather"/>
                <a:cs typeface="Merriweather"/>
                <a:sym typeface="Merriweather"/>
              </a:rPr>
              <a:t>While heart disease can be deadly, it’s also preventable in most people. By adopting healthy lifestyle habits early and keeping track of the performance of your heart, you can potentially live longer with a healthier heart. Apart from Heart diseases, there are various types of diseases that can affect different parts of a human body like Diabetes, Blood Pressure, etc.</a:t>
            </a:r>
            <a:endParaRPr i="1" sz="2200">
              <a:solidFill>
                <a:srgbClr val="E06666"/>
              </a:solidFill>
              <a:highlight>
                <a:srgbClr val="FFFFFF"/>
              </a:highlight>
              <a:latin typeface="Merriweather"/>
              <a:ea typeface="Merriweather"/>
              <a:cs typeface="Merriweather"/>
              <a:sym typeface="Merriweather"/>
            </a:endParaRPr>
          </a:p>
        </p:txBody>
      </p:sp>
      <p:sp>
        <p:nvSpPr>
          <p:cNvPr id="387" name="Google Shape;387;p36"/>
          <p:cNvSpPr txBox="1"/>
          <p:nvPr>
            <p:ph type="title"/>
          </p:nvPr>
        </p:nvSpPr>
        <p:spPr>
          <a:xfrm>
            <a:off x="111550" y="169100"/>
            <a:ext cx="4275900" cy="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3900">
                <a:solidFill>
                  <a:srgbClr val="EA9999"/>
                </a:solidFill>
              </a:rPr>
              <a:t>INTRO</a:t>
            </a:r>
            <a:r>
              <a:rPr b="1" i="1" lang="en" sz="3900"/>
              <a:t>DUCTION</a:t>
            </a:r>
            <a:endParaRPr b="1" i="1" sz="4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type="title"/>
          </p:nvPr>
        </p:nvSpPr>
        <p:spPr>
          <a:xfrm>
            <a:off x="0" y="342750"/>
            <a:ext cx="9144000" cy="5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3200">
                <a:solidFill>
                  <a:srgbClr val="EA9999"/>
                </a:solidFill>
              </a:rPr>
              <a:t>P</a:t>
            </a:r>
            <a:r>
              <a:rPr b="1" i="1" lang="en" sz="3200">
                <a:solidFill>
                  <a:srgbClr val="3C78D8"/>
                </a:solidFill>
              </a:rPr>
              <a:t>ROBLEM </a:t>
            </a:r>
            <a:r>
              <a:rPr b="1" i="1" lang="en" sz="3200">
                <a:solidFill>
                  <a:srgbClr val="EA9999"/>
                </a:solidFill>
              </a:rPr>
              <a:t>S</a:t>
            </a:r>
            <a:r>
              <a:rPr b="1" i="1" lang="en" sz="3200">
                <a:solidFill>
                  <a:srgbClr val="3C78D8"/>
                </a:solidFill>
              </a:rPr>
              <a:t>TATEMENT</a:t>
            </a:r>
            <a:endParaRPr b="1" i="1" sz="3200">
              <a:solidFill>
                <a:srgbClr val="3C78D8"/>
              </a:solidFill>
            </a:endParaRPr>
          </a:p>
        </p:txBody>
      </p:sp>
      <p:sp>
        <p:nvSpPr>
          <p:cNvPr id="393" name="Google Shape;393;p37"/>
          <p:cNvSpPr txBox="1"/>
          <p:nvPr>
            <p:ph idx="1" type="body"/>
          </p:nvPr>
        </p:nvSpPr>
        <p:spPr>
          <a:xfrm>
            <a:off x="4052825" y="1162175"/>
            <a:ext cx="4994700" cy="36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50">
                <a:solidFill>
                  <a:srgbClr val="EA9999"/>
                </a:solidFill>
                <a:highlight>
                  <a:srgbClr val="FFFFFF"/>
                </a:highlight>
                <a:latin typeface="Fjalla One"/>
                <a:ea typeface="Fjalla One"/>
                <a:cs typeface="Fjalla One"/>
                <a:sym typeface="Fjalla One"/>
              </a:rPr>
              <a:t>We all are well aware of the fact that the number of patients of age 30 and above are more prominent to heart diseases and this number is increasing rapidly.It is a leading cause of death for older generation . Also, since the availability of doctors nowadays is very less and many people are not able to afford the consultation. Therefore, In order to tackle this problem, our team has built a web application which would help the user to keep a track of their heart’s health and</a:t>
            </a:r>
            <a:r>
              <a:rPr lang="en" sz="2400">
                <a:solidFill>
                  <a:srgbClr val="EA9999"/>
                </a:solidFill>
                <a:latin typeface="Fjalla One"/>
                <a:ea typeface="Fjalla One"/>
                <a:cs typeface="Fjalla One"/>
                <a:sym typeface="Fjalla One"/>
              </a:rPr>
              <a:t> </a:t>
            </a:r>
            <a:r>
              <a:rPr lang="en" sz="1800">
                <a:solidFill>
                  <a:srgbClr val="EA9999"/>
                </a:solidFill>
                <a:latin typeface="Fjalla One"/>
                <a:ea typeface="Fjalla One"/>
                <a:cs typeface="Fjalla One"/>
                <a:sym typeface="Fjalla One"/>
              </a:rPr>
              <a:t>we attempt to contribute towards a person’s healthy heart.</a:t>
            </a:r>
            <a:endParaRPr sz="2400">
              <a:solidFill>
                <a:srgbClr val="EA9999"/>
              </a:solidFill>
              <a:latin typeface="Fjalla One"/>
              <a:ea typeface="Fjalla One"/>
              <a:cs typeface="Fjalla One"/>
              <a:sym typeface="Fjalla One"/>
            </a:endParaRPr>
          </a:p>
          <a:p>
            <a:pPr indent="0" lvl="0" marL="457200" rtl="0" algn="l">
              <a:spcBef>
                <a:spcPts val="1600"/>
              </a:spcBef>
              <a:spcAft>
                <a:spcPts val="1600"/>
              </a:spcAft>
              <a:buNone/>
            </a:pPr>
            <a:r>
              <a:t/>
            </a:r>
            <a:endParaRPr sz="1700"/>
          </a:p>
        </p:txBody>
      </p:sp>
      <p:grpSp>
        <p:nvGrpSpPr>
          <p:cNvPr id="394" name="Google Shape;394;p37"/>
          <p:cNvGrpSpPr/>
          <p:nvPr/>
        </p:nvGrpSpPr>
        <p:grpSpPr>
          <a:xfrm>
            <a:off x="847725" y="1521050"/>
            <a:ext cx="3114686" cy="3047830"/>
            <a:chOff x="847725" y="1521050"/>
            <a:chExt cx="3114686" cy="3047830"/>
          </a:xfrm>
        </p:grpSpPr>
        <p:sp>
          <p:nvSpPr>
            <p:cNvPr id="395" name="Google Shape;395;p37"/>
            <p:cNvSpPr/>
            <p:nvPr/>
          </p:nvSpPr>
          <p:spPr>
            <a:xfrm>
              <a:off x="854180" y="2741823"/>
              <a:ext cx="1069567" cy="1305982"/>
            </a:xfrm>
            <a:custGeom>
              <a:rect b="b" l="l" r="r" t="t"/>
              <a:pathLst>
                <a:path extrusionOk="0" h="31156" w="25516">
                  <a:moveTo>
                    <a:pt x="12598" y="1"/>
                  </a:moveTo>
                  <a:cubicBezTo>
                    <a:pt x="12466" y="1"/>
                    <a:pt x="12332" y="31"/>
                    <a:pt x="12205" y="94"/>
                  </a:cubicBezTo>
                  <a:lnTo>
                    <a:pt x="584" y="5976"/>
                  </a:lnTo>
                  <a:cubicBezTo>
                    <a:pt x="167" y="6190"/>
                    <a:pt x="1" y="6714"/>
                    <a:pt x="215" y="7131"/>
                  </a:cubicBezTo>
                  <a:lnTo>
                    <a:pt x="12157" y="30693"/>
                  </a:lnTo>
                  <a:cubicBezTo>
                    <a:pt x="12308" y="30986"/>
                    <a:pt x="12606" y="31156"/>
                    <a:pt x="12915" y="31156"/>
                  </a:cubicBezTo>
                  <a:cubicBezTo>
                    <a:pt x="13045" y="31156"/>
                    <a:pt x="13177" y="31126"/>
                    <a:pt x="13300" y="31062"/>
                  </a:cubicBezTo>
                  <a:lnTo>
                    <a:pt x="24921" y="25180"/>
                  </a:lnTo>
                  <a:cubicBezTo>
                    <a:pt x="25349" y="24966"/>
                    <a:pt x="25516" y="24442"/>
                    <a:pt x="25302" y="24026"/>
                  </a:cubicBezTo>
                  <a:lnTo>
                    <a:pt x="13360" y="463"/>
                  </a:lnTo>
                  <a:cubicBezTo>
                    <a:pt x="13209" y="170"/>
                    <a:pt x="12911" y="1"/>
                    <a:pt x="1259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1047833" y="3075142"/>
              <a:ext cx="89871" cy="90374"/>
            </a:xfrm>
            <a:custGeom>
              <a:rect b="b" l="l" r="r" t="t"/>
              <a:pathLst>
                <a:path extrusionOk="0" h="2156" w="2144">
                  <a:moveTo>
                    <a:pt x="1072" y="0"/>
                  </a:moveTo>
                  <a:cubicBezTo>
                    <a:pt x="477" y="0"/>
                    <a:pt x="0" y="488"/>
                    <a:pt x="0" y="1084"/>
                  </a:cubicBezTo>
                  <a:cubicBezTo>
                    <a:pt x="0" y="1679"/>
                    <a:pt x="477" y="2155"/>
                    <a:pt x="1072" y="2155"/>
                  </a:cubicBezTo>
                  <a:cubicBezTo>
                    <a:pt x="1667" y="2155"/>
                    <a:pt x="2144" y="1679"/>
                    <a:pt x="2144" y="1084"/>
                  </a:cubicBezTo>
                  <a:cubicBezTo>
                    <a:pt x="2144" y="488"/>
                    <a:pt x="1667" y="0"/>
                    <a:pt x="107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1285876" y="2959830"/>
              <a:ext cx="90877" cy="90877"/>
            </a:xfrm>
            <a:custGeom>
              <a:rect b="b" l="l" r="r" t="t"/>
              <a:pathLst>
                <a:path extrusionOk="0" h="2168" w="2168">
                  <a:moveTo>
                    <a:pt x="1084" y="1"/>
                  </a:moveTo>
                  <a:cubicBezTo>
                    <a:pt x="489" y="1"/>
                    <a:pt x="1" y="489"/>
                    <a:pt x="1" y="1084"/>
                  </a:cubicBezTo>
                  <a:cubicBezTo>
                    <a:pt x="1" y="1680"/>
                    <a:pt x="489" y="2168"/>
                    <a:pt x="1084" y="2168"/>
                  </a:cubicBezTo>
                  <a:cubicBezTo>
                    <a:pt x="1679" y="2168"/>
                    <a:pt x="2168" y="1680"/>
                    <a:pt x="2168" y="1084"/>
                  </a:cubicBezTo>
                  <a:cubicBezTo>
                    <a:pt x="2168" y="489"/>
                    <a:pt x="1679" y="1"/>
                    <a:pt x="108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1151618" y="3293024"/>
              <a:ext cx="103369" cy="90248"/>
            </a:xfrm>
            <a:custGeom>
              <a:rect b="b" l="l" r="r" t="t"/>
              <a:pathLst>
                <a:path extrusionOk="0" h="2153" w="2466">
                  <a:moveTo>
                    <a:pt x="1220" y="1"/>
                  </a:moveTo>
                  <a:cubicBezTo>
                    <a:pt x="1059" y="1"/>
                    <a:pt x="894" y="36"/>
                    <a:pt x="739" y="112"/>
                  </a:cubicBezTo>
                  <a:cubicBezTo>
                    <a:pt x="215" y="386"/>
                    <a:pt x="1" y="1029"/>
                    <a:pt x="275" y="1565"/>
                  </a:cubicBezTo>
                  <a:cubicBezTo>
                    <a:pt x="461" y="1937"/>
                    <a:pt x="845" y="2153"/>
                    <a:pt x="1240" y="2153"/>
                  </a:cubicBezTo>
                  <a:cubicBezTo>
                    <a:pt x="1401" y="2153"/>
                    <a:pt x="1564" y="2117"/>
                    <a:pt x="1715" y="2041"/>
                  </a:cubicBezTo>
                  <a:cubicBezTo>
                    <a:pt x="2251" y="1767"/>
                    <a:pt x="2466" y="1124"/>
                    <a:pt x="2192" y="589"/>
                  </a:cubicBezTo>
                  <a:cubicBezTo>
                    <a:pt x="1997" y="216"/>
                    <a:pt x="1616" y="1"/>
                    <a:pt x="12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1392176" y="3174442"/>
              <a:ext cx="90374" cy="89871"/>
            </a:xfrm>
            <a:custGeom>
              <a:rect b="b" l="l" r="r" t="t"/>
              <a:pathLst>
                <a:path extrusionOk="0" h="2144" w="2156">
                  <a:moveTo>
                    <a:pt x="1084" y="1"/>
                  </a:moveTo>
                  <a:cubicBezTo>
                    <a:pt x="489" y="1"/>
                    <a:pt x="1" y="477"/>
                    <a:pt x="1" y="1072"/>
                  </a:cubicBezTo>
                  <a:cubicBezTo>
                    <a:pt x="1" y="1667"/>
                    <a:pt x="489" y="2144"/>
                    <a:pt x="1084" y="2144"/>
                  </a:cubicBezTo>
                  <a:cubicBezTo>
                    <a:pt x="1680" y="2144"/>
                    <a:pt x="2156" y="1667"/>
                    <a:pt x="2156" y="1072"/>
                  </a:cubicBezTo>
                  <a:cubicBezTo>
                    <a:pt x="2156" y="477"/>
                    <a:pt x="1680" y="1"/>
                    <a:pt x="108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1261942" y="3511031"/>
              <a:ext cx="103327" cy="90290"/>
            </a:xfrm>
            <a:custGeom>
              <a:rect b="b" l="l" r="r" t="t"/>
              <a:pathLst>
                <a:path extrusionOk="0" h="2154" w="2465">
                  <a:moveTo>
                    <a:pt x="1231" y="0"/>
                  </a:moveTo>
                  <a:cubicBezTo>
                    <a:pt x="1069" y="0"/>
                    <a:pt x="904" y="37"/>
                    <a:pt x="750" y="114"/>
                  </a:cubicBezTo>
                  <a:cubicBezTo>
                    <a:pt x="738" y="114"/>
                    <a:pt x="738" y="114"/>
                    <a:pt x="738" y="126"/>
                  </a:cubicBezTo>
                  <a:cubicBezTo>
                    <a:pt x="215" y="388"/>
                    <a:pt x="0" y="1043"/>
                    <a:pt x="274" y="1567"/>
                  </a:cubicBezTo>
                  <a:cubicBezTo>
                    <a:pt x="465" y="1941"/>
                    <a:pt x="843" y="2153"/>
                    <a:pt x="1232" y="2153"/>
                  </a:cubicBezTo>
                  <a:cubicBezTo>
                    <a:pt x="1399" y="2153"/>
                    <a:pt x="1569" y="2114"/>
                    <a:pt x="1727" y="2031"/>
                  </a:cubicBezTo>
                  <a:cubicBezTo>
                    <a:pt x="2250" y="1769"/>
                    <a:pt x="2465" y="1115"/>
                    <a:pt x="2191" y="591"/>
                  </a:cubicBezTo>
                  <a:cubicBezTo>
                    <a:pt x="1998" y="213"/>
                    <a:pt x="1621" y="0"/>
                    <a:pt x="12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1496506" y="3392030"/>
              <a:ext cx="102824" cy="90374"/>
            </a:xfrm>
            <a:custGeom>
              <a:rect b="b" l="l" r="r" t="t"/>
              <a:pathLst>
                <a:path extrusionOk="0" h="2156" w="2453">
                  <a:moveTo>
                    <a:pt x="1229" y="1"/>
                  </a:moveTo>
                  <a:cubicBezTo>
                    <a:pt x="1064" y="1"/>
                    <a:pt x="897" y="39"/>
                    <a:pt x="738" y="120"/>
                  </a:cubicBezTo>
                  <a:cubicBezTo>
                    <a:pt x="203" y="394"/>
                    <a:pt x="0" y="1036"/>
                    <a:pt x="262" y="1560"/>
                  </a:cubicBezTo>
                  <a:cubicBezTo>
                    <a:pt x="455" y="1938"/>
                    <a:pt x="831" y="2156"/>
                    <a:pt x="1224" y="2156"/>
                  </a:cubicBezTo>
                  <a:cubicBezTo>
                    <a:pt x="1389" y="2156"/>
                    <a:pt x="1556" y="2117"/>
                    <a:pt x="1715" y="2037"/>
                  </a:cubicBezTo>
                  <a:cubicBezTo>
                    <a:pt x="2239" y="1775"/>
                    <a:pt x="2453" y="1120"/>
                    <a:pt x="2191" y="596"/>
                  </a:cubicBezTo>
                  <a:cubicBezTo>
                    <a:pt x="1998" y="218"/>
                    <a:pt x="1622" y="1"/>
                    <a:pt x="122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1372224" y="3728619"/>
              <a:ext cx="103369" cy="90374"/>
            </a:xfrm>
            <a:custGeom>
              <a:rect b="b" l="l" r="r" t="t"/>
              <a:pathLst>
                <a:path extrusionOk="0" h="2156" w="2466">
                  <a:moveTo>
                    <a:pt x="1234" y="1"/>
                  </a:moveTo>
                  <a:cubicBezTo>
                    <a:pt x="1070" y="1"/>
                    <a:pt x="905" y="37"/>
                    <a:pt x="751" y="114"/>
                  </a:cubicBezTo>
                  <a:cubicBezTo>
                    <a:pt x="215" y="388"/>
                    <a:pt x="0" y="1031"/>
                    <a:pt x="274" y="1567"/>
                  </a:cubicBezTo>
                  <a:cubicBezTo>
                    <a:pt x="460" y="1939"/>
                    <a:pt x="845" y="2155"/>
                    <a:pt x="1239" y="2155"/>
                  </a:cubicBezTo>
                  <a:cubicBezTo>
                    <a:pt x="1400" y="2155"/>
                    <a:pt x="1563" y="2119"/>
                    <a:pt x="1715" y="2043"/>
                  </a:cubicBezTo>
                  <a:cubicBezTo>
                    <a:pt x="2251" y="1769"/>
                    <a:pt x="2465" y="1127"/>
                    <a:pt x="2191" y="591"/>
                  </a:cubicBezTo>
                  <a:cubicBezTo>
                    <a:pt x="2006" y="213"/>
                    <a:pt x="1626" y="1"/>
                    <a:pt x="12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1606787" y="3609954"/>
              <a:ext cx="102866" cy="90248"/>
            </a:xfrm>
            <a:custGeom>
              <a:rect b="b" l="l" r="r" t="t"/>
              <a:pathLst>
                <a:path extrusionOk="0" h="2153" w="2454">
                  <a:moveTo>
                    <a:pt x="1220" y="0"/>
                  </a:moveTo>
                  <a:cubicBezTo>
                    <a:pt x="1058" y="0"/>
                    <a:pt x="894" y="36"/>
                    <a:pt x="739" y="112"/>
                  </a:cubicBezTo>
                  <a:cubicBezTo>
                    <a:pt x="215" y="386"/>
                    <a:pt x="0" y="1029"/>
                    <a:pt x="274" y="1564"/>
                  </a:cubicBezTo>
                  <a:cubicBezTo>
                    <a:pt x="460" y="1936"/>
                    <a:pt x="839" y="2152"/>
                    <a:pt x="1234" y="2152"/>
                  </a:cubicBezTo>
                  <a:cubicBezTo>
                    <a:pt x="1396" y="2152"/>
                    <a:pt x="1560" y="2117"/>
                    <a:pt x="1715" y="2041"/>
                  </a:cubicBezTo>
                  <a:cubicBezTo>
                    <a:pt x="2251" y="1767"/>
                    <a:pt x="2453" y="1124"/>
                    <a:pt x="2191" y="588"/>
                  </a:cubicBezTo>
                  <a:cubicBezTo>
                    <a:pt x="1997" y="216"/>
                    <a:pt x="1616" y="0"/>
                    <a:pt x="12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1078265" y="3079124"/>
              <a:ext cx="27498" cy="80901"/>
            </a:xfrm>
            <a:custGeom>
              <a:rect b="b" l="l" r="r" t="t"/>
              <a:pathLst>
                <a:path extrusionOk="0" h="1930" w="656">
                  <a:moveTo>
                    <a:pt x="656" y="0"/>
                  </a:moveTo>
                  <a:cubicBezTo>
                    <a:pt x="501" y="310"/>
                    <a:pt x="382" y="620"/>
                    <a:pt x="286" y="953"/>
                  </a:cubicBezTo>
                  <a:cubicBezTo>
                    <a:pt x="167" y="1262"/>
                    <a:pt x="72" y="1596"/>
                    <a:pt x="1" y="1929"/>
                  </a:cubicBezTo>
                  <a:cubicBezTo>
                    <a:pt x="144" y="1620"/>
                    <a:pt x="275" y="1298"/>
                    <a:pt x="370" y="977"/>
                  </a:cubicBezTo>
                  <a:cubicBezTo>
                    <a:pt x="489" y="667"/>
                    <a:pt x="584" y="334"/>
                    <a:pt x="6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1307337" y="2960836"/>
              <a:ext cx="27498" cy="80901"/>
            </a:xfrm>
            <a:custGeom>
              <a:rect b="b" l="l" r="r" t="t"/>
              <a:pathLst>
                <a:path extrusionOk="0" h="1930" w="656">
                  <a:moveTo>
                    <a:pt x="656" y="1"/>
                  </a:moveTo>
                  <a:cubicBezTo>
                    <a:pt x="513" y="310"/>
                    <a:pt x="382" y="632"/>
                    <a:pt x="286" y="953"/>
                  </a:cubicBezTo>
                  <a:cubicBezTo>
                    <a:pt x="167" y="1263"/>
                    <a:pt x="72" y="1596"/>
                    <a:pt x="1" y="1929"/>
                  </a:cubicBezTo>
                  <a:cubicBezTo>
                    <a:pt x="155" y="1620"/>
                    <a:pt x="275" y="1298"/>
                    <a:pt x="370" y="977"/>
                  </a:cubicBezTo>
                  <a:cubicBezTo>
                    <a:pt x="489" y="667"/>
                    <a:pt x="584" y="334"/>
                    <a:pt x="6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a:off x="1195547" y="3296712"/>
              <a:ext cx="23013" cy="83877"/>
            </a:xfrm>
            <a:custGeom>
              <a:rect b="b" l="l" r="r" t="t"/>
              <a:pathLst>
                <a:path extrusionOk="0" h="2001" w="549">
                  <a:moveTo>
                    <a:pt x="548" y="1"/>
                  </a:moveTo>
                  <a:lnTo>
                    <a:pt x="548" y="1"/>
                  </a:lnTo>
                  <a:cubicBezTo>
                    <a:pt x="417" y="322"/>
                    <a:pt x="310" y="655"/>
                    <a:pt x="239" y="989"/>
                  </a:cubicBezTo>
                  <a:cubicBezTo>
                    <a:pt x="132" y="1322"/>
                    <a:pt x="48" y="1656"/>
                    <a:pt x="1" y="2001"/>
                  </a:cubicBezTo>
                  <a:cubicBezTo>
                    <a:pt x="132" y="1679"/>
                    <a:pt x="239" y="1358"/>
                    <a:pt x="310" y="1013"/>
                  </a:cubicBezTo>
                  <a:cubicBezTo>
                    <a:pt x="417" y="679"/>
                    <a:pt x="489" y="346"/>
                    <a:pt x="5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1430613" y="3177921"/>
              <a:ext cx="18989" cy="81404"/>
            </a:xfrm>
            <a:custGeom>
              <a:rect b="b" l="l" r="r" t="t"/>
              <a:pathLst>
                <a:path extrusionOk="0" h="1942" w="453">
                  <a:moveTo>
                    <a:pt x="453" y="1"/>
                  </a:moveTo>
                  <a:lnTo>
                    <a:pt x="453" y="1"/>
                  </a:lnTo>
                  <a:cubicBezTo>
                    <a:pt x="334" y="310"/>
                    <a:pt x="251" y="632"/>
                    <a:pt x="179" y="965"/>
                  </a:cubicBezTo>
                  <a:cubicBezTo>
                    <a:pt x="96" y="1287"/>
                    <a:pt x="36" y="1620"/>
                    <a:pt x="1" y="1942"/>
                  </a:cubicBezTo>
                  <a:cubicBezTo>
                    <a:pt x="120" y="1632"/>
                    <a:pt x="203" y="1311"/>
                    <a:pt x="262" y="989"/>
                  </a:cubicBezTo>
                  <a:cubicBezTo>
                    <a:pt x="358" y="668"/>
                    <a:pt x="417" y="334"/>
                    <a:pt x="4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1299876" y="3514803"/>
              <a:ext cx="21504" cy="76919"/>
            </a:xfrm>
            <a:custGeom>
              <a:rect b="b" l="l" r="r" t="t"/>
              <a:pathLst>
                <a:path extrusionOk="0" h="1835" w="513">
                  <a:moveTo>
                    <a:pt x="512" y="1"/>
                  </a:moveTo>
                  <a:lnTo>
                    <a:pt x="512" y="1"/>
                  </a:lnTo>
                  <a:cubicBezTo>
                    <a:pt x="381" y="286"/>
                    <a:pt x="286" y="596"/>
                    <a:pt x="214" y="905"/>
                  </a:cubicBezTo>
                  <a:cubicBezTo>
                    <a:pt x="119" y="1203"/>
                    <a:pt x="48" y="1513"/>
                    <a:pt x="0" y="1834"/>
                  </a:cubicBezTo>
                  <a:cubicBezTo>
                    <a:pt x="131" y="1536"/>
                    <a:pt x="226" y="1239"/>
                    <a:pt x="298" y="929"/>
                  </a:cubicBezTo>
                  <a:cubicBezTo>
                    <a:pt x="393" y="620"/>
                    <a:pt x="464" y="310"/>
                    <a:pt x="51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1534901" y="3399030"/>
              <a:ext cx="26995" cy="75913"/>
            </a:xfrm>
            <a:custGeom>
              <a:rect b="b" l="l" r="r" t="t"/>
              <a:pathLst>
                <a:path extrusionOk="0" h="1811" w="644">
                  <a:moveTo>
                    <a:pt x="644" y="0"/>
                  </a:moveTo>
                  <a:lnTo>
                    <a:pt x="644" y="0"/>
                  </a:lnTo>
                  <a:cubicBezTo>
                    <a:pt x="501" y="286"/>
                    <a:pt x="382" y="584"/>
                    <a:pt x="287" y="893"/>
                  </a:cubicBezTo>
                  <a:cubicBezTo>
                    <a:pt x="156" y="1191"/>
                    <a:pt x="60" y="1501"/>
                    <a:pt x="1" y="1810"/>
                  </a:cubicBezTo>
                  <a:cubicBezTo>
                    <a:pt x="144" y="1524"/>
                    <a:pt x="263" y="1227"/>
                    <a:pt x="358" y="917"/>
                  </a:cubicBezTo>
                  <a:cubicBezTo>
                    <a:pt x="489" y="619"/>
                    <a:pt x="584" y="310"/>
                    <a:pt x="64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p:cNvSpPr/>
            <p:nvPr/>
          </p:nvSpPr>
          <p:spPr>
            <a:xfrm>
              <a:off x="1409152" y="3734906"/>
              <a:ext cx="29468" cy="78889"/>
            </a:xfrm>
            <a:custGeom>
              <a:rect b="b" l="l" r="r" t="t"/>
              <a:pathLst>
                <a:path extrusionOk="0" h="1882" w="703">
                  <a:moveTo>
                    <a:pt x="703" y="0"/>
                  </a:moveTo>
                  <a:cubicBezTo>
                    <a:pt x="548" y="298"/>
                    <a:pt x="417" y="607"/>
                    <a:pt x="322" y="929"/>
                  </a:cubicBezTo>
                  <a:cubicBezTo>
                    <a:pt x="191" y="1238"/>
                    <a:pt x="84" y="1560"/>
                    <a:pt x="1" y="1881"/>
                  </a:cubicBezTo>
                  <a:cubicBezTo>
                    <a:pt x="155" y="1584"/>
                    <a:pt x="298" y="1274"/>
                    <a:pt x="393" y="953"/>
                  </a:cubicBezTo>
                  <a:cubicBezTo>
                    <a:pt x="524" y="643"/>
                    <a:pt x="632" y="322"/>
                    <a:pt x="7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p:cNvSpPr/>
            <p:nvPr/>
          </p:nvSpPr>
          <p:spPr>
            <a:xfrm>
              <a:off x="1649207" y="3742870"/>
              <a:ext cx="22510" cy="89368"/>
            </a:xfrm>
            <a:custGeom>
              <a:rect b="b" l="l" r="r" t="t"/>
              <a:pathLst>
                <a:path extrusionOk="0" h="2132" w="537">
                  <a:moveTo>
                    <a:pt x="536" y="1"/>
                  </a:moveTo>
                  <a:lnTo>
                    <a:pt x="536" y="1"/>
                  </a:lnTo>
                  <a:cubicBezTo>
                    <a:pt x="405" y="346"/>
                    <a:pt x="298" y="703"/>
                    <a:pt x="227" y="1060"/>
                  </a:cubicBezTo>
                  <a:cubicBezTo>
                    <a:pt x="120" y="1406"/>
                    <a:pt x="48" y="1763"/>
                    <a:pt x="0" y="2132"/>
                  </a:cubicBezTo>
                  <a:cubicBezTo>
                    <a:pt x="131" y="1787"/>
                    <a:pt x="227" y="1441"/>
                    <a:pt x="310" y="1084"/>
                  </a:cubicBezTo>
                  <a:cubicBezTo>
                    <a:pt x="405" y="727"/>
                    <a:pt x="489" y="370"/>
                    <a:pt x="5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1460541" y="3747859"/>
              <a:ext cx="322974" cy="163269"/>
            </a:xfrm>
            <a:custGeom>
              <a:rect b="b" l="l" r="r" t="t"/>
              <a:pathLst>
                <a:path extrusionOk="0" h="3895" w="7705">
                  <a:moveTo>
                    <a:pt x="7691" y="0"/>
                  </a:moveTo>
                  <a:cubicBezTo>
                    <a:pt x="7633" y="0"/>
                    <a:pt x="5925" y="849"/>
                    <a:pt x="3835" y="1906"/>
                  </a:cubicBezTo>
                  <a:cubicBezTo>
                    <a:pt x="1715" y="2977"/>
                    <a:pt x="1" y="3870"/>
                    <a:pt x="13" y="3894"/>
                  </a:cubicBezTo>
                  <a:cubicBezTo>
                    <a:pt x="13" y="3894"/>
                    <a:pt x="13" y="3894"/>
                    <a:pt x="13" y="3894"/>
                  </a:cubicBezTo>
                  <a:cubicBezTo>
                    <a:pt x="48" y="3894"/>
                    <a:pt x="1766" y="3041"/>
                    <a:pt x="3870" y="1977"/>
                  </a:cubicBezTo>
                  <a:cubicBezTo>
                    <a:pt x="5990" y="906"/>
                    <a:pt x="7704" y="25"/>
                    <a:pt x="7692" y="1"/>
                  </a:cubicBezTo>
                  <a:cubicBezTo>
                    <a:pt x="7692" y="0"/>
                    <a:pt x="7692" y="0"/>
                    <a:pt x="76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p:cNvSpPr/>
            <p:nvPr/>
          </p:nvSpPr>
          <p:spPr>
            <a:xfrm>
              <a:off x="995438" y="2875453"/>
              <a:ext cx="322932" cy="162808"/>
            </a:xfrm>
            <a:custGeom>
              <a:rect b="b" l="l" r="r" t="t"/>
              <a:pathLst>
                <a:path extrusionOk="0" h="3884" w="7704">
                  <a:moveTo>
                    <a:pt x="7689" y="1"/>
                  </a:moveTo>
                  <a:cubicBezTo>
                    <a:pt x="7610" y="1"/>
                    <a:pt x="5911" y="845"/>
                    <a:pt x="3834" y="1895"/>
                  </a:cubicBezTo>
                  <a:cubicBezTo>
                    <a:pt x="1727" y="2966"/>
                    <a:pt x="0" y="3871"/>
                    <a:pt x="12" y="3883"/>
                  </a:cubicBezTo>
                  <a:cubicBezTo>
                    <a:pt x="12" y="3883"/>
                    <a:pt x="13" y="3884"/>
                    <a:pt x="14" y="3884"/>
                  </a:cubicBezTo>
                  <a:cubicBezTo>
                    <a:pt x="72" y="3884"/>
                    <a:pt x="1780" y="3047"/>
                    <a:pt x="3870" y="1978"/>
                  </a:cubicBezTo>
                  <a:cubicBezTo>
                    <a:pt x="5989" y="907"/>
                    <a:pt x="7704" y="14"/>
                    <a:pt x="7692" y="2"/>
                  </a:cubicBezTo>
                  <a:cubicBezTo>
                    <a:pt x="7691" y="1"/>
                    <a:pt x="7691" y="1"/>
                    <a:pt x="768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p:nvPr/>
          </p:nvSpPr>
          <p:spPr>
            <a:xfrm>
              <a:off x="1166624" y="3000280"/>
              <a:ext cx="3018" cy="1886"/>
            </a:xfrm>
            <a:custGeom>
              <a:rect b="b" l="l" r="r" t="t"/>
              <a:pathLst>
                <a:path extrusionOk="0" h="45" w="72">
                  <a:moveTo>
                    <a:pt x="72" y="0"/>
                  </a:moveTo>
                  <a:lnTo>
                    <a:pt x="0" y="36"/>
                  </a:lnTo>
                  <a:cubicBezTo>
                    <a:pt x="0" y="42"/>
                    <a:pt x="6" y="45"/>
                    <a:pt x="15" y="45"/>
                  </a:cubicBezTo>
                  <a:cubicBezTo>
                    <a:pt x="24" y="45"/>
                    <a:pt x="36" y="42"/>
                    <a:pt x="48" y="36"/>
                  </a:cubicBezTo>
                  <a:cubicBezTo>
                    <a:pt x="63" y="28"/>
                    <a:pt x="68" y="21"/>
                    <a:pt x="70" y="13"/>
                  </a:cubicBezTo>
                  <a:lnTo>
                    <a:pt x="70" y="13"/>
                  </a:lnTo>
                  <a:cubicBezTo>
                    <a:pt x="71" y="13"/>
                    <a:pt x="71" y="13"/>
                    <a:pt x="72" y="12"/>
                  </a:cubicBezTo>
                  <a:cubicBezTo>
                    <a:pt x="72" y="12"/>
                    <a:pt x="72" y="0"/>
                    <a:pt x="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p:nvPr/>
          </p:nvSpPr>
          <p:spPr>
            <a:xfrm>
              <a:off x="1163606" y="2952872"/>
              <a:ext cx="448224" cy="879890"/>
            </a:xfrm>
            <a:custGeom>
              <a:rect b="b" l="l" r="r" t="t"/>
              <a:pathLst>
                <a:path extrusionOk="0" h="20991" w="10693">
                  <a:moveTo>
                    <a:pt x="25" y="0"/>
                  </a:moveTo>
                  <a:cubicBezTo>
                    <a:pt x="25" y="0"/>
                    <a:pt x="25" y="0"/>
                    <a:pt x="24" y="0"/>
                  </a:cubicBezTo>
                  <a:cubicBezTo>
                    <a:pt x="1" y="12"/>
                    <a:pt x="2370" y="4715"/>
                    <a:pt x="5311" y="10513"/>
                  </a:cubicBezTo>
                  <a:cubicBezTo>
                    <a:pt x="8248" y="16304"/>
                    <a:pt x="10639" y="20991"/>
                    <a:pt x="10669" y="20991"/>
                  </a:cubicBezTo>
                  <a:cubicBezTo>
                    <a:pt x="10669" y="20991"/>
                    <a:pt x="10669" y="20991"/>
                    <a:pt x="10669" y="20991"/>
                  </a:cubicBezTo>
                  <a:cubicBezTo>
                    <a:pt x="10692" y="20979"/>
                    <a:pt x="8323" y="16276"/>
                    <a:pt x="5382" y="10478"/>
                  </a:cubicBezTo>
                  <a:cubicBezTo>
                    <a:pt x="2445" y="4687"/>
                    <a:pt x="54" y="0"/>
                    <a:pt x="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941031" y="3767350"/>
              <a:ext cx="547023" cy="788091"/>
            </a:xfrm>
            <a:custGeom>
              <a:rect b="b" l="l" r="r" t="t"/>
              <a:pathLst>
                <a:path extrusionOk="0" h="18801" w="13050">
                  <a:moveTo>
                    <a:pt x="3227" y="0"/>
                  </a:moveTo>
                  <a:lnTo>
                    <a:pt x="3227" y="1703"/>
                  </a:lnTo>
                  <a:lnTo>
                    <a:pt x="3203" y="1703"/>
                  </a:lnTo>
                  <a:cubicBezTo>
                    <a:pt x="1453" y="1750"/>
                    <a:pt x="48" y="3179"/>
                    <a:pt x="48" y="4929"/>
                  </a:cubicBezTo>
                  <a:cubicBezTo>
                    <a:pt x="24" y="8608"/>
                    <a:pt x="12" y="14561"/>
                    <a:pt x="12" y="17288"/>
                  </a:cubicBezTo>
                  <a:cubicBezTo>
                    <a:pt x="0" y="18098"/>
                    <a:pt x="655" y="18752"/>
                    <a:pt x="1465" y="18752"/>
                  </a:cubicBezTo>
                  <a:lnTo>
                    <a:pt x="11514" y="18800"/>
                  </a:lnTo>
                  <a:cubicBezTo>
                    <a:pt x="12323" y="18800"/>
                    <a:pt x="12978" y="18145"/>
                    <a:pt x="12990" y="17347"/>
                  </a:cubicBezTo>
                  <a:lnTo>
                    <a:pt x="13038" y="5096"/>
                  </a:lnTo>
                  <a:cubicBezTo>
                    <a:pt x="13050" y="3298"/>
                    <a:pt x="11609" y="1846"/>
                    <a:pt x="9811" y="1834"/>
                  </a:cubicBezTo>
                  <a:lnTo>
                    <a:pt x="9811" y="24"/>
                  </a:lnTo>
                  <a:lnTo>
                    <a:pt x="322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1076295" y="3777326"/>
              <a:ext cx="276530" cy="45439"/>
            </a:xfrm>
            <a:custGeom>
              <a:rect b="b" l="l" r="r" t="t"/>
              <a:pathLst>
                <a:path extrusionOk="0" h="1084" w="6597">
                  <a:moveTo>
                    <a:pt x="12" y="0"/>
                  </a:moveTo>
                  <a:lnTo>
                    <a:pt x="0" y="810"/>
                  </a:lnTo>
                  <a:lnTo>
                    <a:pt x="6584" y="1084"/>
                  </a:lnTo>
                  <a:lnTo>
                    <a:pt x="6596" y="24"/>
                  </a:lnTo>
                  <a:lnTo>
                    <a:pt x="1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1044815" y="3662014"/>
              <a:ext cx="341418" cy="138789"/>
            </a:xfrm>
            <a:custGeom>
              <a:rect b="b" l="l" r="r" t="t"/>
              <a:pathLst>
                <a:path extrusionOk="0" h="3311" w="8145">
                  <a:moveTo>
                    <a:pt x="513" y="1"/>
                  </a:moveTo>
                  <a:cubicBezTo>
                    <a:pt x="239" y="1"/>
                    <a:pt x="13" y="227"/>
                    <a:pt x="13" y="489"/>
                  </a:cubicBezTo>
                  <a:lnTo>
                    <a:pt x="1" y="2954"/>
                  </a:lnTo>
                  <a:cubicBezTo>
                    <a:pt x="1" y="3132"/>
                    <a:pt x="144" y="3275"/>
                    <a:pt x="322" y="3275"/>
                  </a:cubicBezTo>
                  <a:lnTo>
                    <a:pt x="7811" y="3311"/>
                  </a:lnTo>
                  <a:cubicBezTo>
                    <a:pt x="7990" y="3311"/>
                    <a:pt x="8133" y="3168"/>
                    <a:pt x="8133" y="3001"/>
                  </a:cubicBezTo>
                  <a:lnTo>
                    <a:pt x="8145" y="525"/>
                  </a:lnTo>
                  <a:cubicBezTo>
                    <a:pt x="8145" y="263"/>
                    <a:pt x="7919" y="37"/>
                    <a:pt x="7645" y="37"/>
                  </a:cubicBezTo>
                  <a:lnTo>
                    <a:pt x="5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1084762" y="3663523"/>
              <a:ext cx="7545" cy="136316"/>
            </a:xfrm>
            <a:custGeom>
              <a:rect b="b" l="l" r="r" t="t"/>
              <a:pathLst>
                <a:path extrusionOk="0" h="3252" w="180">
                  <a:moveTo>
                    <a:pt x="96" y="1"/>
                  </a:moveTo>
                  <a:cubicBezTo>
                    <a:pt x="48" y="1"/>
                    <a:pt x="12" y="727"/>
                    <a:pt x="0" y="1620"/>
                  </a:cubicBezTo>
                  <a:cubicBezTo>
                    <a:pt x="0" y="2525"/>
                    <a:pt x="36" y="3251"/>
                    <a:pt x="84" y="3251"/>
                  </a:cubicBezTo>
                  <a:cubicBezTo>
                    <a:pt x="131" y="3251"/>
                    <a:pt x="167" y="2525"/>
                    <a:pt x="179" y="1620"/>
                  </a:cubicBezTo>
                  <a:cubicBezTo>
                    <a:pt x="179" y="727"/>
                    <a:pt x="143"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1121187" y="3663523"/>
              <a:ext cx="7545" cy="136316"/>
            </a:xfrm>
            <a:custGeom>
              <a:rect b="b" l="l" r="r" t="t"/>
              <a:pathLst>
                <a:path extrusionOk="0" h="3252" w="180">
                  <a:moveTo>
                    <a:pt x="96" y="1"/>
                  </a:moveTo>
                  <a:cubicBezTo>
                    <a:pt x="48" y="1"/>
                    <a:pt x="13" y="727"/>
                    <a:pt x="13" y="1632"/>
                  </a:cubicBezTo>
                  <a:cubicBezTo>
                    <a:pt x="1" y="2525"/>
                    <a:pt x="36" y="3251"/>
                    <a:pt x="84" y="3251"/>
                  </a:cubicBezTo>
                  <a:cubicBezTo>
                    <a:pt x="132" y="3251"/>
                    <a:pt x="179" y="2525"/>
                    <a:pt x="179" y="1632"/>
                  </a:cubicBezTo>
                  <a:cubicBezTo>
                    <a:pt x="179" y="727"/>
                    <a:pt x="144"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1157612" y="3663523"/>
              <a:ext cx="7545" cy="136777"/>
            </a:xfrm>
            <a:custGeom>
              <a:rect b="b" l="l" r="r" t="t"/>
              <a:pathLst>
                <a:path extrusionOk="0" h="3263" w="180">
                  <a:moveTo>
                    <a:pt x="96" y="1"/>
                  </a:moveTo>
                  <a:cubicBezTo>
                    <a:pt x="48" y="1"/>
                    <a:pt x="13" y="739"/>
                    <a:pt x="1" y="1632"/>
                  </a:cubicBezTo>
                  <a:cubicBezTo>
                    <a:pt x="1" y="2525"/>
                    <a:pt x="37" y="3263"/>
                    <a:pt x="84" y="3263"/>
                  </a:cubicBezTo>
                  <a:cubicBezTo>
                    <a:pt x="132" y="3263"/>
                    <a:pt x="167" y="2537"/>
                    <a:pt x="179" y="1632"/>
                  </a:cubicBezTo>
                  <a:cubicBezTo>
                    <a:pt x="179" y="739"/>
                    <a:pt x="144"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1194038" y="3664026"/>
              <a:ext cx="7545" cy="136274"/>
            </a:xfrm>
            <a:custGeom>
              <a:rect b="b" l="l" r="r" t="t"/>
              <a:pathLst>
                <a:path extrusionOk="0" h="3251" w="180">
                  <a:moveTo>
                    <a:pt x="96" y="1"/>
                  </a:moveTo>
                  <a:cubicBezTo>
                    <a:pt x="49" y="1"/>
                    <a:pt x="13" y="727"/>
                    <a:pt x="1" y="1620"/>
                  </a:cubicBezTo>
                  <a:cubicBezTo>
                    <a:pt x="1" y="2525"/>
                    <a:pt x="37" y="3251"/>
                    <a:pt x="84" y="3251"/>
                  </a:cubicBezTo>
                  <a:cubicBezTo>
                    <a:pt x="132" y="3251"/>
                    <a:pt x="168" y="2525"/>
                    <a:pt x="180" y="1620"/>
                  </a:cubicBezTo>
                  <a:cubicBezTo>
                    <a:pt x="180" y="727"/>
                    <a:pt x="144"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1230505" y="3664026"/>
              <a:ext cx="7503" cy="136274"/>
            </a:xfrm>
            <a:custGeom>
              <a:rect b="b" l="l" r="r" t="t"/>
              <a:pathLst>
                <a:path extrusionOk="0" h="3251" w="179">
                  <a:moveTo>
                    <a:pt x="95" y="1"/>
                  </a:moveTo>
                  <a:cubicBezTo>
                    <a:pt x="48" y="1"/>
                    <a:pt x="12" y="727"/>
                    <a:pt x="0" y="1632"/>
                  </a:cubicBezTo>
                  <a:cubicBezTo>
                    <a:pt x="0" y="2525"/>
                    <a:pt x="36" y="3251"/>
                    <a:pt x="83" y="3251"/>
                  </a:cubicBezTo>
                  <a:cubicBezTo>
                    <a:pt x="131" y="3251"/>
                    <a:pt x="167" y="2525"/>
                    <a:pt x="179" y="1632"/>
                  </a:cubicBezTo>
                  <a:cubicBezTo>
                    <a:pt x="179" y="727"/>
                    <a:pt x="143" y="1"/>
                    <a:pt x="9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1266930" y="3664026"/>
              <a:ext cx="7503" cy="136777"/>
            </a:xfrm>
            <a:custGeom>
              <a:rect b="b" l="l" r="r" t="t"/>
              <a:pathLst>
                <a:path extrusionOk="0" h="3263" w="179">
                  <a:moveTo>
                    <a:pt x="96" y="1"/>
                  </a:moveTo>
                  <a:cubicBezTo>
                    <a:pt x="48" y="1"/>
                    <a:pt x="0" y="739"/>
                    <a:pt x="0" y="1632"/>
                  </a:cubicBezTo>
                  <a:cubicBezTo>
                    <a:pt x="0" y="2525"/>
                    <a:pt x="36" y="3263"/>
                    <a:pt x="84" y="3263"/>
                  </a:cubicBezTo>
                  <a:cubicBezTo>
                    <a:pt x="131" y="3263"/>
                    <a:pt x="167" y="2537"/>
                    <a:pt x="179" y="1632"/>
                  </a:cubicBezTo>
                  <a:cubicBezTo>
                    <a:pt x="179" y="739"/>
                    <a:pt x="143"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1303355" y="3664529"/>
              <a:ext cx="7503" cy="136274"/>
            </a:xfrm>
            <a:custGeom>
              <a:rect b="b" l="l" r="r" t="t"/>
              <a:pathLst>
                <a:path extrusionOk="0" h="3251" w="179">
                  <a:moveTo>
                    <a:pt x="96" y="0"/>
                  </a:moveTo>
                  <a:cubicBezTo>
                    <a:pt x="48" y="0"/>
                    <a:pt x="0" y="727"/>
                    <a:pt x="0" y="1620"/>
                  </a:cubicBezTo>
                  <a:cubicBezTo>
                    <a:pt x="0" y="2525"/>
                    <a:pt x="36" y="3251"/>
                    <a:pt x="84" y="3251"/>
                  </a:cubicBezTo>
                  <a:cubicBezTo>
                    <a:pt x="131" y="3251"/>
                    <a:pt x="167" y="2525"/>
                    <a:pt x="167" y="1620"/>
                  </a:cubicBezTo>
                  <a:cubicBezTo>
                    <a:pt x="179" y="727"/>
                    <a:pt x="143" y="0"/>
                    <a:pt x="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1339781" y="3664529"/>
              <a:ext cx="7545" cy="136274"/>
            </a:xfrm>
            <a:custGeom>
              <a:rect b="b" l="l" r="r" t="t"/>
              <a:pathLst>
                <a:path extrusionOk="0" h="3251" w="180">
                  <a:moveTo>
                    <a:pt x="96" y="0"/>
                  </a:moveTo>
                  <a:cubicBezTo>
                    <a:pt x="48" y="0"/>
                    <a:pt x="12" y="727"/>
                    <a:pt x="1" y="1632"/>
                  </a:cubicBezTo>
                  <a:cubicBezTo>
                    <a:pt x="1" y="2525"/>
                    <a:pt x="36" y="3251"/>
                    <a:pt x="84" y="3251"/>
                  </a:cubicBezTo>
                  <a:cubicBezTo>
                    <a:pt x="120" y="3251"/>
                    <a:pt x="167" y="2525"/>
                    <a:pt x="179" y="1632"/>
                  </a:cubicBezTo>
                  <a:cubicBezTo>
                    <a:pt x="179" y="727"/>
                    <a:pt x="143" y="0"/>
                    <a:pt x="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1018366" y="4048818"/>
              <a:ext cx="396833" cy="263032"/>
            </a:xfrm>
            <a:custGeom>
              <a:rect b="b" l="l" r="r" t="t"/>
              <a:pathLst>
                <a:path extrusionOk="0" h="6275" w="9467">
                  <a:moveTo>
                    <a:pt x="275" y="0"/>
                  </a:moveTo>
                  <a:cubicBezTo>
                    <a:pt x="144" y="0"/>
                    <a:pt x="37" y="107"/>
                    <a:pt x="37" y="238"/>
                  </a:cubicBezTo>
                  <a:lnTo>
                    <a:pt x="13" y="5989"/>
                  </a:lnTo>
                  <a:cubicBezTo>
                    <a:pt x="1" y="6132"/>
                    <a:pt x="120" y="6239"/>
                    <a:pt x="251" y="6239"/>
                  </a:cubicBezTo>
                  <a:lnTo>
                    <a:pt x="9193" y="6275"/>
                  </a:lnTo>
                  <a:cubicBezTo>
                    <a:pt x="9335" y="6275"/>
                    <a:pt x="9443" y="6168"/>
                    <a:pt x="9443" y="6037"/>
                  </a:cubicBezTo>
                  <a:lnTo>
                    <a:pt x="9466" y="286"/>
                  </a:lnTo>
                  <a:cubicBezTo>
                    <a:pt x="9466" y="155"/>
                    <a:pt x="9359" y="36"/>
                    <a:pt x="9228" y="36"/>
                  </a:cubicBezTo>
                  <a:lnTo>
                    <a:pt x="27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1037648" y="4061687"/>
              <a:ext cx="353574" cy="233690"/>
            </a:xfrm>
            <a:custGeom>
              <a:rect b="b" l="l" r="r" t="t"/>
              <a:pathLst>
                <a:path extrusionOk="0" h="5575" w="8435">
                  <a:moveTo>
                    <a:pt x="113" y="1"/>
                  </a:moveTo>
                  <a:lnTo>
                    <a:pt x="113" y="1"/>
                  </a:lnTo>
                  <a:cubicBezTo>
                    <a:pt x="107" y="1"/>
                    <a:pt x="47" y="58"/>
                    <a:pt x="17" y="87"/>
                  </a:cubicBezTo>
                  <a:lnTo>
                    <a:pt x="17" y="87"/>
                  </a:lnTo>
                  <a:lnTo>
                    <a:pt x="17" y="86"/>
                  </a:lnTo>
                  <a:cubicBezTo>
                    <a:pt x="5" y="98"/>
                    <a:pt x="0" y="103"/>
                    <a:pt x="0" y="103"/>
                  </a:cubicBezTo>
                  <a:cubicBezTo>
                    <a:pt x="0" y="103"/>
                    <a:pt x="7" y="97"/>
                    <a:pt x="17" y="87"/>
                  </a:cubicBezTo>
                  <a:lnTo>
                    <a:pt x="17" y="87"/>
                  </a:lnTo>
                  <a:lnTo>
                    <a:pt x="17" y="801"/>
                  </a:lnTo>
                  <a:lnTo>
                    <a:pt x="17" y="1503"/>
                  </a:lnTo>
                  <a:lnTo>
                    <a:pt x="17" y="2884"/>
                  </a:lnTo>
                  <a:lnTo>
                    <a:pt x="17" y="5503"/>
                  </a:lnTo>
                  <a:lnTo>
                    <a:pt x="17" y="5575"/>
                  </a:lnTo>
                  <a:lnTo>
                    <a:pt x="101" y="5575"/>
                  </a:lnTo>
                  <a:lnTo>
                    <a:pt x="6089" y="5563"/>
                  </a:lnTo>
                  <a:lnTo>
                    <a:pt x="7780" y="5551"/>
                  </a:lnTo>
                  <a:lnTo>
                    <a:pt x="8221" y="5551"/>
                  </a:lnTo>
                  <a:cubicBezTo>
                    <a:pt x="8268" y="5551"/>
                    <a:pt x="8316" y="5551"/>
                    <a:pt x="8375" y="5539"/>
                  </a:cubicBezTo>
                  <a:lnTo>
                    <a:pt x="8209" y="5527"/>
                  </a:lnTo>
                  <a:lnTo>
                    <a:pt x="7744" y="5515"/>
                  </a:lnTo>
                  <a:lnTo>
                    <a:pt x="6030" y="5492"/>
                  </a:lnTo>
                  <a:lnTo>
                    <a:pt x="184" y="5421"/>
                  </a:lnTo>
                  <a:lnTo>
                    <a:pt x="184" y="5421"/>
                  </a:lnTo>
                  <a:cubicBezTo>
                    <a:pt x="185" y="4623"/>
                    <a:pt x="196" y="3771"/>
                    <a:pt x="196" y="2896"/>
                  </a:cubicBezTo>
                  <a:cubicBezTo>
                    <a:pt x="208" y="2444"/>
                    <a:pt x="208" y="1979"/>
                    <a:pt x="208" y="1515"/>
                  </a:cubicBezTo>
                  <a:lnTo>
                    <a:pt x="208" y="801"/>
                  </a:lnTo>
                  <a:lnTo>
                    <a:pt x="208" y="182"/>
                  </a:lnTo>
                  <a:lnTo>
                    <a:pt x="208" y="182"/>
                  </a:lnTo>
                  <a:lnTo>
                    <a:pt x="8316" y="193"/>
                  </a:lnTo>
                  <a:lnTo>
                    <a:pt x="8316" y="193"/>
                  </a:lnTo>
                  <a:cubicBezTo>
                    <a:pt x="8328" y="1792"/>
                    <a:pt x="8340" y="3112"/>
                    <a:pt x="8340" y="4051"/>
                  </a:cubicBezTo>
                  <a:cubicBezTo>
                    <a:pt x="8352" y="4515"/>
                    <a:pt x="8352" y="4884"/>
                    <a:pt x="8352" y="5146"/>
                  </a:cubicBezTo>
                  <a:lnTo>
                    <a:pt x="8352" y="5444"/>
                  </a:lnTo>
                  <a:cubicBezTo>
                    <a:pt x="8352" y="5448"/>
                    <a:pt x="8352" y="5452"/>
                    <a:pt x="8352" y="5456"/>
                  </a:cubicBezTo>
                  <a:cubicBezTo>
                    <a:pt x="8363" y="5384"/>
                    <a:pt x="8363" y="5289"/>
                    <a:pt x="8363" y="5182"/>
                  </a:cubicBezTo>
                  <a:cubicBezTo>
                    <a:pt x="8363" y="4920"/>
                    <a:pt x="8387" y="4551"/>
                    <a:pt x="8387" y="4099"/>
                  </a:cubicBezTo>
                  <a:cubicBezTo>
                    <a:pt x="8399" y="3134"/>
                    <a:pt x="8423" y="1777"/>
                    <a:pt x="8435" y="134"/>
                  </a:cubicBezTo>
                  <a:lnTo>
                    <a:pt x="8435" y="50"/>
                  </a:lnTo>
                  <a:lnTo>
                    <a:pt x="8375" y="50"/>
                  </a:lnTo>
                  <a:lnTo>
                    <a:pt x="112" y="3"/>
                  </a:lnTo>
                  <a:cubicBezTo>
                    <a:pt x="113" y="1"/>
                    <a:pt x="113" y="1"/>
                    <a:pt x="11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1099223" y="4136046"/>
              <a:ext cx="235618" cy="7210"/>
            </a:xfrm>
            <a:custGeom>
              <a:rect b="b" l="l" r="r" t="t"/>
              <a:pathLst>
                <a:path extrusionOk="0" h="172" w="5621">
                  <a:moveTo>
                    <a:pt x="2214" y="1"/>
                  </a:moveTo>
                  <a:cubicBezTo>
                    <a:pt x="944" y="1"/>
                    <a:pt x="1" y="33"/>
                    <a:pt x="1" y="74"/>
                  </a:cubicBezTo>
                  <a:cubicBezTo>
                    <a:pt x="1" y="122"/>
                    <a:pt x="1251" y="170"/>
                    <a:pt x="2811" y="170"/>
                  </a:cubicBezTo>
                  <a:cubicBezTo>
                    <a:pt x="3014" y="171"/>
                    <a:pt x="3213" y="172"/>
                    <a:pt x="3404" y="172"/>
                  </a:cubicBezTo>
                  <a:cubicBezTo>
                    <a:pt x="4669" y="172"/>
                    <a:pt x="5621" y="139"/>
                    <a:pt x="5621" y="98"/>
                  </a:cubicBezTo>
                  <a:cubicBezTo>
                    <a:pt x="5621" y="50"/>
                    <a:pt x="4358" y="3"/>
                    <a:pt x="2811" y="3"/>
                  </a:cubicBezTo>
                  <a:cubicBezTo>
                    <a:pt x="2606" y="1"/>
                    <a:pt x="2406" y="1"/>
                    <a:pt x="22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1098720" y="4176076"/>
              <a:ext cx="235618" cy="7503"/>
            </a:xfrm>
            <a:custGeom>
              <a:rect b="b" l="l" r="r" t="t"/>
              <a:pathLst>
                <a:path extrusionOk="0" h="179" w="5621">
                  <a:moveTo>
                    <a:pt x="2811" y="0"/>
                  </a:moveTo>
                  <a:cubicBezTo>
                    <a:pt x="1263" y="0"/>
                    <a:pt x="1" y="24"/>
                    <a:pt x="1" y="72"/>
                  </a:cubicBezTo>
                  <a:cubicBezTo>
                    <a:pt x="1" y="119"/>
                    <a:pt x="1263" y="167"/>
                    <a:pt x="2811" y="179"/>
                  </a:cubicBezTo>
                  <a:cubicBezTo>
                    <a:pt x="4370" y="179"/>
                    <a:pt x="5621" y="155"/>
                    <a:pt x="5621" y="107"/>
                  </a:cubicBezTo>
                  <a:cubicBezTo>
                    <a:pt x="5621" y="60"/>
                    <a:pt x="4370" y="12"/>
                    <a:pt x="281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1098720" y="4214514"/>
              <a:ext cx="235618" cy="7503"/>
            </a:xfrm>
            <a:custGeom>
              <a:rect b="b" l="l" r="r" t="t"/>
              <a:pathLst>
                <a:path extrusionOk="0" h="179" w="5621">
                  <a:moveTo>
                    <a:pt x="2811" y="0"/>
                  </a:moveTo>
                  <a:cubicBezTo>
                    <a:pt x="1263" y="0"/>
                    <a:pt x="1" y="24"/>
                    <a:pt x="1" y="72"/>
                  </a:cubicBezTo>
                  <a:cubicBezTo>
                    <a:pt x="1" y="119"/>
                    <a:pt x="1263" y="167"/>
                    <a:pt x="2811" y="179"/>
                  </a:cubicBezTo>
                  <a:cubicBezTo>
                    <a:pt x="4359" y="179"/>
                    <a:pt x="5621" y="143"/>
                    <a:pt x="5621" y="95"/>
                  </a:cubicBezTo>
                  <a:cubicBezTo>
                    <a:pt x="5621" y="60"/>
                    <a:pt x="4359" y="12"/>
                    <a:pt x="281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1079271" y="3837602"/>
              <a:ext cx="257080" cy="7210"/>
            </a:xfrm>
            <a:custGeom>
              <a:rect b="b" l="l" r="r" t="t"/>
              <a:pathLst>
                <a:path extrusionOk="0" h="172" w="6133">
                  <a:moveTo>
                    <a:pt x="2413" y="1"/>
                  </a:moveTo>
                  <a:cubicBezTo>
                    <a:pt x="1033" y="1"/>
                    <a:pt x="1" y="33"/>
                    <a:pt x="1" y="74"/>
                  </a:cubicBezTo>
                  <a:cubicBezTo>
                    <a:pt x="1" y="122"/>
                    <a:pt x="1370" y="170"/>
                    <a:pt x="3060" y="170"/>
                  </a:cubicBezTo>
                  <a:cubicBezTo>
                    <a:pt x="3284" y="171"/>
                    <a:pt x="3502" y="172"/>
                    <a:pt x="3712" y="172"/>
                  </a:cubicBezTo>
                  <a:cubicBezTo>
                    <a:pt x="5099" y="172"/>
                    <a:pt x="6132" y="140"/>
                    <a:pt x="6132" y="98"/>
                  </a:cubicBezTo>
                  <a:cubicBezTo>
                    <a:pt x="6132" y="51"/>
                    <a:pt x="4763" y="15"/>
                    <a:pt x="3060" y="3"/>
                  </a:cubicBezTo>
                  <a:cubicBezTo>
                    <a:pt x="2838" y="1"/>
                    <a:pt x="2621" y="1"/>
                    <a:pt x="241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962492" y="3878135"/>
              <a:ext cx="85386" cy="584456"/>
            </a:xfrm>
            <a:custGeom>
              <a:rect b="b" l="l" r="r" t="t"/>
              <a:pathLst>
                <a:path extrusionOk="0" h="13943" w="2037">
                  <a:moveTo>
                    <a:pt x="2036" y="0"/>
                  </a:moveTo>
                  <a:cubicBezTo>
                    <a:pt x="1977" y="0"/>
                    <a:pt x="1929" y="0"/>
                    <a:pt x="1882" y="24"/>
                  </a:cubicBezTo>
                  <a:cubicBezTo>
                    <a:pt x="1739" y="60"/>
                    <a:pt x="1608" y="119"/>
                    <a:pt x="1477" y="179"/>
                  </a:cubicBezTo>
                  <a:cubicBezTo>
                    <a:pt x="1012" y="453"/>
                    <a:pt x="643" y="869"/>
                    <a:pt x="429" y="1370"/>
                  </a:cubicBezTo>
                  <a:cubicBezTo>
                    <a:pt x="131" y="1989"/>
                    <a:pt x="48" y="2810"/>
                    <a:pt x="36" y="3691"/>
                  </a:cubicBezTo>
                  <a:cubicBezTo>
                    <a:pt x="36" y="4584"/>
                    <a:pt x="24" y="5549"/>
                    <a:pt x="12" y="6561"/>
                  </a:cubicBezTo>
                  <a:cubicBezTo>
                    <a:pt x="0" y="8597"/>
                    <a:pt x="0" y="10442"/>
                    <a:pt x="0" y="11776"/>
                  </a:cubicBezTo>
                  <a:cubicBezTo>
                    <a:pt x="0" y="12430"/>
                    <a:pt x="12" y="12954"/>
                    <a:pt x="12" y="13359"/>
                  </a:cubicBezTo>
                  <a:cubicBezTo>
                    <a:pt x="0" y="13550"/>
                    <a:pt x="12" y="13752"/>
                    <a:pt x="48" y="13942"/>
                  </a:cubicBezTo>
                  <a:cubicBezTo>
                    <a:pt x="72" y="13752"/>
                    <a:pt x="84" y="13550"/>
                    <a:pt x="84" y="13359"/>
                  </a:cubicBezTo>
                  <a:cubicBezTo>
                    <a:pt x="96" y="12954"/>
                    <a:pt x="108" y="12418"/>
                    <a:pt x="131" y="11776"/>
                  </a:cubicBezTo>
                  <a:cubicBezTo>
                    <a:pt x="155" y="10442"/>
                    <a:pt x="179" y="8597"/>
                    <a:pt x="191" y="6561"/>
                  </a:cubicBezTo>
                  <a:cubicBezTo>
                    <a:pt x="191" y="5537"/>
                    <a:pt x="203" y="4560"/>
                    <a:pt x="203" y="3691"/>
                  </a:cubicBezTo>
                  <a:cubicBezTo>
                    <a:pt x="203" y="2822"/>
                    <a:pt x="274" y="2024"/>
                    <a:pt x="536" y="1417"/>
                  </a:cubicBezTo>
                  <a:cubicBezTo>
                    <a:pt x="739" y="929"/>
                    <a:pt x="1084" y="524"/>
                    <a:pt x="1524" y="238"/>
                  </a:cubicBezTo>
                  <a:cubicBezTo>
                    <a:pt x="1691" y="143"/>
                    <a:pt x="1858" y="60"/>
                    <a:pt x="20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975486" y="4482485"/>
              <a:ext cx="490602" cy="52942"/>
            </a:xfrm>
            <a:custGeom>
              <a:rect b="b" l="l" r="r" t="t"/>
              <a:pathLst>
                <a:path extrusionOk="0" h="1263" w="11704">
                  <a:moveTo>
                    <a:pt x="5858" y="1"/>
                  </a:moveTo>
                  <a:cubicBezTo>
                    <a:pt x="5072" y="1"/>
                    <a:pt x="4286" y="60"/>
                    <a:pt x="3512" y="167"/>
                  </a:cubicBezTo>
                  <a:cubicBezTo>
                    <a:pt x="2881" y="263"/>
                    <a:pt x="2262" y="406"/>
                    <a:pt x="1643" y="584"/>
                  </a:cubicBezTo>
                  <a:cubicBezTo>
                    <a:pt x="1381" y="656"/>
                    <a:pt x="1143" y="751"/>
                    <a:pt x="941" y="822"/>
                  </a:cubicBezTo>
                  <a:cubicBezTo>
                    <a:pt x="738" y="882"/>
                    <a:pt x="560" y="953"/>
                    <a:pt x="429" y="1013"/>
                  </a:cubicBezTo>
                  <a:cubicBezTo>
                    <a:pt x="274" y="1072"/>
                    <a:pt x="131" y="1132"/>
                    <a:pt x="0" y="1215"/>
                  </a:cubicBezTo>
                  <a:cubicBezTo>
                    <a:pt x="155" y="1191"/>
                    <a:pt x="310" y="1144"/>
                    <a:pt x="452" y="1084"/>
                  </a:cubicBezTo>
                  <a:cubicBezTo>
                    <a:pt x="595" y="1025"/>
                    <a:pt x="762" y="965"/>
                    <a:pt x="976" y="906"/>
                  </a:cubicBezTo>
                  <a:cubicBezTo>
                    <a:pt x="1179" y="846"/>
                    <a:pt x="1417" y="763"/>
                    <a:pt x="1679" y="703"/>
                  </a:cubicBezTo>
                  <a:cubicBezTo>
                    <a:pt x="2286" y="548"/>
                    <a:pt x="2905" y="417"/>
                    <a:pt x="3536" y="322"/>
                  </a:cubicBezTo>
                  <a:cubicBezTo>
                    <a:pt x="4310" y="215"/>
                    <a:pt x="5084" y="167"/>
                    <a:pt x="5858" y="167"/>
                  </a:cubicBezTo>
                  <a:cubicBezTo>
                    <a:pt x="6632" y="167"/>
                    <a:pt x="7406" y="227"/>
                    <a:pt x="8168" y="346"/>
                  </a:cubicBezTo>
                  <a:cubicBezTo>
                    <a:pt x="8799" y="441"/>
                    <a:pt x="9418" y="572"/>
                    <a:pt x="10025" y="739"/>
                  </a:cubicBezTo>
                  <a:cubicBezTo>
                    <a:pt x="10287" y="798"/>
                    <a:pt x="10513" y="894"/>
                    <a:pt x="10728" y="953"/>
                  </a:cubicBezTo>
                  <a:cubicBezTo>
                    <a:pt x="10930" y="1013"/>
                    <a:pt x="11109" y="1072"/>
                    <a:pt x="11251" y="1120"/>
                  </a:cubicBezTo>
                  <a:cubicBezTo>
                    <a:pt x="11394" y="1191"/>
                    <a:pt x="11549" y="1239"/>
                    <a:pt x="11704" y="1263"/>
                  </a:cubicBezTo>
                  <a:cubicBezTo>
                    <a:pt x="11561" y="1191"/>
                    <a:pt x="11418" y="1120"/>
                    <a:pt x="11275" y="1072"/>
                  </a:cubicBezTo>
                  <a:cubicBezTo>
                    <a:pt x="11132" y="1001"/>
                    <a:pt x="10954" y="929"/>
                    <a:pt x="10751" y="858"/>
                  </a:cubicBezTo>
                  <a:cubicBezTo>
                    <a:pt x="10549" y="787"/>
                    <a:pt x="10323" y="703"/>
                    <a:pt x="10061" y="632"/>
                  </a:cubicBezTo>
                  <a:cubicBezTo>
                    <a:pt x="9442" y="441"/>
                    <a:pt x="8823" y="298"/>
                    <a:pt x="8192" y="191"/>
                  </a:cubicBezTo>
                  <a:cubicBezTo>
                    <a:pt x="7418" y="72"/>
                    <a:pt x="6632" y="1"/>
                    <a:pt x="5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3575596" y="2239832"/>
              <a:ext cx="386815" cy="316309"/>
            </a:xfrm>
            <a:custGeom>
              <a:rect b="b" l="l" r="r" t="t"/>
              <a:pathLst>
                <a:path extrusionOk="0" h="7546" w="9228">
                  <a:moveTo>
                    <a:pt x="2502" y="0"/>
                  </a:moveTo>
                  <a:cubicBezTo>
                    <a:pt x="1508" y="0"/>
                    <a:pt x="594" y="812"/>
                    <a:pt x="310" y="1783"/>
                  </a:cubicBezTo>
                  <a:cubicBezTo>
                    <a:pt x="1" y="2843"/>
                    <a:pt x="358" y="4010"/>
                    <a:pt x="965" y="4914"/>
                  </a:cubicBezTo>
                  <a:cubicBezTo>
                    <a:pt x="1572" y="5831"/>
                    <a:pt x="2620" y="7022"/>
                    <a:pt x="4465" y="7546"/>
                  </a:cubicBezTo>
                  <a:cubicBezTo>
                    <a:pt x="5716" y="7331"/>
                    <a:pt x="7335" y="6141"/>
                    <a:pt x="8049" y="5295"/>
                  </a:cubicBezTo>
                  <a:cubicBezTo>
                    <a:pt x="8752" y="4450"/>
                    <a:pt x="9228" y="3331"/>
                    <a:pt x="9037" y="2247"/>
                  </a:cubicBezTo>
                  <a:cubicBezTo>
                    <a:pt x="8863" y="1189"/>
                    <a:pt x="7928" y="234"/>
                    <a:pt x="6864" y="234"/>
                  </a:cubicBezTo>
                  <a:cubicBezTo>
                    <a:pt x="6839" y="234"/>
                    <a:pt x="6813" y="234"/>
                    <a:pt x="6787" y="235"/>
                  </a:cubicBezTo>
                  <a:cubicBezTo>
                    <a:pt x="6132" y="295"/>
                    <a:pt x="5525" y="616"/>
                    <a:pt x="5108" y="1128"/>
                  </a:cubicBezTo>
                  <a:cubicBezTo>
                    <a:pt x="4954" y="1295"/>
                    <a:pt x="4823" y="1474"/>
                    <a:pt x="4704" y="1664"/>
                  </a:cubicBezTo>
                  <a:cubicBezTo>
                    <a:pt x="4596" y="1462"/>
                    <a:pt x="4477" y="1271"/>
                    <a:pt x="4346" y="1093"/>
                  </a:cubicBezTo>
                  <a:cubicBezTo>
                    <a:pt x="3989" y="533"/>
                    <a:pt x="3418" y="152"/>
                    <a:pt x="2775" y="21"/>
                  </a:cubicBezTo>
                  <a:cubicBezTo>
                    <a:pt x="2683" y="7"/>
                    <a:pt x="2593" y="0"/>
                    <a:pt x="250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3593075" y="2334522"/>
              <a:ext cx="348879" cy="151741"/>
            </a:xfrm>
            <a:custGeom>
              <a:rect b="b" l="l" r="r" t="t"/>
              <a:pathLst>
                <a:path extrusionOk="0" h="3620" w="8323">
                  <a:moveTo>
                    <a:pt x="4739" y="0"/>
                  </a:moveTo>
                  <a:lnTo>
                    <a:pt x="4691" y="72"/>
                  </a:lnTo>
                  <a:lnTo>
                    <a:pt x="3647" y="1679"/>
                  </a:lnTo>
                  <a:lnTo>
                    <a:pt x="3647" y="1679"/>
                  </a:lnTo>
                  <a:lnTo>
                    <a:pt x="1012" y="1560"/>
                  </a:lnTo>
                  <a:lnTo>
                    <a:pt x="262" y="1524"/>
                  </a:lnTo>
                  <a:lnTo>
                    <a:pt x="0" y="1524"/>
                  </a:lnTo>
                  <a:cubicBezTo>
                    <a:pt x="24" y="1536"/>
                    <a:pt x="36" y="1536"/>
                    <a:pt x="60" y="1536"/>
                  </a:cubicBezTo>
                  <a:lnTo>
                    <a:pt x="262" y="1548"/>
                  </a:lnTo>
                  <a:lnTo>
                    <a:pt x="1012" y="1596"/>
                  </a:lnTo>
                  <a:lnTo>
                    <a:pt x="3656" y="1751"/>
                  </a:lnTo>
                  <a:lnTo>
                    <a:pt x="3667" y="1751"/>
                  </a:lnTo>
                  <a:lnTo>
                    <a:pt x="3679" y="1739"/>
                  </a:lnTo>
                  <a:lnTo>
                    <a:pt x="4708" y="172"/>
                  </a:lnTo>
                  <a:lnTo>
                    <a:pt x="4708" y="172"/>
                  </a:lnTo>
                  <a:cubicBezTo>
                    <a:pt x="4776" y="425"/>
                    <a:pt x="4853" y="678"/>
                    <a:pt x="4929" y="941"/>
                  </a:cubicBezTo>
                  <a:cubicBezTo>
                    <a:pt x="5203" y="1870"/>
                    <a:pt x="5453" y="2739"/>
                    <a:pt x="5680" y="3525"/>
                  </a:cubicBezTo>
                  <a:lnTo>
                    <a:pt x="5703" y="3620"/>
                  </a:lnTo>
                  <a:lnTo>
                    <a:pt x="5739" y="3525"/>
                  </a:lnTo>
                  <a:cubicBezTo>
                    <a:pt x="5940" y="2911"/>
                    <a:pt x="6129" y="2356"/>
                    <a:pt x="6283" y="1882"/>
                  </a:cubicBezTo>
                  <a:lnTo>
                    <a:pt x="6283" y="1882"/>
                  </a:lnTo>
                  <a:lnTo>
                    <a:pt x="7763" y="1953"/>
                  </a:lnTo>
                  <a:lnTo>
                    <a:pt x="8180" y="1965"/>
                  </a:lnTo>
                  <a:lnTo>
                    <a:pt x="8323" y="1965"/>
                  </a:lnTo>
                  <a:cubicBezTo>
                    <a:pt x="8311" y="1965"/>
                    <a:pt x="8287" y="1953"/>
                    <a:pt x="8275" y="1953"/>
                  </a:cubicBezTo>
                  <a:lnTo>
                    <a:pt x="8168" y="1953"/>
                  </a:lnTo>
                  <a:lnTo>
                    <a:pt x="7763" y="1929"/>
                  </a:lnTo>
                  <a:lnTo>
                    <a:pt x="6263" y="1834"/>
                  </a:lnTo>
                  <a:lnTo>
                    <a:pt x="6239" y="1834"/>
                  </a:lnTo>
                  <a:lnTo>
                    <a:pt x="6239" y="1858"/>
                  </a:lnTo>
                  <a:lnTo>
                    <a:pt x="5712" y="3406"/>
                  </a:lnTo>
                  <a:lnTo>
                    <a:pt x="5712" y="3406"/>
                  </a:lnTo>
                  <a:cubicBezTo>
                    <a:pt x="5493" y="2645"/>
                    <a:pt x="5252" y="1809"/>
                    <a:pt x="5001" y="917"/>
                  </a:cubicBezTo>
                  <a:cubicBezTo>
                    <a:pt x="4918" y="631"/>
                    <a:pt x="4834" y="358"/>
                    <a:pt x="4763" y="84"/>
                  </a:cubicBezTo>
                  <a:lnTo>
                    <a:pt x="473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3184350" y="1737590"/>
              <a:ext cx="684764" cy="836045"/>
            </a:xfrm>
            <a:custGeom>
              <a:rect b="b" l="l" r="r" t="t"/>
              <a:pathLst>
                <a:path extrusionOk="0" h="19945" w="16336">
                  <a:moveTo>
                    <a:pt x="16335" y="1"/>
                  </a:moveTo>
                  <a:cubicBezTo>
                    <a:pt x="16334" y="1"/>
                    <a:pt x="16321" y="107"/>
                    <a:pt x="16276" y="299"/>
                  </a:cubicBezTo>
                  <a:cubicBezTo>
                    <a:pt x="16193" y="585"/>
                    <a:pt x="16074" y="847"/>
                    <a:pt x="15895" y="1085"/>
                  </a:cubicBezTo>
                  <a:cubicBezTo>
                    <a:pt x="15633" y="1466"/>
                    <a:pt x="15288" y="1799"/>
                    <a:pt x="14883" y="2037"/>
                  </a:cubicBezTo>
                  <a:cubicBezTo>
                    <a:pt x="14359" y="2359"/>
                    <a:pt x="13776" y="2573"/>
                    <a:pt x="13168" y="2657"/>
                  </a:cubicBezTo>
                  <a:cubicBezTo>
                    <a:pt x="12640" y="2733"/>
                    <a:pt x="12105" y="2767"/>
                    <a:pt x="11573" y="2767"/>
                  </a:cubicBezTo>
                  <a:cubicBezTo>
                    <a:pt x="11362" y="2767"/>
                    <a:pt x="11151" y="2762"/>
                    <a:pt x="10942" y="2752"/>
                  </a:cubicBezTo>
                  <a:cubicBezTo>
                    <a:pt x="10608" y="2729"/>
                    <a:pt x="10272" y="2718"/>
                    <a:pt x="9936" y="2718"/>
                  </a:cubicBezTo>
                  <a:cubicBezTo>
                    <a:pt x="9409" y="2718"/>
                    <a:pt x="8881" y="2744"/>
                    <a:pt x="8358" y="2788"/>
                  </a:cubicBezTo>
                  <a:cubicBezTo>
                    <a:pt x="7894" y="2847"/>
                    <a:pt x="7441" y="2954"/>
                    <a:pt x="7001" y="3121"/>
                  </a:cubicBezTo>
                  <a:cubicBezTo>
                    <a:pt x="6549" y="3311"/>
                    <a:pt x="6132" y="3561"/>
                    <a:pt x="5751" y="3871"/>
                  </a:cubicBezTo>
                  <a:cubicBezTo>
                    <a:pt x="4977" y="4502"/>
                    <a:pt x="4358" y="5335"/>
                    <a:pt x="3822" y="6252"/>
                  </a:cubicBezTo>
                  <a:cubicBezTo>
                    <a:pt x="3298" y="7157"/>
                    <a:pt x="2893" y="8133"/>
                    <a:pt x="2822" y="9134"/>
                  </a:cubicBezTo>
                  <a:cubicBezTo>
                    <a:pt x="2750" y="10134"/>
                    <a:pt x="3000" y="11074"/>
                    <a:pt x="3179" y="11955"/>
                  </a:cubicBezTo>
                  <a:cubicBezTo>
                    <a:pt x="3286" y="12384"/>
                    <a:pt x="3358" y="12825"/>
                    <a:pt x="3405" y="13253"/>
                  </a:cubicBezTo>
                  <a:cubicBezTo>
                    <a:pt x="3441" y="13670"/>
                    <a:pt x="3441" y="14087"/>
                    <a:pt x="3405" y="14503"/>
                  </a:cubicBezTo>
                  <a:cubicBezTo>
                    <a:pt x="3346" y="15241"/>
                    <a:pt x="3155" y="15968"/>
                    <a:pt x="2858" y="16658"/>
                  </a:cubicBezTo>
                  <a:cubicBezTo>
                    <a:pt x="2619" y="17218"/>
                    <a:pt x="2298" y="17754"/>
                    <a:pt x="1917" y="18242"/>
                  </a:cubicBezTo>
                  <a:cubicBezTo>
                    <a:pt x="1846" y="18349"/>
                    <a:pt x="1750" y="18444"/>
                    <a:pt x="1667" y="18539"/>
                  </a:cubicBezTo>
                  <a:cubicBezTo>
                    <a:pt x="1596" y="18635"/>
                    <a:pt x="1512" y="18730"/>
                    <a:pt x="1429" y="18813"/>
                  </a:cubicBezTo>
                  <a:cubicBezTo>
                    <a:pt x="1345" y="18897"/>
                    <a:pt x="1262" y="18968"/>
                    <a:pt x="1191" y="19051"/>
                  </a:cubicBezTo>
                  <a:lnTo>
                    <a:pt x="964" y="19242"/>
                  </a:lnTo>
                  <a:cubicBezTo>
                    <a:pt x="834" y="19361"/>
                    <a:pt x="703" y="19468"/>
                    <a:pt x="572" y="19563"/>
                  </a:cubicBezTo>
                  <a:cubicBezTo>
                    <a:pt x="464" y="19647"/>
                    <a:pt x="369" y="19718"/>
                    <a:pt x="262" y="19778"/>
                  </a:cubicBezTo>
                  <a:lnTo>
                    <a:pt x="72" y="19909"/>
                  </a:lnTo>
                  <a:lnTo>
                    <a:pt x="72" y="19909"/>
                  </a:lnTo>
                  <a:lnTo>
                    <a:pt x="262" y="19790"/>
                  </a:lnTo>
                  <a:cubicBezTo>
                    <a:pt x="369" y="19730"/>
                    <a:pt x="476" y="19659"/>
                    <a:pt x="583" y="19587"/>
                  </a:cubicBezTo>
                  <a:cubicBezTo>
                    <a:pt x="714" y="19492"/>
                    <a:pt x="857" y="19385"/>
                    <a:pt x="976" y="19278"/>
                  </a:cubicBezTo>
                  <a:lnTo>
                    <a:pt x="1215" y="19075"/>
                  </a:lnTo>
                  <a:lnTo>
                    <a:pt x="1453" y="18837"/>
                  </a:lnTo>
                  <a:cubicBezTo>
                    <a:pt x="1536" y="18766"/>
                    <a:pt x="1607" y="18670"/>
                    <a:pt x="1703" y="18575"/>
                  </a:cubicBezTo>
                  <a:cubicBezTo>
                    <a:pt x="1798" y="18480"/>
                    <a:pt x="1881" y="18385"/>
                    <a:pt x="1953" y="18266"/>
                  </a:cubicBezTo>
                  <a:cubicBezTo>
                    <a:pt x="2346" y="17789"/>
                    <a:pt x="2667" y="17254"/>
                    <a:pt x="2917" y="16682"/>
                  </a:cubicBezTo>
                  <a:cubicBezTo>
                    <a:pt x="3227" y="15992"/>
                    <a:pt x="3417" y="15253"/>
                    <a:pt x="3489" y="14503"/>
                  </a:cubicBezTo>
                  <a:cubicBezTo>
                    <a:pt x="3536" y="14087"/>
                    <a:pt x="3536" y="13670"/>
                    <a:pt x="3489" y="13253"/>
                  </a:cubicBezTo>
                  <a:cubicBezTo>
                    <a:pt x="3441" y="12801"/>
                    <a:pt x="3370" y="12372"/>
                    <a:pt x="3274" y="11932"/>
                  </a:cubicBezTo>
                  <a:cubicBezTo>
                    <a:pt x="3084" y="11050"/>
                    <a:pt x="2846" y="10110"/>
                    <a:pt x="2917" y="9134"/>
                  </a:cubicBezTo>
                  <a:cubicBezTo>
                    <a:pt x="2989" y="8157"/>
                    <a:pt x="3370" y="7181"/>
                    <a:pt x="3905" y="6288"/>
                  </a:cubicBezTo>
                  <a:cubicBezTo>
                    <a:pt x="4429" y="5395"/>
                    <a:pt x="5048" y="4562"/>
                    <a:pt x="5810" y="3942"/>
                  </a:cubicBezTo>
                  <a:cubicBezTo>
                    <a:pt x="6179" y="3633"/>
                    <a:pt x="6596" y="3383"/>
                    <a:pt x="7037" y="3192"/>
                  </a:cubicBezTo>
                  <a:cubicBezTo>
                    <a:pt x="7465" y="3026"/>
                    <a:pt x="7918" y="2919"/>
                    <a:pt x="8370" y="2871"/>
                  </a:cubicBezTo>
                  <a:cubicBezTo>
                    <a:pt x="8897" y="2820"/>
                    <a:pt x="9424" y="2795"/>
                    <a:pt x="9951" y="2795"/>
                  </a:cubicBezTo>
                  <a:cubicBezTo>
                    <a:pt x="10282" y="2795"/>
                    <a:pt x="10612" y="2805"/>
                    <a:pt x="10942" y="2823"/>
                  </a:cubicBezTo>
                  <a:cubicBezTo>
                    <a:pt x="11129" y="2832"/>
                    <a:pt x="11317" y="2837"/>
                    <a:pt x="11504" y="2837"/>
                  </a:cubicBezTo>
                  <a:cubicBezTo>
                    <a:pt x="12066" y="2837"/>
                    <a:pt x="12627" y="2796"/>
                    <a:pt x="13180" y="2716"/>
                  </a:cubicBezTo>
                  <a:cubicBezTo>
                    <a:pt x="13799" y="2621"/>
                    <a:pt x="14395" y="2407"/>
                    <a:pt x="14919" y="2073"/>
                  </a:cubicBezTo>
                  <a:cubicBezTo>
                    <a:pt x="15323" y="1823"/>
                    <a:pt x="15669" y="1502"/>
                    <a:pt x="15931" y="1109"/>
                  </a:cubicBezTo>
                  <a:cubicBezTo>
                    <a:pt x="16097" y="859"/>
                    <a:pt x="16216" y="585"/>
                    <a:pt x="16288" y="299"/>
                  </a:cubicBezTo>
                  <a:cubicBezTo>
                    <a:pt x="16312" y="204"/>
                    <a:pt x="16335" y="97"/>
                    <a:pt x="16335" y="2"/>
                  </a:cubicBezTo>
                  <a:cubicBezTo>
                    <a:pt x="16335" y="1"/>
                    <a:pt x="16335" y="1"/>
                    <a:pt x="16335" y="1"/>
                  </a:cubicBezTo>
                  <a:close/>
                  <a:moveTo>
                    <a:pt x="72" y="19909"/>
                  </a:moveTo>
                  <a:lnTo>
                    <a:pt x="72" y="19909"/>
                  </a:lnTo>
                  <a:cubicBezTo>
                    <a:pt x="48" y="19921"/>
                    <a:pt x="24" y="19933"/>
                    <a:pt x="0" y="19944"/>
                  </a:cubicBezTo>
                  <a:cubicBezTo>
                    <a:pt x="24" y="19944"/>
                    <a:pt x="48" y="19933"/>
                    <a:pt x="72" y="19909"/>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2997193" y="1521050"/>
              <a:ext cx="699226" cy="866435"/>
            </a:xfrm>
            <a:custGeom>
              <a:rect b="b" l="l" r="r" t="t"/>
              <a:pathLst>
                <a:path extrusionOk="0" h="20670" w="16681">
                  <a:moveTo>
                    <a:pt x="16681" y="0"/>
                  </a:moveTo>
                  <a:lnTo>
                    <a:pt x="16609" y="24"/>
                  </a:lnTo>
                  <a:lnTo>
                    <a:pt x="16395" y="131"/>
                  </a:lnTo>
                  <a:cubicBezTo>
                    <a:pt x="16133" y="286"/>
                    <a:pt x="15883" y="465"/>
                    <a:pt x="15645" y="655"/>
                  </a:cubicBezTo>
                  <a:cubicBezTo>
                    <a:pt x="15276" y="965"/>
                    <a:pt x="14954" y="1334"/>
                    <a:pt x="14693" y="1739"/>
                  </a:cubicBezTo>
                  <a:cubicBezTo>
                    <a:pt x="14347" y="2274"/>
                    <a:pt x="14097" y="2882"/>
                    <a:pt x="13978" y="3513"/>
                  </a:cubicBezTo>
                  <a:cubicBezTo>
                    <a:pt x="13847" y="4275"/>
                    <a:pt x="13859" y="5060"/>
                    <a:pt x="14014" y="5822"/>
                  </a:cubicBezTo>
                  <a:cubicBezTo>
                    <a:pt x="14133" y="6644"/>
                    <a:pt x="14359" y="7513"/>
                    <a:pt x="14478" y="8442"/>
                  </a:cubicBezTo>
                  <a:cubicBezTo>
                    <a:pt x="14609" y="9406"/>
                    <a:pt x="14573" y="10382"/>
                    <a:pt x="14407" y="11347"/>
                  </a:cubicBezTo>
                  <a:cubicBezTo>
                    <a:pt x="14216" y="12383"/>
                    <a:pt x="13823" y="13371"/>
                    <a:pt x="13252" y="14240"/>
                  </a:cubicBezTo>
                  <a:cubicBezTo>
                    <a:pt x="12668" y="15121"/>
                    <a:pt x="11906" y="15847"/>
                    <a:pt x="11002" y="16383"/>
                  </a:cubicBezTo>
                  <a:cubicBezTo>
                    <a:pt x="10573" y="16633"/>
                    <a:pt x="10109" y="16836"/>
                    <a:pt x="9632" y="16967"/>
                  </a:cubicBezTo>
                  <a:cubicBezTo>
                    <a:pt x="9180" y="17098"/>
                    <a:pt x="8704" y="17181"/>
                    <a:pt x="8227" y="17205"/>
                  </a:cubicBezTo>
                  <a:cubicBezTo>
                    <a:pt x="7939" y="17223"/>
                    <a:pt x="7655" y="17229"/>
                    <a:pt x="7376" y="17229"/>
                  </a:cubicBezTo>
                  <a:cubicBezTo>
                    <a:pt x="6893" y="17229"/>
                    <a:pt x="6424" y="17212"/>
                    <a:pt x="5969" y="17212"/>
                  </a:cubicBezTo>
                  <a:cubicBezTo>
                    <a:pt x="5840" y="17212"/>
                    <a:pt x="5712" y="17213"/>
                    <a:pt x="5584" y="17217"/>
                  </a:cubicBezTo>
                  <a:cubicBezTo>
                    <a:pt x="5179" y="17229"/>
                    <a:pt x="4775" y="17264"/>
                    <a:pt x="4370" y="17324"/>
                  </a:cubicBezTo>
                  <a:cubicBezTo>
                    <a:pt x="4013" y="17395"/>
                    <a:pt x="3644" y="17502"/>
                    <a:pt x="3298" y="17633"/>
                  </a:cubicBezTo>
                  <a:cubicBezTo>
                    <a:pt x="2703" y="17860"/>
                    <a:pt x="2143" y="18181"/>
                    <a:pt x="1643" y="18586"/>
                  </a:cubicBezTo>
                  <a:cubicBezTo>
                    <a:pt x="1274" y="18895"/>
                    <a:pt x="929" y="19241"/>
                    <a:pt x="631" y="19622"/>
                  </a:cubicBezTo>
                  <a:cubicBezTo>
                    <a:pt x="512" y="19776"/>
                    <a:pt x="417" y="19931"/>
                    <a:pt x="334" y="20050"/>
                  </a:cubicBezTo>
                  <a:cubicBezTo>
                    <a:pt x="262" y="20181"/>
                    <a:pt x="191" y="20288"/>
                    <a:pt x="143" y="20384"/>
                  </a:cubicBezTo>
                  <a:cubicBezTo>
                    <a:pt x="95" y="20479"/>
                    <a:pt x="60" y="20550"/>
                    <a:pt x="36" y="20598"/>
                  </a:cubicBezTo>
                  <a:cubicBezTo>
                    <a:pt x="12" y="20646"/>
                    <a:pt x="0" y="20669"/>
                    <a:pt x="0" y="20669"/>
                  </a:cubicBezTo>
                  <a:cubicBezTo>
                    <a:pt x="0" y="20669"/>
                    <a:pt x="12" y="20646"/>
                    <a:pt x="48" y="20610"/>
                  </a:cubicBezTo>
                  <a:cubicBezTo>
                    <a:pt x="72" y="20562"/>
                    <a:pt x="107" y="20491"/>
                    <a:pt x="155" y="20396"/>
                  </a:cubicBezTo>
                  <a:cubicBezTo>
                    <a:pt x="203" y="20312"/>
                    <a:pt x="274" y="20193"/>
                    <a:pt x="357" y="20074"/>
                  </a:cubicBezTo>
                  <a:cubicBezTo>
                    <a:pt x="441" y="19943"/>
                    <a:pt x="536" y="19800"/>
                    <a:pt x="667" y="19645"/>
                  </a:cubicBezTo>
                  <a:cubicBezTo>
                    <a:pt x="1358" y="18764"/>
                    <a:pt x="2274" y="18086"/>
                    <a:pt x="3322" y="17693"/>
                  </a:cubicBezTo>
                  <a:cubicBezTo>
                    <a:pt x="3667" y="17562"/>
                    <a:pt x="4025" y="17467"/>
                    <a:pt x="4382" y="17395"/>
                  </a:cubicBezTo>
                  <a:cubicBezTo>
                    <a:pt x="4787" y="17336"/>
                    <a:pt x="5179" y="17300"/>
                    <a:pt x="5584" y="17300"/>
                  </a:cubicBezTo>
                  <a:cubicBezTo>
                    <a:pt x="5708" y="17296"/>
                    <a:pt x="5833" y="17295"/>
                    <a:pt x="5960" y="17295"/>
                  </a:cubicBezTo>
                  <a:cubicBezTo>
                    <a:pt x="6455" y="17295"/>
                    <a:pt x="6974" y="17317"/>
                    <a:pt x="7511" y="17317"/>
                  </a:cubicBezTo>
                  <a:cubicBezTo>
                    <a:pt x="7751" y="17317"/>
                    <a:pt x="7993" y="17312"/>
                    <a:pt x="8239" y="17300"/>
                  </a:cubicBezTo>
                  <a:cubicBezTo>
                    <a:pt x="8716" y="17264"/>
                    <a:pt x="9204" y="17193"/>
                    <a:pt x="9668" y="17062"/>
                  </a:cubicBezTo>
                  <a:cubicBezTo>
                    <a:pt x="10144" y="16919"/>
                    <a:pt x="10609" y="16717"/>
                    <a:pt x="11049" y="16455"/>
                  </a:cubicBezTo>
                  <a:cubicBezTo>
                    <a:pt x="11966" y="15919"/>
                    <a:pt x="12740" y="15181"/>
                    <a:pt x="13323" y="14288"/>
                  </a:cubicBezTo>
                  <a:cubicBezTo>
                    <a:pt x="13907" y="13407"/>
                    <a:pt x="14300" y="12406"/>
                    <a:pt x="14490" y="11371"/>
                  </a:cubicBezTo>
                  <a:cubicBezTo>
                    <a:pt x="14669" y="10394"/>
                    <a:pt x="14693" y="9406"/>
                    <a:pt x="14562" y="8430"/>
                  </a:cubicBezTo>
                  <a:cubicBezTo>
                    <a:pt x="14443" y="7489"/>
                    <a:pt x="14216" y="6632"/>
                    <a:pt x="14085" y="5810"/>
                  </a:cubicBezTo>
                  <a:cubicBezTo>
                    <a:pt x="13931" y="5060"/>
                    <a:pt x="13919" y="4286"/>
                    <a:pt x="14038" y="3524"/>
                  </a:cubicBezTo>
                  <a:cubicBezTo>
                    <a:pt x="14157" y="2893"/>
                    <a:pt x="14395" y="2298"/>
                    <a:pt x="14740" y="1762"/>
                  </a:cubicBezTo>
                  <a:cubicBezTo>
                    <a:pt x="15002" y="1369"/>
                    <a:pt x="15312" y="1000"/>
                    <a:pt x="15669" y="679"/>
                  </a:cubicBezTo>
                  <a:cubicBezTo>
                    <a:pt x="15907" y="488"/>
                    <a:pt x="16145" y="310"/>
                    <a:pt x="16407" y="155"/>
                  </a:cubicBezTo>
                  <a:lnTo>
                    <a:pt x="16609" y="36"/>
                  </a:lnTo>
                  <a:lnTo>
                    <a:pt x="166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3611016" y="1591386"/>
              <a:ext cx="234612" cy="202168"/>
            </a:xfrm>
            <a:custGeom>
              <a:rect b="b" l="l" r="r" t="t"/>
              <a:pathLst>
                <a:path extrusionOk="0" h="4823" w="5597">
                  <a:moveTo>
                    <a:pt x="1" y="1"/>
                  </a:moveTo>
                  <a:cubicBezTo>
                    <a:pt x="72" y="72"/>
                    <a:pt x="156" y="132"/>
                    <a:pt x="239" y="180"/>
                  </a:cubicBezTo>
                  <a:lnTo>
                    <a:pt x="882" y="644"/>
                  </a:lnTo>
                  <a:cubicBezTo>
                    <a:pt x="1418" y="1037"/>
                    <a:pt x="2156" y="1596"/>
                    <a:pt x="2930" y="2263"/>
                  </a:cubicBezTo>
                  <a:cubicBezTo>
                    <a:pt x="3704" y="2930"/>
                    <a:pt x="4371" y="3573"/>
                    <a:pt x="4835" y="4049"/>
                  </a:cubicBezTo>
                  <a:cubicBezTo>
                    <a:pt x="5061" y="4287"/>
                    <a:pt x="5252" y="4478"/>
                    <a:pt x="5394" y="4621"/>
                  </a:cubicBezTo>
                  <a:cubicBezTo>
                    <a:pt x="5454" y="4692"/>
                    <a:pt x="5525" y="4763"/>
                    <a:pt x="5597" y="4823"/>
                  </a:cubicBezTo>
                  <a:cubicBezTo>
                    <a:pt x="5537" y="4752"/>
                    <a:pt x="5478" y="4668"/>
                    <a:pt x="5406" y="4597"/>
                  </a:cubicBezTo>
                  <a:cubicBezTo>
                    <a:pt x="5287" y="4454"/>
                    <a:pt x="5109" y="4251"/>
                    <a:pt x="4882" y="4001"/>
                  </a:cubicBezTo>
                  <a:cubicBezTo>
                    <a:pt x="3680" y="2739"/>
                    <a:pt x="2346" y="1585"/>
                    <a:pt x="906" y="596"/>
                  </a:cubicBezTo>
                  <a:cubicBezTo>
                    <a:pt x="632" y="406"/>
                    <a:pt x="418" y="251"/>
                    <a:pt x="251" y="156"/>
                  </a:cubicBezTo>
                  <a:cubicBezTo>
                    <a:pt x="168" y="96"/>
                    <a:pt x="84" y="49"/>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3583602" y="1665284"/>
              <a:ext cx="202168" cy="174209"/>
            </a:xfrm>
            <a:custGeom>
              <a:rect b="b" l="l" r="r" t="t"/>
              <a:pathLst>
                <a:path extrusionOk="0" h="4156" w="4823">
                  <a:moveTo>
                    <a:pt x="0" y="0"/>
                  </a:moveTo>
                  <a:lnTo>
                    <a:pt x="0" y="0"/>
                  </a:lnTo>
                  <a:cubicBezTo>
                    <a:pt x="48" y="72"/>
                    <a:pt x="107" y="131"/>
                    <a:pt x="167" y="191"/>
                  </a:cubicBezTo>
                  <a:cubicBezTo>
                    <a:pt x="274" y="310"/>
                    <a:pt x="441" y="476"/>
                    <a:pt x="643" y="691"/>
                  </a:cubicBezTo>
                  <a:cubicBezTo>
                    <a:pt x="1036" y="1095"/>
                    <a:pt x="1619" y="1643"/>
                    <a:pt x="2286" y="2227"/>
                  </a:cubicBezTo>
                  <a:cubicBezTo>
                    <a:pt x="2953" y="2810"/>
                    <a:pt x="3584" y="3298"/>
                    <a:pt x="4048" y="3631"/>
                  </a:cubicBezTo>
                  <a:cubicBezTo>
                    <a:pt x="4274" y="3798"/>
                    <a:pt x="4477" y="3941"/>
                    <a:pt x="4608" y="4024"/>
                  </a:cubicBezTo>
                  <a:cubicBezTo>
                    <a:pt x="4679" y="4072"/>
                    <a:pt x="4751" y="4120"/>
                    <a:pt x="4822" y="4155"/>
                  </a:cubicBezTo>
                  <a:cubicBezTo>
                    <a:pt x="4763" y="4096"/>
                    <a:pt x="4703" y="4048"/>
                    <a:pt x="4632" y="3989"/>
                  </a:cubicBezTo>
                  <a:lnTo>
                    <a:pt x="4084" y="3572"/>
                  </a:lnTo>
                  <a:cubicBezTo>
                    <a:pt x="3631" y="3227"/>
                    <a:pt x="3012" y="2727"/>
                    <a:pt x="2346" y="2155"/>
                  </a:cubicBezTo>
                  <a:cubicBezTo>
                    <a:pt x="1679" y="1584"/>
                    <a:pt x="1095" y="1036"/>
                    <a:pt x="679" y="631"/>
                  </a:cubicBezTo>
                  <a:lnTo>
                    <a:pt x="191" y="167"/>
                  </a:lnTo>
                  <a:cubicBezTo>
                    <a:pt x="131" y="107"/>
                    <a:pt x="72" y="48"/>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3592572" y="1755614"/>
              <a:ext cx="112842" cy="99344"/>
            </a:xfrm>
            <a:custGeom>
              <a:rect b="b" l="l" r="r" t="t"/>
              <a:pathLst>
                <a:path extrusionOk="0" h="2370" w="2692">
                  <a:moveTo>
                    <a:pt x="0" y="0"/>
                  </a:moveTo>
                  <a:lnTo>
                    <a:pt x="0" y="0"/>
                  </a:lnTo>
                  <a:cubicBezTo>
                    <a:pt x="119" y="131"/>
                    <a:pt x="250" y="262"/>
                    <a:pt x="381" y="369"/>
                  </a:cubicBezTo>
                  <a:lnTo>
                    <a:pt x="1334" y="1203"/>
                  </a:lnTo>
                  <a:lnTo>
                    <a:pt x="2286" y="2036"/>
                  </a:lnTo>
                  <a:cubicBezTo>
                    <a:pt x="2405" y="2167"/>
                    <a:pt x="2548" y="2274"/>
                    <a:pt x="2691" y="2369"/>
                  </a:cubicBezTo>
                  <a:cubicBezTo>
                    <a:pt x="2584" y="2227"/>
                    <a:pt x="2453" y="2108"/>
                    <a:pt x="2322" y="1988"/>
                  </a:cubicBezTo>
                  <a:cubicBezTo>
                    <a:pt x="2096" y="1762"/>
                    <a:pt x="1763" y="1465"/>
                    <a:pt x="1393" y="1131"/>
                  </a:cubicBezTo>
                  <a:cubicBezTo>
                    <a:pt x="1024" y="798"/>
                    <a:pt x="679" y="512"/>
                    <a:pt x="429" y="310"/>
                  </a:cubicBezTo>
                  <a:cubicBezTo>
                    <a:pt x="298" y="191"/>
                    <a:pt x="155" y="83"/>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3524207" y="1863884"/>
              <a:ext cx="89368" cy="70421"/>
            </a:xfrm>
            <a:custGeom>
              <a:rect b="b" l="l" r="r" t="t"/>
              <a:pathLst>
                <a:path extrusionOk="0" h="1680" w="2132">
                  <a:moveTo>
                    <a:pt x="0" y="1"/>
                  </a:moveTo>
                  <a:lnTo>
                    <a:pt x="0" y="1"/>
                  </a:lnTo>
                  <a:cubicBezTo>
                    <a:pt x="84" y="108"/>
                    <a:pt x="179" y="203"/>
                    <a:pt x="286" y="287"/>
                  </a:cubicBezTo>
                  <a:cubicBezTo>
                    <a:pt x="465" y="453"/>
                    <a:pt x="727" y="668"/>
                    <a:pt x="1012" y="906"/>
                  </a:cubicBezTo>
                  <a:cubicBezTo>
                    <a:pt x="1310" y="1144"/>
                    <a:pt x="1584" y="1334"/>
                    <a:pt x="1786" y="1477"/>
                  </a:cubicBezTo>
                  <a:cubicBezTo>
                    <a:pt x="1893" y="1560"/>
                    <a:pt x="2012" y="1620"/>
                    <a:pt x="2131" y="1680"/>
                  </a:cubicBezTo>
                  <a:cubicBezTo>
                    <a:pt x="2036" y="1584"/>
                    <a:pt x="1941" y="1501"/>
                    <a:pt x="1822" y="1418"/>
                  </a:cubicBezTo>
                  <a:lnTo>
                    <a:pt x="1072" y="834"/>
                  </a:lnTo>
                  <a:lnTo>
                    <a:pt x="322" y="239"/>
                  </a:lnTo>
                  <a:cubicBezTo>
                    <a:pt x="226" y="144"/>
                    <a:pt x="119" y="72"/>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3443350" y="1897292"/>
              <a:ext cx="160251" cy="121351"/>
            </a:xfrm>
            <a:custGeom>
              <a:rect b="b" l="l" r="r" t="t"/>
              <a:pathLst>
                <a:path extrusionOk="0" h="2895" w="3823">
                  <a:moveTo>
                    <a:pt x="1" y="1"/>
                  </a:moveTo>
                  <a:cubicBezTo>
                    <a:pt x="1" y="1"/>
                    <a:pt x="0" y="1"/>
                    <a:pt x="0" y="1"/>
                  </a:cubicBezTo>
                  <a:cubicBezTo>
                    <a:pt x="36" y="49"/>
                    <a:pt x="72" y="97"/>
                    <a:pt x="119" y="132"/>
                  </a:cubicBezTo>
                  <a:cubicBezTo>
                    <a:pt x="203" y="228"/>
                    <a:pt x="322" y="359"/>
                    <a:pt x="477" y="502"/>
                  </a:cubicBezTo>
                  <a:cubicBezTo>
                    <a:pt x="893" y="906"/>
                    <a:pt x="1322" y="1275"/>
                    <a:pt x="1774" y="1621"/>
                  </a:cubicBezTo>
                  <a:cubicBezTo>
                    <a:pt x="2227" y="1966"/>
                    <a:pt x="2703" y="2287"/>
                    <a:pt x="3191" y="2573"/>
                  </a:cubicBezTo>
                  <a:cubicBezTo>
                    <a:pt x="3382" y="2680"/>
                    <a:pt x="3537" y="2764"/>
                    <a:pt x="3644" y="2823"/>
                  </a:cubicBezTo>
                  <a:cubicBezTo>
                    <a:pt x="3703" y="2859"/>
                    <a:pt x="3763" y="2883"/>
                    <a:pt x="3822" y="2895"/>
                  </a:cubicBezTo>
                  <a:cubicBezTo>
                    <a:pt x="3632" y="2764"/>
                    <a:pt x="3429" y="2633"/>
                    <a:pt x="3227" y="2514"/>
                  </a:cubicBezTo>
                  <a:cubicBezTo>
                    <a:pt x="2858" y="2287"/>
                    <a:pt x="2370" y="1954"/>
                    <a:pt x="1834" y="1549"/>
                  </a:cubicBezTo>
                  <a:cubicBezTo>
                    <a:pt x="1298" y="1144"/>
                    <a:pt x="846" y="763"/>
                    <a:pt x="524" y="466"/>
                  </a:cubicBezTo>
                  <a:cubicBezTo>
                    <a:pt x="212" y="189"/>
                    <a:pt x="13" y="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a:off x="3390955" y="1958699"/>
              <a:ext cx="178191" cy="135352"/>
            </a:xfrm>
            <a:custGeom>
              <a:rect b="b" l="l" r="r" t="t"/>
              <a:pathLst>
                <a:path extrusionOk="0" h="3229" w="4251">
                  <a:moveTo>
                    <a:pt x="14" y="0"/>
                  </a:moveTo>
                  <a:cubicBezTo>
                    <a:pt x="13" y="0"/>
                    <a:pt x="13" y="1"/>
                    <a:pt x="12" y="1"/>
                  </a:cubicBezTo>
                  <a:cubicBezTo>
                    <a:pt x="0" y="13"/>
                    <a:pt x="929" y="751"/>
                    <a:pt x="2096" y="1644"/>
                  </a:cubicBezTo>
                  <a:cubicBezTo>
                    <a:pt x="3243" y="2534"/>
                    <a:pt x="4184" y="3228"/>
                    <a:pt x="4226" y="3228"/>
                  </a:cubicBezTo>
                  <a:cubicBezTo>
                    <a:pt x="4226" y="3228"/>
                    <a:pt x="4227" y="3228"/>
                    <a:pt x="4227" y="3228"/>
                  </a:cubicBezTo>
                  <a:cubicBezTo>
                    <a:pt x="4251" y="3216"/>
                    <a:pt x="3310" y="2466"/>
                    <a:pt x="2155" y="1573"/>
                  </a:cubicBezTo>
                  <a:cubicBezTo>
                    <a:pt x="1008" y="694"/>
                    <a:pt x="67" y="0"/>
                    <a:pt x="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3329045" y="2014113"/>
              <a:ext cx="196216" cy="147256"/>
            </a:xfrm>
            <a:custGeom>
              <a:rect b="b" l="l" r="r" t="t"/>
              <a:pathLst>
                <a:path extrusionOk="0" h="3513" w="4681">
                  <a:moveTo>
                    <a:pt x="1" y="1"/>
                  </a:moveTo>
                  <a:cubicBezTo>
                    <a:pt x="49" y="60"/>
                    <a:pt x="108" y="120"/>
                    <a:pt x="168" y="167"/>
                  </a:cubicBezTo>
                  <a:cubicBezTo>
                    <a:pt x="275" y="262"/>
                    <a:pt x="441" y="417"/>
                    <a:pt x="644" y="584"/>
                  </a:cubicBezTo>
                  <a:cubicBezTo>
                    <a:pt x="1049" y="917"/>
                    <a:pt x="1620" y="1382"/>
                    <a:pt x="2263" y="1870"/>
                  </a:cubicBezTo>
                  <a:cubicBezTo>
                    <a:pt x="2906" y="2358"/>
                    <a:pt x="3513" y="2775"/>
                    <a:pt x="3954" y="3060"/>
                  </a:cubicBezTo>
                  <a:cubicBezTo>
                    <a:pt x="4168" y="3203"/>
                    <a:pt x="4359" y="3322"/>
                    <a:pt x="4478" y="3406"/>
                  </a:cubicBezTo>
                  <a:cubicBezTo>
                    <a:pt x="4549" y="3441"/>
                    <a:pt x="4609" y="3477"/>
                    <a:pt x="4680" y="3513"/>
                  </a:cubicBezTo>
                  <a:cubicBezTo>
                    <a:pt x="4632" y="3453"/>
                    <a:pt x="4573" y="3406"/>
                    <a:pt x="4501" y="3370"/>
                  </a:cubicBezTo>
                  <a:lnTo>
                    <a:pt x="3989" y="3013"/>
                  </a:lnTo>
                  <a:cubicBezTo>
                    <a:pt x="3561" y="2703"/>
                    <a:pt x="2966" y="2275"/>
                    <a:pt x="2323" y="1798"/>
                  </a:cubicBezTo>
                  <a:cubicBezTo>
                    <a:pt x="1668" y="1310"/>
                    <a:pt x="1096" y="858"/>
                    <a:pt x="680" y="524"/>
                  </a:cubicBezTo>
                  <a:lnTo>
                    <a:pt x="191" y="143"/>
                  </a:lnTo>
                  <a:cubicBezTo>
                    <a:pt x="132" y="84"/>
                    <a:pt x="72" y="36"/>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3309595" y="2094927"/>
              <a:ext cx="151280" cy="115399"/>
            </a:xfrm>
            <a:custGeom>
              <a:rect b="b" l="l" r="r" t="t"/>
              <a:pathLst>
                <a:path extrusionOk="0" h="2753" w="3609">
                  <a:moveTo>
                    <a:pt x="26" y="1"/>
                  </a:moveTo>
                  <a:cubicBezTo>
                    <a:pt x="25" y="1"/>
                    <a:pt x="25" y="1"/>
                    <a:pt x="24" y="1"/>
                  </a:cubicBezTo>
                  <a:cubicBezTo>
                    <a:pt x="1" y="25"/>
                    <a:pt x="786" y="656"/>
                    <a:pt x="1775" y="1418"/>
                  </a:cubicBezTo>
                  <a:cubicBezTo>
                    <a:pt x="2755" y="2165"/>
                    <a:pt x="3541" y="2752"/>
                    <a:pt x="3594" y="2752"/>
                  </a:cubicBezTo>
                  <a:cubicBezTo>
                    <a:pt x="3595" y="2752"/>
                    <a:pt x="3596" y="2752"/>
                    <a:pt x="3596" y="2752"/>
                  </a:cubicBezTo>
                  <a:cubicBezTo>
                    <a:pt x="3608" y="2740"/>
                    <a:pt x="2834" y="2109"/>
                    <a:pt x="1834" y="1347"/>
                  </a:cubicBezTo>
                  <a:cubicBezTo>
                    <a:pt x="865" y="599"/>
                    <a:pt x="67" y="1"/>
                    <a:pt x="2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3292619" y="2178802"/>
              <a:ext cx="86895" cy="58433"/>
            </a:xfrm>
            <a:custGeom>
              <a:rect b="b" l="l" r="r" t="t"/>
              <a:pathLst>
                <a:path extrusionOk="0" h="1394" w="2073">
                  <a:moveTo>
                    <a:pt x="1" y="1"/>
                  </a:moveTo>
                  <a:lnTo>
                    <a:pt x="1" y="1"/>
                  </a:lnTo>
                  <a:cubicBezTo>
                    <a:pt x="322" y="274"/>
                    <a:pt x="656" y="513"/>
                    <a:pt x="1013" y="727"/>
                  </a:cubicBezTo>
                  <a:cubicBezTo>
                    <a:pt x="1346" y="977"/>
                    <a:pt x="1703" y="1191"/>
                    <a:pt x="2072" y="1394"/>
                  </a:cubicBezTo>
                  <a:cubicBezTo>
                    <a:pt x="1751" y="1120"/>
                    <a:pt x="1418" y="882"/>
                    <a:pt x="1060" y="655"/>
                  </a:cubicBezTo>
                  <a:cubicBezTo>
                    <a:pt x="727" y="417"/>
                    <a:pt x="370" y="19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3205308" y="2259156"/>
              <a:ext cx="126800" cy="90877"/>
            </a:xfrm>
            <a:custGeom>
              <a:rect b="b" l="l" r="r" t="t"/>
              <a:pathLst>
                <a:path extrusionOk="0" h="2168" w="3025">
                  <a:moveTo>
                    <a:pt x="0" y="1"/>
                  </a:moveTo>
                  <a:lnTo>
                    <a:pt x="0" y="1"/>
                  </a:lnTo>
                  <a:cubicBezTo>
                    <a:pt x="143" y="120"/>
                    <a:pt x="286" y="227"/>
                    <a:pt x="441" y="322"/>
                  </a:cubicBezTo>
                  <a:cubicBezTo>
                    <a:pt x="715" y="524"/>
                    <a:pt x="1096" y="786"/>
                    <a:pt x="1512" y="1084"/>
                  </a:cubicBezTo>
                  <a:cubicBezTo>
                    <a:pt x="1941" y="1382"/>
                    <a:pt x="2310" y="1655"/>
                    <a:pt x="2584" y="1858"/>
                  </a:cubicBezTo>
                  <a:cubicBezTo>
                    <a:pt x="2715" y="1977"/>
                    <a:pt x="2870" y="2084"/>
                    <a:pt x="3024" y="2167"/>
                  </a:cubicBezTo>
                  <a:cubicBezTo>
                    <a:pt x="2905" y="2036"/>
                    <a:pt x="2762" y="1917"/>
                    <a:pt x="2620" y="1810"/>
                  </a:cubicBezTo>
                  <a:cubicBezTo>
                    <a:pt x="2358" y="1596"/>
                    <a:pt x="1988" y="1310"/>
                    <a:pt x="1572" y="1013"/>
                  </a:cubicBezTo>
                  <a:cubicBezTo>
                    <a:pt x="1155" y="703"/>
                    <a:pt x="762" y="453"/>
                    <a:pt x="476" y="274"/>
                  </a:cubicBezTo>
                  <a:cubicBezTo>
                    <a:pt x="334" y="167"/>
                    <a:pt x="167" y="8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3129439" y="2260665"/>
              <a:ext cx="181712" cy="165742"/>
            </a:xfrm>
            <a:custGeom>
              <a:rect b="b" l="l" r="r" t="t"/>
              <a:pathLst>
                <a:path extrusionOk="0" h="3954" w="4335">
                  <a:moveTo>
                    <a:pt x="0" y="0"/>
                  </a:moveTo>
                  <a:lnTo>
                    <a:pt x="0" y="0"/>
                  </a:lnTo>
                  <a:cubicBezTo>
                    <a:pt x="48" y="60"/>
                    <a:pt x="108" y="107"/>
                    <a:pt x="167" y="155"/>
                  </a:cubicBezTo>
                  <a:lnTo>
                    <a:pt x="643" y="572"/>
                  </a:lnTo>
                  <a:cubicBezTo>
                    <a:pt x="1048" y="917"/>
                    <a:pt x="1596" y="1393"/>
                    <a:pt x="2203" y="1941"/>
                  </a:cubicBezTo>
                  <a:cubicBezTo>
                    <a:pt x="2798" y="2489"/>
                    <a:pt x="3322" y="2989"/>
                    <a:pt x="3703" y="3358"/>
                  </a:cubicBezTo>
                  <a:lnTo>
                    <a:pt x="4156" y="3798"/>
                  </a:lnTo>
                  <a:cubicBezTo>
                    <a:pt x="4215" y="3858"/>
                    <a:pt x="4275" y="3905"/>
                    <a:pt x="4334" y="3953"/>
                  </a:cubicBezTo>
                  <a:cubicBezTo>
                    <a:pt x="4287" y="3882"/>
                    <a:pt x="4239" y="3822"/>
                    <a:pt x="4191" y="3774"/>
                  </a:cubicBezTo>
                  <a:cubicBezTo>
                    <a:pt x="4084" y="3667"/>
                    <a:pt x="3941" y="3501"/>
                    <a:pt x="3751" y="3310"/>
                  </a:cubicBezTo>
                  <a:cubicBezTo>
                    <a:pt x="3382" y="2929"/>
                    <a:pt x="2858" y="2417"/>
                    <a:pt x="2263" y="1870"/>
                  </a:cubicBezTo>
                  <a:cubicBezTo>
                    <a:pt x="1667" y="1322"/>
                    <a:pt x="1096" y="846"/>
                    <a:pt x="691" y="524"/>
                  </a:cubicBezTo>
                  <a:cubicBezTo>
                    <a:pt x="477" y="357"/>
                    <a:pt x="310" y="215"/>
                    <a:pt x="191" y="131"/>
                  </a:cubicBezTo>
                  <a:cubicBezTo>
                    <a:pt x="131" y="84"/>
                    <a:pt x="72" y="36"/>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3066062" y="2317545"/>
              <a:ext cx="202671" cy="174209"/>
            </a:xfrm>
            <a:custGeom>
              <a:rect b="b" l="l" r="r" t="t"/>
              <a:pathLst>
                <a:path extrusionOk="0" h="4156" w="4835">
                  <a:moveTo>
                    <a:pt x="0" y="1"/>
                  </a:moveTo>
                  <a:lnTo>
                    <a:pt x="0" y="1"/>
                  </a:lnTo>
                  <a:cubicBezTo>
                    <a:pt x="48" y="60"/>
                    <a:pt x="107" y="108"/>
                    <a:pt x="179" y="155"/>
                  </a:cubicBezTo>
                  <a:lnTo>
                    <a:pt x="691" y="608"/>
                  </a:lnTo>
                  <a:lnTo>
                    <a:pt x="2405" y="2072"/>
                  </a:lnTo>
                  <a:cubicBezTo>
                    <a:pt x="3072" y="2644"/>
                    <a:pt x="3667" y="3168"/>
                    <a:pt x="4120" y="3549"/>
                  </a:cubicBezTo>
                  <a:lnTo>
                    <a:pt x="4632" y="4001"/>
                  </a:lnTo>
                  <a:cubicBezTo>
                    <a:pt x="4691" y="4061"/>
                    <a:pt x="4763" y="4108"/>
                    <a:pt x="4834" y="4156"/>
                  </a:cubicBezTo>
                  <a:cubicBezTo>
                    <a:pt x="4787" y="4084"/>
                    <a:pt x="4727" y="4025"/>
                    <a:pt x="4656" y="3977"/>
                  </a:cubicBezTo>
                  <a:cubicBezTo>
                    <a:pt x="4548" y="3858"/>
                    <a:pt x="4382" y="3703"/>
                    <a:pt x="4167" y="3501"/>
                  </a:cubicBezTo>
                  <a:cubicBezTo>
                    <a:pt x="3739" y="3108"/>
                    <a:pt x="3144" y="2584"/>
                    <a:pt x="2477" y="2013"/>
                  </a:cubicBezTo>
                  <a:cubicBezTo>
                    <a:pt x="1810" y="1429"/>
                    <a:pt x="1191" y="929"/>
                    <a:pt x="738" y="560"/>
                  </a:cubicBezTo>
                  <a:cubicBezTo>
                    <a:pt x="512" y="382"/>
                    <a:pt x="334" y="239"/>
                    <a:pt x="203" y="143"/>
                  </a:cubicBezTo>
                  <a:cubicBezTo>
                    <a:pt x="131" y="84"/>
                    <a:pt x="72" y="36"/>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2830492" y="1611799"/>
              <a:ext cx="153250" cy="287093"/>
            </a:xfrm>
            <a:custGeom>
              <a:rect b="b" l="l" r="r" t="t"/>
              <a:pathLst>
                <a:path extrusionOk="0" h="6849" w="3656">
                  <a:moveTo>
                    <a:pt x="2432" y="0"/>
                  </a:moveTo>
                  <a:cubicBezTo>
                    <a:pt x="1474" y="0"/>
                    <a:pt x="481" y="1990"/>
                    <a:pt x="286" y="3181"/>
                  </a:cubicBezTo>
                  <a:cubicBezTo>
                    <a:pt x="167" y="4015"/>
                    <a:pt x="1" y="5681"/>
                    <a:pt x="822" y="6848"/>
                  </a:cubicBezTo>
                  <a:cubicBezTo>
                    <a:pt x="1822" y="6050"/>
                    <a:pt x="2858" y="4967"/>
                    <a:pt x="3299" y="3753"/>
                  </a:cubicBezTo>
                  <a:cubicBezTo>
                    <a:pt x="3561" y="3133"/>
                    <a:pt x="3656" y="2467"/>
                    <a:pt x="3608" y="1800"/>
                  </a:cubicBezTo>
                  <a:cubicBezTo>
                    <a:pt x="3561" y="1121"/>
                    <a:pt x="3239" y="502"/>
                    <a:pt x="2715" y="74"/>
                  </a:cubicBezTo>
                  <a:lnTo>
                    <a:pt x="2715" y="62"/>
                  </a:lnTo>
                  <a:cubicBezTo>
                    <a:pt x="2622" y="20"/>
                    <a:pt x="2527" y="0"/>
                    <a:pt x="243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2894373" y="1910956"/>
              <a:ext cx="176724" cy="103494"/>
            </a:xfrm>
            <a:custGeom>
              <a:rect b="b" l="l" r="r" t="t"/>
              <a:pathLst>
                <a:path extrusionOk="0" h="2469" w="4216">
                  <a:moveTo>
                    <a:pt x="2372" y="1"/>
                  </a:moveTo>
                  <a:cubicBezTo>
                    <a:pt x="1955" y="1"/>
                    <a:pt x="1540" y="94"/>
                    <a:pt x="1155" y="283"/>
                  </a:cubicBezTo>
                  <a:cubicBezTo>
                    <a:pt x="477" y="628"/>
                    <a:pt x="36" y="1319"/>
                    <a:pt x="1" y="2081"/>
                  </a:cubicBezTo>
                  <a:lnTo>
                    <a:pt x="1" y="2092"/>
                  </a:lnTo>
                  <a:cubicBezTo>
                    <a:pt x="452" y="2361"/>
                    <a:pt x="940" y="2468"/>
                    <a:pt x="1441" y="2468"/>
                  </a:cubicBezTo>
                  <a:cubicBezTo>
                    <a:pt x="1983" y="2468"/>
                    <a:pt x="2540" y="2343"/>
                    <a:pt x="3084" y="2164"/>
                  </a:cubicBezTo>
                  <a:cubicBezTo>
                    <a:pt x="3394" y="2081"/>
                    <a:pt x="3680" y="1914"/>
                    <a:pt x="3906" y="1676"/>
                  </a:cubicBezTo>
                  <a:cubicBezTo>
                    <a:pt x="4132" y="1438"/>
                    <a:pt x="4215" y="1092"/>
                    <a:pt x="4108" y="783"/>
                  </a:cubicBezTo>
                  <a:cubicBezTo>
                    <a:pt x="3989" y="461"/>
                    <a:pt x="3656" y="271"/>
                    <a:pt x="3322" y="164"/>
                  </a:cubicBezTo>
                  <a:cubicBezTo>
                    <a:pt x="3013" y="55"/>
                    <a:pt x="2692" y="1"/>
                    <a:pt x="23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2812049" y="1961507"/>
              <a:ext cx="181167" cy="144490"/>
            </a:xfrm>
            <a:custGeom>
              <a:rect b="b" l="l" r="r" t="t"/>
              <a:pathLst>
                <a:path extrusionOk="0" h="3447" w="4322">
                  <a:moveTo>
                    <a:pt x="4161" y="0"/>
                  </a:moveTo>
                  <a:cubicBezTo>
                    <a:pt x="4139" y="0"/>
                    <a:pt x="4117" y="2"/>
                    <a:pt x="4096" y="5"/>
                  </a:cubicBezTo>
                  <a:cubicBezTo>
                    <a:pt x="3881" y="5"/>
                    <a:pt x="3667" y="41"/>
                    <a:pt x="3465" y="89"/>
                  </a:cubicBezTo>
                  <a:cubicBezTo>
                    <a:pt x="2786" y="255"/>
                    <a:pt x="2167" y="601"/>
                    <a:pt x="1655" y="1065"/>
                  </a:cubicBezTo>
                  <a:cubicBezTo>
                    <a:pt x="1381" y="1327"/>
                    <a:pt x="1119" y="1601"/>
                    <a:pt x="881" y="1887"/>
                  </a:cubicBezTo>
                  <a:cubicBezTo>
                    <a:pt x="667" y="2125"/>
                    <a:pt x="500" y="2387"/>
                    <a:pt x="345" y="2660"/>
                  </a:cubicBezTo>
                  <a:cubicBezTo>
                    <a:pt x="202" y="2911"/>
                    <a:pt x="95" y="3172"/>
                    <a:pt x="0" y="3446"/>
                  </a:cubicBezTo>
                  <a:cubicBezTo>
                    <a:pt x="167" y="3220"/>
                    <a:pt x="310" y="2982"/>
                    <a:pt x="441" y="2732"/>
                  </a:cubicBezTo>
                  <a:cubicBezTo>
                    <a:pt x="595" y="2470"/>
                    <a:pt x="774" y="2220"/>
                    <a:pt x="976" y="1994"/>
                  </a:cubicBezTo>
                  <a:cubicBezTo>
                    <a:pt x="1226" y="1708"/>
                    <a:pt x="1488" y="1446"/>
                    <a:pt x="1762" y="1184"/>
                  </a:cubicBezTo>
                  <a:cubicBezTo>
                    <a:pt x="2262" y="732"/>
                    <a:pt x="2858" y="386"/>
                    <a:pt x="3500" y="184"/>
                  </a:cubicBezTo>
                  <a:cubicBezTo>
                    <a:pt x="3989" y="41"/>
                    <a:pt x="4322" y="53"/>
                    <a:pt x="4322" y="17"/>
                  </a:cubicBezTo>
                  <a:cubicBezTo>
                    <a:pt x="4271" y="9"/>
                    <a:pt x="4215" y="0"/>
                    <a:pt x="416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2803037" y="1690225"/>
              <a:ext cx="109866" cy="446212"/>
            </a:xfrm>
            <a:custGeom>
              <a:rect b="b" l="l" r="r" t="t"/>
              <a:pathLst>
                <a:path extrusionOk="0" h="10645" w="2621">
                  <a:moveTo>
                    <a:pt x="2620" y="0"/>
                  </a:moveTo>
                  <a:lnTo>
                    <a:pt x="2620" y="0"/>
                  </a:lnTo>
                  <a:cubicBezTo>
                    <a:pt x="2572" y="131"/>
                    <a:pt x="2537" y="262"/>
                    <a:pt x="2501" y="393"/>
                  </a:cubicBezTo>
                  <a:cubicBezTo>
                    <a:pt x="2430" y="703"/>
                    <a:pt x="2346" y="1084"/>
                    <a:pt x="2239" y="1548"/>
                  </a:cubicBezTo>
                  <a:lnTo>
                    <a:pt x="1346" y="5322"/>
                  </a:lnTo>
                  <a:cubicBezTo>
                    <a:pt x="1001" y="6799"/>
                    <a:pt x="656" y="8132"/>
                    <a:pt x="394" y="9085"/>
                  </a:cubicBezTo>
                  <a:cubicBezTo>
                    <a:pt x="275" y="9549"/>
                    <a:pt x="179" y="9930"/>
                    <a:pt x="96" y="10228"/>
                  </a:cubicBezTo>
                  <a:cubicBezTo>
                    <a:pt x="60" y="10359"/>
                    <a:pt x="25" y="10502"/>
                    <a:pt x="1" y="10645"/>
                  </a:cubicBezTo>
                  <a:cubicBezTo>
                    <a:pt x="72" y="10514"/>
                    <a:pt x="120" y="10383"/>
                    <a:pt x="155" y="10240"/>
                  </a:cubicBezTo>
                  <a:cubicBezTo>
                    <a:pt x="239" y="9978"/>
                    <a:pt x="358" y="9597"/>
                    <a:pt x="501" y="9121"/>
                  </a:cubicBezTo>
                  <a:cubicBezTo>
                    <a:pt x="775" y="8156"/>
                    <a:pt x="1144" y="6835"/>
                    <a:pt x="1489" y="5358"/>
                  </a:cubicBezTo>
                  <a:cubicBezTo>
                    <a:pt x="1846" y="3894"/>
                    <a:pt x="2132" y="2560"/>
                    <a:pt x="2334" y="1584"/>
                  </a:cubicBezTo>
                  <a:cubicBezTo>
                    <a:pt x="2430" y="1096"/>
                    <a:pt x="2513" y="703"/>
                    <a:pt x="2561" y="429"/>
                  </a:cubicBezTo>
                  <a:cubicBezTo>
                    <a:pt x="2596" y="298"/>
                    <a:pt x="2608" y="155"/>
                    <a:pt x="26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2665803" y="1827082"/>
              <a:ext cx="157233" cy="178610"/>
            </a:xfrm>
            <a:custGeom>
              <a:rect b="b" l="l" r="r" t="t"/>
              <a:pathLst>
                <a:path extrusionOk="0" h="4261" w="3751">
                  <a:moveTo>
                    <a:pt x="694" y="0"/>
                  </a:moveTo>
                  <a:cubicBezTo>
                    <a:pt x="561" y="0"/>
                    <a:pt x="434" y="34"/>
                    <a:pt x="322" y="117"/>
                  </a:cubicBezTo>
                  <a:cubicBezTo>
                    <a:pt x="0" y="355"/>
                    <a:pt x="12" y="843"/>
                    <a:pt x="120" y="1236"/>
                  </a:cubicBezTo>
                  <a:cubicBezTo>
                    <a:pt x="596" y="2879"/>
                    <a:pt x="2013" y="4070"/>
                    <a:pt x="3715" y="4260"/>
                  </a:cubicBezTo>
                  <a:lnTo>
                    <a:pt x="3751" y="4165"/>
                  </a:lnTo>
                  <a:cubicBezTo>
                    <a:pt x="3656" y="2569"/>
                    <a:pt x="2798" y="1105"/>
                    <a:pt x="1441" y="260"/>
                  </a:cubicBezTo>
                  <a:cubicBezTo>
                    <a:pt x="1216" y="120"/>
                    <a:pt x="945" y="0"/>
                    <a:pt x="69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2731695" y="1886854"/>
              <a:ext cx="96326" cy="207156"/>
            </a:xfrm>
            <a:custGeom>
              <a:rect b="b" l="l" r="r" t="t"/>
              <a:pathLst>
                <a:path extrusionOk="0" h="4942" w="2298">
                  <a:moveTo>
                    <a:pt x="0" y="0"/>
                  </a:moveTo>
                  <a:cubicBezTo>
                    <a:pt x="191" y="203"/>
                    <a:pt x="381" y="405"/>
                    <a:pt x="595" y="596"/>
                  </a:cubicBezTo>
                  <a:cubicBezTo>
                    <a:pt x="1072" y="1060"/>
                    <a:pt x="1476" y="1596"/>
                    <a:pt x="1798" y="2191"/>
                  </a:cubicBezTo>
                  <a:cubicBezTo>
                    <a:pt x="1965" y="2513"/>
                    <a:pt x="2072" y="2870"/>
                    <a:pt x="2119" y="3227"/>
                  </a:cubicBezTo>
                  <a:cubicBezTo>
                    <a:pt x="2167" y="3525"/>
                    <a:pt x="2167" y="3822"/>
                    <a:pt x="2143" y="4120"/>
                  </a:cubicBezTo>
                  <a:cubicBezTo>
                    <a:pt x="2084" y="4632"/>
                    <a:pt x="1977" y="4942"/>
                    <a:pt x="2000" y="4942"/>
                  </a:cubicBezTo>
                  <a:cubicBezTo>
                    <a:pt x="2048" y="4882"/>
                    <a:pt x="2072" y="4811"/>
                    <a:pt x="2096" y="4739"/>
                  </a:cubicBezTo>
                  <a:cubicBezTo>
                    <a:pt x="2155" y="4537"/>
                    <a:pt x="2215" y="4334"/>
                    <a:pt x="2238" y="4132"/>
                  </a:cubicBezTo>
                  <a:cubicBezTo>
                    <a:pt x="2286" y="3822"/>
                    <a:pt x="2298" y="3513"/>
                    <a:pt x="2262" y="3203"/>
                  </a:cubicBezTo>
                  <a:cubicBezTo>
                    <a:pt x="2203" y="2834"/>
                    <a:pt x="2096" y="2465"/>
                    <a:pt x="1929" y="2120"/>
                  </a:cubicBezTo>
                  <a:cubicBezTo>
                    <a:pt x="1607" y="1513"/>
                    <a:pt x="1179" y="977"/>
                    <a:pt x="667" y="512"/>
                  </a:cubicBezTo>
                  <a:cubicBezTo>
                    <a:pt x="464" y="346"/>
                    <a:pt x="310" y="215"/>
                    <a:pt x="191" y="120"/>
                  </a:cubicBezTo>
                  <a:cubicBezTo>
                    <a:pt x="72" y="36"/>
                    <a:pt x="0"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1434092" y="2044041"/>
              <a:ext cx="1757307" cy="2521421"/>
            </a:xfrm>
            <a:custGeom>
              <a:rect b="b" l="l" r="r" t="t"/>
              <a:pathLst>
                <a:path extrusionOk="0" h="60152" w="41923">
                  <a:moveTo>
                    <a:pt x="1906" y="1"/>
                  </a:moveTo>
                  <a:cubicBezTo>
                    <a:pt x="858" y="1"/>
                    <a:pt x="1" y="846"/>
                    <a:pt x="1" y="1894"/>
                  </a:cubicBezTo>
                  <a:lnTo>
                    <a:pt x="1" y="58258"/>
                  </a:lnTo>
                  <a:cubicBezTo>
                    <a:pt x="1" y="59306"/>
                    <a:pt x="858" y="60151"/>
                    <a:pt x="1906" y="60151"/>
                  </a:cubicBezTo>
                  <a:lnTo>
                    <a:pt x="40030" y="60151"/>
                  </a:lnTo>
                  <a:cubicBezTo>
                    <a:pt x="41077" y="60151"/>
                    <a:pt x="41923" y="59306"/>
                    <a:pt x="41923" y="58258"/>
                  </a:cubicBezTo>
                  <a:lnTo>
                    <a:pt x="41923" y="1894"/>
                  </a:lnTo>
                  <a:cubicBezTo>
                    <a:pt x="41923" y="846"/>
                    <a:pt x="41077" y="1"/>
                    <a:pt x="4003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1489003" y="2223736"/>
              <a:ext cx="1646016" cy="2106145"/>
            </a:xfrm>
            <a:custGeom>
              <a:rect b="b" l="l" r="r" t="t"/>
              <a:pathLst>
                <a:path extrusionOk="0" h="50245" w="39268">
                  <a:moveTo>
                    <a:pt x="1" y="0"/>
                  </a:moveTo>
                  <a:lnTo>
                    <a:pt x="1" y="50244"/>
                  </a:lnTo>
                  <a:lnTo>
                    <a:pt x="39267" y="50244"/>
                  </a:lnTo>
                  <a:lnTo>
                    <a:pt x="392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2245089" y="4371700"/>
              <a:ext cx="135310" cy="134807"/>
            </a:xfrm>
            <a:custGeom>
              <a:rect b="b" l="l" r="r" t="t"/>
              <a:pathLst>
                <a:path extrusionOk="0" h="3216" w="3228">
                  <a:moveTo>
                    <a:pt x="1620" y="1"/>
                  </a:moveTo>
                  <a:cubicBezTo>
                    <a:pt x="727" y="1"/>
                    <a:pt x="1" y="727"/>
                    <a:pt x="1" y="1608"/>
                  </a:cubicBezTo>
                  <a:cubicBezTo>
                    <a:pt x="1" y="2501"/>
                    <a:pt x="727" y="3215"/>
                    <a:pt x="1620" y="3215"/>
                  </a:cubicBezTo>
                  <a:cubicBezTo>
                    <a:pt x="2501" y="3215"/>
                    <a:pt x="3227" y="2501"/>
                    <a:pt x="3227" y="1608"/>
                  </a:cubicBezTo>
                  <a:cubicBezTo>
                    <a:pt x="3227" y="715"/>
                    <a:pt x="2501" y="1"/>
                    <a:pt x="16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2048460" y="2116430"/>
              <a:ext cx="529083" cy="28001"/>
            </a:xfrm>
            <a:custGeom>
              <a:rect b="b" l="l" r="r" t="t"/>
              <a:pathLst>
                <a:path extrusionOk="0" h="668" w="12622">
                  <a:moveTo>
                    <a:pt x="191" y="0"/>
                  </a:moveTo>
                  <a:cubicBezTo>
                    <a:pt x="84" y="0"/>
                    <a:pt x="0" y="96"/>
                    <a:pt x="0" y="203"/>
                  </a:cubicBezTo>
                  <a:lnTo>
                    <a:pt x="0" y="465"/>
                  </a:lnTo>
                  <a:cubicBezTo>
                    <a:pt x="0" y="584"/>
                    <a:pt x="84" y="667"/>
                    <a:pt x="191" y="667"/>
                  </a:cubicBezTo>
                  <a:lnTo>
                    <a:pt x="12419" y="667"/>
                  </a:lnTo>
                  <a:cubicBezTo>
                    <a:pt x="12526" y="667"/>
                    <a:pt x="12621" y="584"/>
                    <a:pt x="12621" y="465"/>
                  </a:cubicBezTo>
                  <a:lnTo>
                    <a:pt x="12621" y="203"/>
                  </a:lnTo>
                  <a:cubicBezTo>
                    <a:pt x="12621" y="96"/>
                    <a:pt x="12526" y="0"/>
                    <a:pt x="124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1672177" y="2819418"/>
              <a:ext cx="1345049" cy="64930"/>
            </a:xfrm>
            <a:custGeom>
              <a:rect b="b" l="l" r="r" t="t"/>
              <a:pathLst>
                <a:path extrusionOk="0" h="1549" w="32088">
                  <a:moveTo>
                    <a:pt x="0" y="1"/>
                  </a:moveTo>
                  <a:lnTo>
                    <a:pt x="0" y="1548"/>
                  </a:lnTo>
                  <a:lnTo>
                    <a:pt x="36" y="1548"/>
                  </a:lnTo>
                  <a:lnTo>
                    <a:pt x="22777" y="1525"/>
                  </a:lnTo>
                  <a:lnTo>
                    <a:pt x="29599" y="1513"/>
                  </a:lnTo>
                  <a:lnTo>
                    <a:pt x="29587" y="1513"/>
                  </a:lnTo>
                  <a:lnTo>
                    <a:pt x="22753" y="1501"/>
                  </a:lnTo>
                  <a:lnTo>
                    <a:pt x="83" y="1477"/>
                  </a:lnTo>
                  <a:lnTo>
                    <a:pt x="83" y="1477"/>
                  </a:lnTo>
                  <a:lnTo>
                    <a:pt x="83" y="108"/>
                  </a:lnTo>
                  <a:lnTo>
                    <a:pt x="83" y="108"/>
                  </a:lnTo>
                  <a:cubicBezTo>
                    <a:pt x="15316" y="108"/>
                    <a:pt x="28183" y="96"/>
                    <a:pt x="32076" y="84"/>
                  </a:cubicBezTo>
                  <a:lnTo>
                    <a:pt x="32076" y="84"/>
                  </a:lnTo>
                  <a:cubicBezTo>
                    <a:pt x="32087" y="566"/>
                    <a:pt x="32087" y="931"/>
                    <a:pt x="32087" y="1167"/>
                  </a:cubicBezTo>
                  <a:lnTo>
                    <a:pt x="32087" y="1155"/>
                  </a:lnTo>
                  <a:lnTo>
                    <a:pt x="32087" y="48"/>
                  </a:lnTo>
                  <a:lnTo>
                    <a:pt x="32087" y="36"/>
                  </a:lnTo>
                  <a:cubicBezTo>
                    <a:pt x="28206" y="13"/>
                    <a:pt x="15312" y="1"/>
                    <a:pt x="36"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1653692" y="2737556"/>
              <a:ext cx="263577" cy="3563"/>
            </a:xfrm>
            <a:custGeom>
              <a:rect b="b" l="l" r="r" t="t"/>
              <a:pathLst>
                <a:path extrusionOk="0" h="85" w="6288">
                  <a:moveTo>
                    <a:pt x="3144" y="1"/>
                  </a:moveTo>
                  <a:cubicBezTo>
                    <a:pt x="1406" y="1"/>
                    <a:pt x="1" y="25"/>
                    <a:pt x="1" y="49"/>
                  </a:cubicBezTo>
                  <a:cubicBezTo>
                    <a:pt x="1" y="72"/>
                    <a:pt x="1406" y="84"/>
                    <a:pt x="3144" y="84"/>
                  </a:cubicBezTo>
                  <a:cubicBezTo>
                    <a:pt x="4882" y="84"/>
                    <a:pt x="6287" y="72"/>
                    <a:pt x="6287" y="49"/>
                  </a:cubicBezTo>
                  <a:cubicBezTo>
                    <a:pt x="6287" y="25"/>
                    <a:pt x="4882" y="1"/>
                    <a:pt x="314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1652183" y="3752687"/>
              <a:ext cx="1346097" cy="64427"/>
            </a:xfrm>
            <a:custGeom>
              <a:rect b="b" l="l" r="r" t="t"/>
              <a:pathLst>
                <a:path extrusionOk="0" h="1537" w="32113">
                  <a:moveTo>
                    <a:pt x="1" y="0"/>
                  </a:moveTo>
                  <a:lnTo>
                    <a:pt x="1" y="1536"/>
                  </a:lnTo>
                  <a:lnTo>
                    <a:pt x="49" y="1536"/>
                  </a:lnTo>
                  <a:lnTo>
                    <a:pt x="22778" y="1512"/>
                  </a:lnTo>
                  <a:lnTo>
                    <a:pt x="29612" y="1500"/>
                  </a:lnTo>
                  <a:lnTo>
                    <a:pt x="29588" y="1500"/>
                  </a:lnTo>
                  <a:lnTo>
                    <a:pt x="22754" y="1489"/>
                  </a:lnTo>
                  <a:lnTo>
                    <a:pt x="96" y="1477"/>
                  </a:lnTo>
                  <a:lnTo>
                    <a:pt x="96" y="1477"/>
                  </a:lnTo>
                  <a:lnTo>
                    <a:pt x="96" y="107"/>
                  </a:lnTo>
                  <a:lnTo>
                    <a:pt x="96" y="107"/>
                  </a:lnTo>
                  <a:cubicBezTo>
                    <a:pt x="15335" y="107"/>
                    <a:pt x="28185" y="95"/>
                    <a:pt x="32088" y="72"/>
                  </a:cubicBezTo>
                  <a:lnTo>
                    <a:pt x="32088" y="72"/>
                  </a:lnTo>
                  <a:lnTo>
                    <a:pt x="32088" y="1155"/>
                  </a:lnTo>
                  <a:lnTo>
                    <a:pt x="32088" y="1429"/>
                  </a:lnTo>
                  <a:lnTo>
                    <a:pt x="32088" y="1512"/>
                  </a:lnTo>
                  <a:cubicBezTo>
                    <a:pt x="32088" y="1512"/>
                    <a:pt x="32100" y="1465"/>
                    <a:pt x="32100" y="1405"/>
                  </a:cubicBezTo>
                  <a:lnTo>
                    <a:pt x="32100" y="1143"/>
                  </a:lnTo>
                  <a:cubicBezTo>
                    <a:pt x="32112" y="905"/>
                    <a:pt x="32112" y="524"/>
                    <a:pt x="32112" y="36"/>
                  </a:cubicBezTo>
                  <a:lnTo>
                    <a:pt x="32112" y="24"/>
                  </a:lnTo>
                  <a:lnTo>
                    <a:pt x="32088" y="24"/>
                  </a:lnTo>
                  <a:cubicBezTo>
                    <a:pt x="28207" y="12"/>
                    <a:pt x="15312" y="0"/>
                    <a:pt x="49"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1665680" y="3692285"/>
              <a:ext cx="263535" cy="3521"/>
            </a:xfrm>
            <a:custGeom>
              <a:rect b="b" l="l" r="r" t="t"/>
              <a:pathLst>
                <a:path extrusionOk="0" h="84" w="6287">
                  <a:moveTo>
                    <a:pt x="3144" y="1"/>
                  </a:moveTo>
                  <a:cubicBezTo>
                    <a:pt x="1405" y="1"/>
                    <a:pt x="0" y="12"/>
                    <a:pt x="0" y="36"/>
                  </a:cubicBezTo>
                  <a:cubicBezTo>
                    <a:pt x="0" y="60"/>
                    <a:pt x="1405" y="84"/>
                    <a:pt x="3144" y="84"/>
                  </a:cubicBezTo>
                  <a:cubicBezTo>
                    <a:pt x="4882" y="84"/>
                    <a:pt x="6287" y="60"/>
                    <a:pt x="6287" y="36"/>
                  </a:cubicBezTo>
                  <a:cubicBezTo>
                    <a:pt x="6287" y="12"/>
                    <a:pt x="4882" y="1"/>
                    <a:pt x="314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1652183" y="3052474"/>
              <a:ext cx="1346097" cy="64930"/>
            </a:xfrm>
            <a:custGeom>
              <a:rect b="b" l="l" r="r" t="t"/>
              <a:pathLst>
                <a:path extrusionOk="0" h="1549" w="32113">
                  <a:moveTo>
                    <a:pt x="1" y="1"/>
                  </a:moveTo>
                  <a:lnTo>
                    <a:pt x="1" y="1549"/>
                  </a:lnTo>
                  <a:lnTo>
                    <a:pt x="49" y="1549"/>
                  </a:lnTo>
                  <a:lnTo>
                    <a:pt x="22778" y="1525"/>
                  </a:lnTo>
                  <a:lnTo>
                    <a:pt x="29612" y="1513"/>
                  </a:lnTo>
                  <a:lnTo>
                    <a:pt x="29588" y="1513"/>
                  </a:lnTo>
                  <a:lnTo>
                    <a:pt x="22754" y="1501"/>
                  </a:lnTo>
                  <a:lnTo>
                    <a:pt x="96" y="1489"/>
                  </a:lnTo>
                  <a:lnTo>
                    <a:pt x="96" y="1489"/>
                  </a:lnTo>
                  <a:lnTo>
                    <a:pt x="96" y="120"/>
                  </a:lnTo>
                  <a:lnTo>
                    <a:pt x="96" y="120"/>
                  </a:lnTo>
                  <a:cubicBezTo>
                    <a:pt x="15335" y="120"/>
                    <a:pt x="28185" y="96"/>
                    <a:pt x="32088" y="84"/>
                  </a:cubicBezTo>
                  <a:lnTo>
                    <a:pt x="32088" y="84"/>
                  </a:lnTo>
                  <a:lnTo>
                    <a:pt x="32088" y="1168"/>
                  </a:lnTo>
                  <a:lnTo>
                    <a:pt x="32088" y="1441"/>
                  </a:lnTo>
                  <a:lnTo>
                    <a:pt x="32088" y="1525"/>
                  </a:lnTo>
                  <a:cubicBezTo>
                    <a:pt x="32088" y="1525"/>
                    <a:pt x="32100" y="1477"/>
                    <a:pt x="32100" y="1418"/>
                  </a:cubicBezTo>
                  <a:lnTo>
                    <a:pt x="32100" y="1156"/>
                  </a:lnTo>
                  <a:cubicBezTo>
                    <a:pt x="32112" y="906"/>
                    <a:pt x="32112" y="537"/>
                    <a:pt x="32112" y="48"/>
                  </a:cubicBezTo>
                  <a:lnTo>
                    <a:pt x="32112" y="37"/>
                  </a:lnTo>
                  <a:lnTo>
                    <a:pt x="32088" y="37"/>
                  </a:lnTo>
                  <a:cubicBezTo>
                    <a:pt x="28207" y="13"/>
                    <a:pt x="15312" y="1"/>
                    <a:pt x="4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1653692" y="2992114"/>
              <a:ext cx="263577" cy="4024"/>
            </a:xfrm>
            <a:custGeom>
              <a:rect b="b" l="l" r="r" t="t"/>
              <a:pathLst>
                <a:path extrusionOk="0" h="96" w="6288">
                  <a:moveTo>
                    <a:pt x="3144" y="0"/>
                  </a:moveTo>
                  <a:cubicBezTo>
                    <a:pt x="1406" y="0"/>
                    <a:pt x="1" y="24"/>
                    <a:pt x="1" y="48"/>
                  </a:cubicBezTo>
                  <a:cubicBezTo>
                    <a:pt x="1" y="72"/>
                    <a:pt x="1406" y="95"/>
                    <a:pt x="3144" y="95"/>
                  </a:cubicBezTo>
                  <a:cubicBezTo>
                    <a:pt x="4882" y="95"/>
                    <a:pt x="6287" y="72"/>
                    <a:pt x="6287" y="48"/>
                  </a:cubicBezTo>
                  <a:cubicBezTo>
                    <a:pt x="6287" y="24"/>
                    <a:pt x="4882" y="0"/>
                    <a:pt x="314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1652183" y="3286032"/>
              <a:ext cx="574018" cy="64427"/>
            </a:xfrm>
            <a:custGeom>
              <a:rect b="b" l="l" r="r" t="t"/>
              <a:pathLst>
                <a:path extrusionOk="0" h="1537" w="13694">
                  <a:moveTo>
                    <a:pt x="49" y="1"/>
                  </a:moveTo>
                  <a:lnTo>
                    <a:pt x="1" y="37"/>
                  </a:lnTo>
                  <a:lnTo>
                    <a:pt x="1" y="1537"/>
                  </a:lnTo>
                  <a:lnTo>
                    <a:pt x="49" y="1537"/>
                  </a:lnTo>
                  <a:lnTo>
                    <a:pt x="9740" y="1513"/>
                  </a:lnTo>
                  <a:lnTo>
                    <a:pt x="12633" y="1501"/>
                  </a:lnTo>
                  <a:lnTo>
                    <a:pt x="12610" y="1501"/>
                  </a:lnTo>
                  <a:lnTo>
                    <a:pt x="9716" y="1489"/>
                  </a:lnTo>
                  <a:lnTo>
                    <a:pt x="84" y="1477"/>
                  </a:lnTo>
                  <a:lnTo>
                    <a:pt x="84" y="1477"/>
                  </a:lnTo>
                  <a:lnTo>
                    <a:pt x="84" y="108"/>
                  </a:lnTo>
                  <a:lnTo>
                    <a:pt x="84" y="108"/>
                  </a:lnTo>
                  <a:cubicBezTo>
                    <a:pt x="6103" y="108"/>
                    <a:pt x="11290" y="96"/>
                    <a:pt x="13658" y="84"/>
                  </a:cubicBezTo>
                  <a:lnTo>
                    <a:pt x="13658" y="84"/>
                  </a:lnTo>
                  <a:cubicBezTo>
                    <a:pt x="13669" y="549"/>
                    <a:pt x="13669" y="898"/>
                    <a:pt x="13669" y="1144"/>
                  </a:cubicBezTo>
                  <a:lnTo>
                    <a:pt x="13669" y="1418"/>
                  </a:lnTo>
                  <a:lnTo>
                    <a:pt x="13669" y="1525"/>
                  </a:lnTo>
                  <a:cubicBezTo>
                    <a:pt x="13669" y="1525"/>
                    <a:pt x="13681" y="1477"/>
                    <a:pt x="13681" y="1406"/>
                  </a:cubicBezTo>
                  <a:lnTo>
                    <a:pt x="13681" y="1132"/>
                  </a:lnTo>
                  <a:cubicBezTo>
                    <a:pt x="13693" y="882"/>
                    <a:pt x="13693" y="513"/>
                    <a:pt x="13693" y="37"/>
                  </a:cubicBezTo>
                  <a:lnTo>
                    <a:pt x="13693" y="25"/>
                  </a:lnTo>
                  <a:lnTo>
                    <a:pt x="13681" y="25"/>
                  </a:lnTo>
                  <a:cubicBezTo>
                    <a:pt x="11312" y="13"/>
                    <a:pt x="6097" y="1"/>
                    <a:pt x="4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1653692" y="3225672"/>
              <a:ext cx="263577" cy="3521"/>
            </a:xfrm>
            <a:custGeom>
              <a:rect b="b" l="l" r="r" t="t"/>
              <a:pathLst>
                <a:path extrusionOk="0" h="84" w="6288">
                  <a:moveTo>
                    <a:pt x="3144" y="0"/>
                  </a:moveTo>
                  <a:cubicBezTo>
                    <a:pt x="1406" y="0"/>
                    <a:pt x="1" y="12"/>
                    <a:pt x="1" y="36"/>
                  </a:cubicBezTo>
                  <a:cubicBezTo>
                    <a:pt x="1" y="60"/>
                    <a:pt x="1406" y="84"/>
                    <a:pt x="3144" y="84"/>
                  </a:cubicBezTo>
                  <a:cubicBezTo>
                    <a:pt x="4882" y="84"/>
                    <a:pt x="6287" y="60"/>
                    <a:pt x="6287" y="36"/>
                  </a:cubicBezTo>
                  <a:cubicBezTo>
                    <a:pt x="6287" y="12"/>
                    <a:pt x="4882" y="0"/>
                    <a:pt x="314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1652183" y="3508650"/>
              <a:ext cx="98380" cy="64385"/>
            </a:xfrm>
            <a:custGeom>
              <a:rect b="b" l="l" r="r" t="t"/>
              <a:pathLst>
                <a:path extrusionOk="0" h="1536" w="2347">
                  <a:moveTo>
                    <a:pt x="2276" y="72"/>
                  </a:moveTo>
                  <a:lnTo>
                    <a:pt x="2276" y="72"/>
                  </a:lnTo>
                  <a:cubicBezTo>
                    <a:pt x="2287" y="490"/>
                    <a:pt x="2299" y="838"/>
                    <a:pt x="2299" y="1095"/>
                  </a:cubicBezTo>
                  <a:cubicBezTo>
                    <a:pt x="2299" y="1215"/>
                    <a:pt x="2299" y="1310"/>
                    <a:pt x="2299" y="1393"/>
                  </a:cubicBezTo>
                  <a:cubicBezTo>
                    <a:pt x="2299" y="1428"/>
                    <a:pt x="2299" y="1463"/>
                    <a:pt x="2299" y="1498"/>
                  </a:cubicBezTo>
                  <a:lnTo>
                    <a:pt x="2299" y="1498"/>
                  </a:lnTo>
                  <a:cubicBezTo>
                    <a:pt x="2243" y="1488"/>
                    <a:pt x="2188" y="1488"/>
                    <a:pt x="2144" y="1488"/>
                  </a:cubicBezTo>
                  <a:lnTo>
                    <a:pt x="1668" y="1476"/>
                  </a:lnTo>
                  <a:cubicBezTo>
                    <a:pt x="1270" y="1465"/>
                    <a:pt x="724" y="1453"/>
                    <a:pt x="84" y="1453"/>
                  </a:cubicBezTo>
                  <a:lnTo>
                    <a:pt x="84" y="1453"/>
                  </a:lnTo>
                  <a:lnTo>
                    <a:pt x="84" y="798"/>
                  </a:lnTo>
                  <a:lnTo>
                    <a:pt x="84" y="429"/>
                  </a:lnTo>
                  <a:lnTo>
                    <a:pt x="84" y="83"/>
                  </a:lnTo>
                  <a:lnTo>
                    <a:pt x="84" y="83"/>
                  </a:lnTo>
                  <a:lnTo>
                    <a:pt x="2276" y="72"/>
                  </a:lnTo>
                  <a:close/>
                  <a:moveTo>
                    <a:pt x="49" y="0"/>
                  </a:moveTo>
                  <a:lnTo>
                    <a:pt x="1" y="48"/>
                  </a:lnTo>
                  <a:lnTo>
                    <a:pt x="1" y="798"/>
                  </a:lnTo>
                  <a:lnTo>
                    <a:pt x="1" y="1500"/>
                  </a:lnTo>
                  <a:lnTo>
                    <a:pt x="1" y="1536"/>
                  </a:lnTo>
                  <a:lnTo>
                    <a:pt x="37" y="1536"/>
                  </a:lnTo>
                  <a:cubicBezTo>
                    <a:pt x="715" y="1536"/>
                    <a:pt x="1287" y="1524"/>
                    <a:pt x="1680" y="1512"/>
                  </a:cubicBezTo>
                  <a:lnTo>
                    <a:pt x="2144" y="1512"/>
                  </a:lnTo>
                  <a:cubicBezTo>
                    <a:pt x="2204" y="1512"/>
                    <a:pt x="2263" y="1500"/>
                    <a:pt x="2311" y="1500"/>
                  </a:cubicBezTo>
                  <a:cubicBezTo>
                    <a:pt x="2307" y="1500"/>
                    <a:pt x="2303" y="1499"/>
                    <a:pt x="2299" y="1498"/>
                  </a:cubicBezTo>
                  <a:lnTo>
                    <a:pt x="2299" y="1498"/>
                  </a:lnTo>
                  <a:cubicBezTo>
                    <a:pt x="2311" y="1464"/>
                    <a:pt x="2323" y="1440"/>
                    <a:pt x="2323" y="1405"/>
                  </a:cubicBezTo>
                  <a:cubicBezTo>
                    <a:pt x="2335" y="1322"/>
                    <a:pt x="2335" y="1226"/>
                    <a:pt x="2335" y="1119"/>
                  </a:cubicBezTo>
                  <a:cubicBezTo>
                    <a:pt x="2335" y="869"/>
                    <a:pt x="2346" y="500"/>
                    <a:pt x="2346" y="48"/>
                  </a:cubicBezTo>
                  <a:lnTo>
                    <a:pt x="2346" y="12"/>
                  </a:lnTo>
                  <a:lnTo>
                    <a:pt x="2311" y="12"/>
                  </a:lnTo>
                  <a:lnTo>
                    <a:pt x="49"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1777177" y="3508608"/>
              <a:ext cx="99135" cy="64427"/>
            </a:xfrm>
            <a:custGeom>
              <a:rect b="b" l="l" r="r" t="t"/>
              <a:pathLst>
                <a:path extrusionOk="0" h="1537" w="2365">
                  <a:moveTo>
                    <a:pt x="56" y="0"/>
                  </a:moveTo>
                  <a:lnTo>
                    <a:pt x="56" y="0"/>
                  </a:lnTo>
                  <a:cubicBezTo>
                    <a:pt x="56" y="0"/>
                    <a:pt x="56" y="0"/>
                    <a:pt x="55" y="1"/>
                  </a:cubicBezTo>
                  <a:lnTo>
                    <a:pt x="55" y="1"/>
                  </a:lnTo>
                  <a:lnTo>
                    <a:pt x="55" y="1"/>
                  </a:lnTo>
                  <a:cubicBezTo>
                    <a:pt x="56" y="0"/>
                    <a:pt x="56" y="0"/>
                    <a:pt x="56" y="0"/>
                  </a:cubicBezTo>
                  <a:close/>
                  <a:moveTo>
                    <a:pt x="2293" y="73"/>
                  </a:moveTo>
                  <a:cubicBezTo>
                    <a:pt x="2294" y="491"/>
                    <a:pt x="2305" y="839"/>
                    <a:pt x="2305" y="1096"/>
                  </a:cubicBezTo>
                  <a:cubicBezTo>
                    <a:pt x="2317" y="1216"/>
                    <a:pt x="2317" y="1311"/>
                    <a:pt x="2317" y="1394"/>
                  </a:cubicBezTo>
                  <a:cubicBezTo>
                    <a:pt x="2317" y="1429"/>
                    <a:pt x="2317" y="1464"/>
                    <a:pt x="2317" y="1499"/>
                  </a:cubicBezTo>
                  <a:lnTo>
                    <a:pt x="2317" y="1499"/>
                  </a:lnTo>
                  <a:cubicBezTo>
                    <a:pt x="2262" y="1489"/>
                    <a:pt x="2206" y="1489"/>
                    <a:pt x="2150" y="1489"/>
                  </a:cubicBezTo>
                  <a:lnTo>
                    <a:pt x="1674" y="1477"/>
                  </a:lnTo>
                  <a:cubicBezTo>
                    <a:pt x="1291" y="1466"/>
                    <a:pt x="748" y="1454"/>
                    <a:pt x="103" y="1454"/>
                  </a:cubicBezTo>
                  <a:lnTo>
                    <a:pt x="103" y="1454"/>
                  </a:lnTo>
                  <a:lnTo>
                    <a:pt x="103" y="799"/>
                  </a:lnTo>
                  <a:lnTo>
                    <a:pt x="103" y="430"/>
                  </a:lnTo>
                  <a:lnTo>
                    <a:pt x="103" y="239"/>
                  </a:lnTo>
                  <a:lnTo>
                    <a:pt x="103" y="84"/>
                  </a:lnTo>
                  <a:lnTo>
                    <a:pt x="103" y="84"/>
                  </a:lnTo>
                  <a:lnTo>
                    <a:pt x="2293" y="73"/>
                  </a:lnTo>
                  <a:close/>
                  <a:moveTo>
                    <a:pt x="55" y="1"/>
                  </a:moveTo>
                  <a:cubicBezTo>
                    <a:pt x="47" y="9"/>
                    <a:pt x="0" y="57"/>
                    <a:pt x="6" y="57"/>
                  </a:cubicBezTo>
                  <a:cubicBezTo>
                    <a:pt x="8" y="57"/>
                    <a:pt x="12" y="54"/>
                    <a:pt x="19" y="49"/>
                  </a:cubicBezTo>
                  <a:lnTo>
                    <a:pt x="19" y="799"/>
                  </a:lnTo>
                  <a:lnTo>
                    <a:pt x="19" y="1501"/>
                  </a:lnTo>
                  <a:lnTo>
                    <a:pt x="19" y="1537"/>
                  </a:lnTo>
                  <a:lnTo>
                    <a:pt x="55" y="1537"/>
                  </a:lnTo>
                  <a:cubicBezTo>
                    <a:pt x="734" y="1537"/>
                    <a:pt x="1305" y="1525"/>
                    <a:pt x="1698" y="1513"/>
                  </a:cubicBezTo>
                  <a:lnTo>
                    <a:pt x="2162" y="1513"/>
                  </a:lnTo>
                  <a:cubicBezTo>
                    <a:pt x="2222" y="1513"/>
                    <a:pt x="2270" y="1501"/>
                    <a:pt x="2329" y="1501"/>
                  </a:cubicBezTo>
                  <a:cubicBezTo>
                    <a:pt x="2325" y="1501"/>
                    <a:pt x="2322" y="1500"/>
                    <a:pt x="2318" y="1499"/>
                  </a:cubicBezTo>
                  <a:lnTo>
                    <a:pt x="2318" y="1499"/>
                  </a:lnTo>
                  <a:cubicBezTo>
                    <a:pt x="2330" y="1465"/>
                    <a:pt x="2341" y="1441"/>
                    <a:pt x="2341" y="1406"/>
                  </a:cubicBezTo>
                  <a:lnTo>
                    <a:pt x="2341" y="1120"/>
                  </a:lnTo>
                  <a:cubicBezTo>
                    <a:pt x="2353" y="870"/>
                    <a:pt x="2365" y="501"/>
                    <a:pt x="2365" y="49"/>
                  </a:cubicBezTo>
                  <a:lnTo>
                    <a:pt x="2365" y="13"/>
                  </a:lnTo>
                  <a:lnTo>
                    <a:pt x="2329" y="13"/>
                  </a:lnTo>
                  <a:lnTo>
                    <a:pt x="55"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1903220" y="3508650"/>
              <a:ext cx="98380" cy="64385"/>
            </a:xfrm>
            <a:custGeom>
              <a:rect b="b" l="l" r="r" t="t"/>
              <a:pathLst>
                <a:path extrusionOk="0" h="1536" w="2347">
                  <a:moveTo>
                    <a:pt x="48" y="0"/>
                  </a:moveTo>
                  <a:lnTo>
                    <a:pt x="1" y="48"/>
                  </a:lnTo>
                  <a:lnTo>
                    <a:pt x="1" y="429"/>
                  </a:lnTo>
                  <a:lnTo>
                    <a:pt x="1" y="798"/>
                  </a:lnTo>
                  <a:lnTo>
                    <a:pt x="1" y="1500"/>
                  </a:lnTo>
                  <a:lnTo>
                    <a:pt x="1" y="1536"/>
                  </a:lnTo>
                  <a:lnTo>
                    <a:pt x="36" y="1536"/>
                  </a:lnTo>
                  <a:cubicBezTo>
                    <a:pt x="715" y="1536"/>
                    <a:pt x="1287" y="1524"/>
                    <a:pt x="1680" y="1512"/>
                  </a:cubicBezTo>
                  <a:lnTo>
                    <a:pt x="2144" y="1512"/>
                  </a:lnTo>
                  <a:cubicBezTo>
                    <a:pt x="2203" y="1512"/>
                    <a:pt x="2251" y="1500"/>
                    <a:pt x="2311" y="1500"/>
                  </a:cubicBezTo>
                  <a:cubicBezTo>
                    <a:pt x="2251" y="1488"/>
                    <a:pt x="2191" y="1488"/>
                    <a:pt x="2132" y="1488"/>
                  </a:cubicBezTo>
                  <a:lnTo>
                    <a:pt x="1668" y="1476"/>
                  </a:lnTo>
                  <a:cubicBezTo>
                    <a:pt x="1273" y="1465"/>
                    <a:pt x="719" y="1453"/>
                    <a:pt x="84" y="1453"/>
                  </a:cubicBezTo>
                  <a:lnTo>
                    <a:pt x="84" y="1453"/>
                  </a:lnTo>
                  <a:lnTo>
                    <a:pt x="84" y="798"/>
                  </a:lnTo>
                  <a:lnTo>
                    <a:pt x="84" y="83"/>
                  </a:lnTo>
                  <a:lnTo>
                    <a:pt x="84" y="83"/>
                  </a:lnTo>
                  <a:lnTo>
                    <a:pt x="2275" y="72"/>
                  </a:lnTo>
                  <a:lnTo>
                    <a:pt x="2275" y="72"/>
                  </a:lnTo>
                  <a:cubicBezTo>
                    <a:pt x="2275" y="490"/>
                    <a:pt x="2287" y="838"/>
                    <a:pt x="2287" y="1095"/>
                  </a:cubicBezTo>
                  <a:cubicBezTo>
                    <a:pt x="2299" y="1215"/>
                    <a:pt x="2299" y="1310"/>
                    <a:pt x="2299" y="1393"/>
                  </a:cubicBezTo>
                  <a:cubicBezTo>
                    <a:pt x="2299" y="1429"/>
                    <a:pt x="2299" y="1465"/>
                    <a:pt x="2311" y="1500"/>
                  </a:cubicBezTo>
                  <a:cubicBezTo>
                    <a:pt x="2311" y="1465"/>
                    <a:pt x="2322" y="1441"/>
                    <a:pt x="2322" y="1405"/>
                  </a:cubicBezTo>
                  <a:cubicBezTo>
                    <a:pt x="2334" y="1322"/>
                    <a:pt x="2334" y="1226"/>
                    <a:pt x="2334" y="1119"/>
                  </a:cubicBezTo>
                  <a:cubicBezTo>
                    <a:pt x="2334" y="869"/>
                    <a:pt x="2346" y="500"/>
                    <a:pt x="2346" y="48"/>
                  </a:cubicBezTo>
                  <a:lnTo>
                    <a:pt x="2346" y="12"/>
                  </a:lnTo>
                  <a:lnTo>
                    <a:pt x="2311"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2029513" y="3508650"/>
              <a:ext cx="98338" cy="64385"/>
            </a:xfrm>
            <a:custGeom>
              <a:rect b="b" l="l" r="r" t="t"/>
              <a:pathLst>
                <a:path extrusionOk="0" h="1536" w="2346">
                  <a:moveTo>
                    <a:pt x="2274" y="72"/>
                  </a:moveTo>
                  <a:lnTo>
                    <a:pt x="2274" y="72"/>
                  </a:lnTo>
                  <a:cubicBezTo>
                    <a:pt x="2275" y="490"/>
                    <a:pt x="2286" y="838"/>
                    <a:pt x="2286" y="1095"/>
                  </a:cubicBezTo>
                  <a:lnTo>
                    <a:pt x="2286" y="1393"/>
                  </a:lnTo>
                  <a:lnTo>
                    <a:pt x="2286" y="1496"/>
                  </a:lnTo>
                  <a:lnTo>
                    <a:pt x="2286" y="1496"/>
                  </a:lnTo>
                  <a:cubicBezTo>
                    <a:pt x="2234" y="1488"/>
                    <a:pt x="2183" y="1488"/>
                    <a:pt x="2131" y="1488"/>
                  </a:cubicBezTo>
                  <a:lnTo>
                    <a:pt x="1655" y="1476"/>
                  </a:lnTo>
                  <a:cubicBezTo>
                    <a:pt x="1269" y="1465"/>
                    <a:pt x="711" y="1453"/>
                    <a:pt x="71" y="1453"/>
                  </a:cubicBezTo>
                  <a:lnTo>
                    <a:pt x="71" y="1453"/>
                  </a:lnTo>
                  <a:lnTo>
                    <a:pt x="71" y="798"/>
                  </a:lnTo>
                  <a:lnTo>
                    <a:pt x="71" y="429"/>
                  </a:lnTo>
                  <a:lnTo>
                    <a:pt x="71" y="83"/>
                  </a:lnTo>
                  <a:lnTo>
                    <a:pt x="71" y="83"/>
                  </a:lnTo>
                  <a:lnTo>
                    <a:pt x="2274" y="72"/>
                  </a:lnTo>
                  <a:close/>
                  <a:moveTo>
                    <a:pt x="36" y="0"/>
                  </a:moveTo>
                  <a:lnTo>
                    <a:pt x="0" y="48"/>
                  </a:lnTo>
                  <a:lnTo>
                    <a:pt x="0" y="798"/>
                  </a:lnTo>
                  <a:lnTo>
                    <a:pt x="0" y="1500"/>
                  </a:lnTo>
                  <a:lnTo>
                    <a:pt x="0" y="1536"/>
                  </a:lnTo>
                  <a:lnTo>
                    <a:pt x="36" y="1536"/>
                  </a:lnTo>
                  <a:cubicBezTo>
                    <a:pt x="702" y="1536"/>
                    <a:pt x="1286" y="1524"/>
                    <a:pt x="1679" y="1512"/>
                  </a:cubicBezTo>
                  <a:lnTo>
                    <a:pt x="2143" y="1512"/>
                  </a:lnTo>
                  <a:cubicBezTo>
                    <a:pt x="2191" y="1512"/>
                    <a:pt x="2250" y="1500"/>
                    <a:pt x="2310" y="1500"/>
                  </a:cubicBezTo>
                  <a:cubicBezTo>
                    <a:pt x="2302" y="1499"/>
                    <a:pt x="2295" y="1497"/>
                    <a:pt x="2287" y="1496"/>
                  </a:cubicBezTo>
                  <a:lnTo>
                    <a:pt x="2287" y="1496"/>
                  </a:lnTo>
                  <a:cubicBezTo>
                    <a:pt x="2299" y="1463"/>
                    <a:pt x="2310" y="1439"/>
                    <a:pt x="2310" y="1405"/>
                  </a:cubicBezTo>
                  <a:cubicBezTo>
                    <a:pt x="2322" y="1322"/>
                    <a:pt x="2322" y="1226"/>
                    <a:pt x="2322" y="1119"/>
                  </a:cubicBezTo>
                  <a:cubicBezTo>
                    <a:pt x="2334" y="869"/>
                    <a:pt x="2346" y="500"/>
                    <a:pt x="2346" y="48"/>
                  </a:cubicBezTo>
                  <a:lnTo>
                    <a:pt x="2346" y="12"/>
                  </a:lnTo>
                  <a:lnTo>
                    <a:pt x="2310" y="12"/>
                  </a:lnTo>
                  <a:lnTo>
                    <a:pt x="36"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2154759" y="3508650"/>
              <a:ext cx="97877" cy="64385"/>
            </a:xfrm>
            <a:custGeom>
              <a:rect b="b" l="l" r="r" t="t"/>
              <a:pathLst>
                <a:path extrusionOk="0" h="1536" w="2335">
                  <a:moveTo>
                    <a:pt x="2275" y="72"/>
                  </a:moveTo>
                  <a:lnTo>
                    <a:pt x="2275" y="72"/>
                  </a:lnTo>
                  <a:cubicBezTo>
                    <a:pt x="2275" y="490"/>
                    <a:pt x="2286" y="838"/>
                    <a:pt x="2286" y="1095"/>
                  </a:cubicBezTo>
                  <a:cubicBezTo>
                    <a:pt x="2298" y="1215"/>
                    <a:pt x="2298" y="1310"/>
                    <a:pt x="2298" y="1393"/>
                  </a:cubicBezTo>
                  <a:cubicBezTo>
                    <a:pt x="2298" y="1428"/>
                    <a:pt x="2298" y="1463"/>
                    <a:pt x="2298" y="1498"/>
                  </a:cubicBezTo>
                  <a:lnTo>
                    <a:pt x="2298" y="1498"/>
                  </a:lnTo>
                  <a:cubicBezTo>
                    <a:pt x="2243" y="1488"/>
                    <a:pt x="2187" y="1488"/>
                    <a:pt x="2132" y="1488"/>
                  </a:cubicBezTo>
                  <a:lnTo>
                    <a:pt x="1655" y="1476"/>
                  </a:lnTo>
                  <a:cubicBezTo>
                    <a:pt x="1270" y="1465"/>
                    <a:pt x="712" y="1453"/>
                    <a:pt x="72" y="1453"/>
                  </a:cubicBezTo>
                  <a:lnTo>
                    <a:pt x="72" y="1453"/>
                  </a:lnTo>
                  <a:lnTo>
                    <a:pt x="72" y="798"/>
                  </a:lnTo>
                  <a:lnTo>
                    <a:pt x="72" y="429"/>
                  </a:lnTo>
                  <a:lnTo>
                    <a:pt x="72" y="83"/>
                  </a:lnTo>
                  <a:lnTo>
                    <a:pt x="72" y="83"/>
                  </a:lnTo>
                  <a:lnTo>
                    <a:pt x="2275" y="72"/>
                  </a:lnTo>
                  <a:close/>
                  <a:moveTo>
                    <a:pt x="36" y="0"/>
                  </a:moveTo>
                  <a:lnTo>
                    <a:pt x="0" y="48"/>
                  </a:lnTo>
                  <a:lnTo>
                    <a:pt x="0" y="798"/>
                  </a:lnTo>
                  <a:lnTo>
                    <a:pt x="0" y="1500"/>
                  </a:lnTo>
                  <a:lnTo>
                    <a:pt x="0" y="1536"/>
                  </a:lnTo>
                  <a:lnTo>
                    <a:pt x="36" y="1536"/>
                  </a:lnTo>
                  <a:cubicBezTo>
                    <a:pt x="703" y="1536"/>
                    <a:pt x="1274" y="1524"/>
                    <a:pt x="1679" y="1512"/>
                  </a:cubicBezTo>
                  <a:lnTo>
                    <a:pt x="2144" y="1512"/>
                  </a:lnTo>
                  <a:cubicBezTo>
                    <a:pt x="2191" y="1512"/>
                    <a:pt x="2251" y="1500"/>
                    <a:pt x="2310" y="1500"/>
                  </a:cubicBezTo>
                  <a:cubicBezTo>
                    <a:pt x="2307" y="1500"/>
                    <a:pt x="2303" y="1499"/>
                    <a:pt x="2299" y="1498"/>
                  </a:cubicBezTo>
                  <a:lnTo>
                    <a:pt x="2299" y="1498"/>
                  </a:lnTo>
                  <a:cubicBezTo>
                    <a:pt x="2310" y="1464"/>
                    <a:pt x="2310" y="1440"/>
                    <a:pt x="2310" y="1405"/>
                  </a:cubicBezTo>
                  <a:lnTo>
                    <a:pt x="2310" y="1119"/>
                  </a:lnTo>
                  <a:cubicBezTo>
                    <a:pt x="2322" y="869"/>
                    <a:pt x="2334" y="500"/>
                    <a:pt x="2334" y="48"/>
                  </a:cubicBezTo>
                  <a:lnTo>
                    <a:pt x="2334" y="12"/>
                  </a:lnTo>
                  <a:lnTo>
                    <a:pt x="2310" y="12"/>
                  </a:lnTo>
                  <a:lnTo>
                    <a:pt x="36"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2280005" y="3508650"/>
              <a:ext cx="98380" cy="64385"/>
            </a:xfrm>
            <a:custGeom>
              <a:rect b="b" l="l" r="r" t="t"/>
              <a:pathLst>
                <a:path extrusionOk="0" h="1536" w="2347">
                  <a:moveTo>
                    <a:pt x="2276" y="72"/>
                  </a:moveTo>
                  <a:lnTo>
                    <a:pt x="2276" y="72"/>
                  </a:lnTo>
                  <a:cubicBezTo>
                    <a:pt x="2287" y="490"/>
                    <a:pt x="2299" y="838"/>
                    <a:pt x="2299" y="1095"/>
                  </a:cubicBezTo>
                  <a:cubicBezTo>
                    <a:pt x="2299" y="1215"/>
                    <a:pt x="2299" y="1310"/>
                    <a:pt x="2299" y="1393"/>
                  </a:cubicBezTo>
                  <a:cubicBezTo>
                    <a:pt x="2299" y="1428"/>
                    <a:pt x="2299" y="1463"/>
                    <a:pt x="2299" y="1498"/>
                  </a:cubicBezTo>
                  <a:lnTo>
                    <a:pt x="2299" y="1498"/>
                  </a:lnTo>
                  <a:cubicBezTo>
                    <a:pt x="2243" y="1488"/>
                    <a:pt x="2188" y="1488"/>
                    <a:pt x="2132" y="1488"/>
                  </a:cubicBezTo>
                  <a:lnTo>
                    <a:pt x="1668" y="1476"/>
                  </a:lnTo>
                  <a:cubicBezTo>
                    <a:pt x="1270" y="1465"/>
                    <a:pt x="724" y="1453"/>
                    <a:pt x="84" y="1453"/>
                  </a:cubicBezTo>
                  <a:lnTo>
                    <a:pt x="84" y="1453"/>
                  </a:lnTo>
                  <a:lnTo>
                    <a:pt x="84" y="798"/>
                  </a:lnTo>
                  <a:lnTo>
                    <a:pt x="84" y="83"/>
                  </a:lnTo>
                  <a:lnTo>
                    <a:pt x="84" y="83"/>
                  </a:lnTo>
                  <a:lnTo>
                    <a:pt x="2276" y="72"/>
                  </a:lnTo>
                  <a:close/>
                  <a:moveTo>
                    <a:pt x="49" y="0"/>
                  </a:moveTo>
                  <a:lnTo>
                    <a:pt x="1" y="48"/>
                  </a:lnTo>
                  <a:lnTo>
                    <a:pt x="1" y="429"/>
                  </a:lnTo>
                  <a:lnTo>
                    <a:pt x="1" y="798"/>
                  </a:lnTo>
                  <a:lnTo>
                    <a:pt x="1" y="1500"/>
                  </a:lnTo>
                  <a:lnTo>
                    <a:pt x="1" y="1536"/>
                  </a:lnTo>
                  <a:lnTo>
                    <a:pt x="49" y="1536"/>
                  </a:lnTo>
                  <a:cubicBezTo>
                    <a:pt x="715" y="1536"/>
                    <a:pt x="1287" y="1524"/>
                    <a:pt x="1692" y="1512"/>
                  </a:cubicBezTo>
                  <a:lnTo>
                    <a:pt x="2144" y="1512"/>
                  </a:lnTo>
                  <a:cubicBezTo>
                    <a:pt x="2204" y="1512"/>
                    <a:pt x="2263" y="1500"/>
                    <a:pt x="2311" y="1500"/>
                  </a:cubicBezTo>
                  <a:cubicBezTo>
                    <a:pt x="2307" y="1500"/>
                    <a:pt x="2303" y="1499"/>
                    <a:pt x="2300" y="1498"/>
                  </a:cubicBezTo>
                  <a:lnTo>
                    <a:pt x="2300" y="1498"/>
                  </a:lnTo>
                  <a:cubicBezTo>
                    <a:pt x="2311" y="1464"/>
                    <a:pt x="2323" y="1440"/>
                    <a:pt x="2323" y="1405"/>
                  </a:cubicBezTo>
                  <a:cubicBezTo>
                    <a:pt x="2335" y="1322"/>
                    <a:pt x="2335" y="1226"/>
                    <a:pt x="2335" y="1119"/>
                  </a:cubicBezTo>
                  <a:cubicBezTo>
                    <a:pt x="2335" y="869"/>
                    <a:pt x="2346" y="500"/>
                    <a:pt x="2346" y="48"/>
                  </a:cubicBezTo>
                  <a:lnTo>
                    <a:pt x="2346" y="12"/>
                  </a:lnTo>
                  <a:lnTo>
                    <a:pt x="2311" y="12"/>
                  </a:lnTo>
                  <a:lnTo>
                    <a:pt x="49"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2405293" y="3508650"/>
              <a:ext cx="98338" cy="64385"/>
            </a:xfrm>
            <a:custGeom>
              <a:rect b="b" l="l" r="r" t="t"/>
              <a:pathLst>
                <a:path extrusionOk="0" h="1536" w="2346">
                  <a:moveTo>
                    <a:pt x="48" y="0"/>
                  </a:moveTo>
                  <a:lnTo>
                    <a:pt x="0" y="48"/>
                  </a:lnTo>
                  <a:lnTo>
                    <a:pt x="0" y="429"/>
                  </a:lnTo>
                  <a:lnTo>
                    <a:pt x="0" y="798"/>
                  </a:lnTo>
                  <a:lnTo>
                    <a:pt x="0" y="1500"/>
                  </a:lnTo>
                  <a:lnTo>
                    <a:pt x="0" y="1536"/>
                  </a:lnTo>
                  <a:lnTo>
                    <a:pt x="48" y="1536"/>
                  </a:lnTo>
                  <a:cubicBezTo>
                    <a:pt x="715" y="1536"/>
                    <a:pt x="1286" y="1524"/>
                    <a:pt x="1691" y="1512"/>
                  </a:cubicBezTo>
                  <a:lnTo>
                    <a:pt x="2155" y="1512"/>
                  </a:lnTo>
                  <a:cubicBezTo>
                    <a:pt x="2203" y="1512"/>
                    <a:pt x="2263" y="1500"/>
                    <a:pt x="2310" y="1500"/>
                  </a:cubicBezTo>
                  <a:cubicBezTo>
                    <a:pt x="2251" y="1488"/>
                    <a:pt x="2191" y="1488"/>
                    <a:pt x="2144" y="1488"/>
                  </a:cubicBezTo>
                  <a:lnTo>
                    <a:pt x="1667" y="1476"/>
                  </a:lnTo>
                  <a:cubicBezTo>
                    <a:pt x="1270" y="1465"/>
                    <a:pt x="723" y="1453"/>
                    <a:pt x="84" y="1453"/>
                  </a:cubicBezTo>
                  <a:lnTo>
                    <a:pt x="84" y="1453"/>
                  </a:lnTo>
                  <a:lnTo>
                    <a:pt x="84" y="798"/>
                  </a:lnTo>
                  <a:lnTo>
                    <a:pt x="84" y="83"/>
                  </a:lnTo>
                  <a:lnTo>
                    <a:pt x="84" y="83"/>
                  </a:lnTo>
                  <a:lnTo>
                    <a:pt x="2275" y="72"/>
                  </a:lnTo>
                  <a:lnTo>
                    <a:pt x="2275" y="72"/>
                  </a:lnTo>
                  <a:cubicBezTo>
                    <a:pt x="2287" y="490"/>
                    <a:pt x="2298" y="838"/>
                    <a:pt x="2298" y="1095"/>
                  </a:cubicBezTo>
                  <a:cubicBezTo>
                    <a:pt x="2298" y="1215"/>
                    <a:pt x="2298" y="1310"/>
                    <a:pt x="2298" y="1393"/>
                  </a:cubicBezTo>
                  <a:cubicBezTo>
                    <a:pt x="2298" y="1429"/>
                    <a:pt x="2310" y="1465"/>
                    <a:pt x="2310" y="1500"/>
                  </a:cubicBezTo>
                  <a:cubicBezTo>
                    <a:pt x="2322" y="1465"/>
                    <a:pt x="2322" y="1441"/>
                    <a:pt x="2322" y="1405"/>
                  </a:cubicBezTo>
                  <a:cubicBezTo>
                    <a:pt x="2334" y="1322"/>
                    <a:pt x="2334" y="1226"/>
                    <a:pt x="2334" y="1119"/>
                  </a:cubicBezTo>
                  <a:cubicBezTo>
                    <a:pt x="2334" y="869"/>
                    <a:pt x="2346" y="500"/>
                    <a:pt x="2346" y="48"/>
                  </a:cubicBezTo>
                  <a:lnTo>
                    <a:pt x="2346" y="12"/>
                  </a:lnTo>
                  <a:lnTo>
                    <a:pt x="2322"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2531042" y="3508650"/>
              <a:ext cx="98380" cy="64385"/>
            </a:xfrm>
            <a:custGeom>
              <a:rect b="b" l="l" r="r" t="t"/>
              <a:pathLst>
                <a:path extrusionOk="0" h="1536" w="2347">
                  <a:moveTo>
                    <a:pt x="48" y="0"/>
                  </a:moveTo>
                  <a:cubicBezTo>
                    <a:pt x="43" y="6"/>
                    <a:pt x="15" y="34"/>
                    <a:pt x="1" y="48"/>
                  </a:cubicBezTo>
                  <a:lnTo>
                    <a:pt x="1" y="48"/>
                  </a:lnTo>
                  <a:lnTo>
                    <a:pt x="1" y="798"/>
                  </a:lnTo>
                  <a:lnTo>
                    <a:pt x="1" y="1500"/>
                  </a:lnTo>
                  <a:lnTo>
                    <a:pt x="1" y="1536"/>
                  </a:lnTo>
                  <a:lnTo>
                    <a:pt x="48" y="1536"/>
                  </a:lnTo>
                  <a:cubicBezTo>
                    <a:pt x="715" y="1536"/>
                    <a:pt x="1287" y="1524"/>
                    <a:pt x="1691" y="1512"/>
                  </a:cubicBezTo>
                  <a:lnTo>
                    <a:pt x="2156" y="1512"/>
                  </a:lnTo>
                  <a:cubicBezTo>
                    <a:pt x="2203" y="1512"/>
                    <a:pt x="2263" y="1500"/>
                    <a:pt x="2311" y="1500"/>
                  </a:cubicBezTo>
                  <a:cubicBezTo>
                    <a:pt x="2263" y="1488"/>
                    <a:pt x="2203" y="1488"/>
                    <a:pt x="2144" y="1488"/>
                  </a:cubicBezTo>
                  <a:lnTo>
                    <a:pt x="1668" y="1476"/>
                  </a:lnTo>
                  <a:cubicBezTo>
                    <a:pt x="1270" y="1465"/>
                    <a:pt x="724" y="1453"/>
                    <a:pt x="84" y="1453"/>
                  </a:cubicBezTo>
                  <a:lnTo>
                    <a:pt x="84" y="1453"/>
                  </a:lnTo>
                  <a:lnTo>
                    <a:pt x="84" y="798"/>
                  </a:lnTo>
                  <a:lnTo>
                    <a:pt x="84" y="429"/>
                  </a:lnTo>
                  <a:lnTo>
                    <a:pt x="84" y="83"/>
                  </a:lnTo>
                  <a:lnTo>
                    <a:pt x="84" y="83"/>
                  </a:lnTo>
                  <a:lnTo>
                    <a:pt x="2276" y="72"/>
                  </a:lnTo>
                  <a:lnTo>
                    <a:pt x="2276" y="72"/>
                  </a:lnTo>
                  <a:cubicBezTo>
                    <a:pt x="2287" y="490"/>
                    <a:pt x="2299" y="838"/>
                    <a:pt x="2299" y="1095"/>
                  </a:cubicBezTo>
                  <a:cubicBezTo>
                    <a:pt x="2311" y="1215"/>
                    <a:pt x="2311" y="1310"/>
                    <a:pt x="2311" y="1393"/>
                  </a:cubicBezTo>
                  <a:cubicBezTo>
                    <a:pt x="2299" y="1429"/>
                    <a:pt x="2299" y="1465"/>
                    <a:pt x="2311" y="1500"/>
                  </a:cubicBezTo>
                  <a:cubicBezTo>
                    <a:pt x="2311" y="1465"/>
                    <a:pt x="2323" y="1441"/>
                    <a:pt x="2323" y="1405"/>
                  </a:cubicBezTo>
                  <a:cubicBezTo>
                    <a:pt x="2334" y="1322"/>
                    <a:pt x="2334" y="1226"/>
                    <a:pt x="2334" y="1119"/>
                  </a:cubicBezTo>
                  <a:cubicBezTo>
                    <a:pt x="2334" y="869"/>
                    <a:pt x="2346" y="500"/>
                    <a:pt x="2346" y="48"/>
                  </a:cubicBezTo>
                  <a:lnTo>
                    <a:pt x="2346" y="12"/>
                  </a:lnTo>
                  <a:lnTo>
                    <a:pt x="2311"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2656036" y="3508608"/>
              <a:ext cx="99135" cy="64427"/>
            </a:xfrm>
            <a:custGeom>
              <a:rect b="b" l="l" r="r" t="t"/>
              <a:pathLst>
                <a:path extrusionOk="0" h="1537" w="2365">
                  <a:moveTo>
                    <a:pt x="56" y="0"/>
                  </a:moveTo>
                  <a:lnTo>
                    <a:pt x="56" y="0"/>
                  </a:lnTo>
                  <a:cubicBezTo>
                    <a:pt x="56" y="0"/>
                    <a:pt x="56" y="0"/>
                    <a:pt x="55" y="1"/>
                  </a:cubicBezTo>
                  <a:lnTo>
                    <a:pt x="55" y="1"/>
                  </a:lnTo>
                  <a:lnTo>
                    <a:pt x="55" y="1"/>
                  </a:lnTo>
                  <a:cubicBezTo>
                    <a:pt x="56" y="0"/>
                    <a:pt x="56" y="0"/>
                    <a:pt x="56" y="0"/>
                  </a:cubicBezTo>
                  <a:close/>
                  <a:moveTo>
                    <a:pt x="55" y="1"/>
                  </a:moveTo>
                  <a:cubicBezTo>
                    <a:pt x="47" y="9"/>
                    <a:pt x="0" y="57"/>
                    <a:pt x="6" y="57"/>
                  </a:cubicBezTo>
                  <a:cubicBezTo>
                    <a:pt x="8" y="57"/>
                    <a:pt x="12" y="54"/>
                    <a:pt x="19" y="49"/>
                  </a:cubicBezTo>
                  <a:lnTo>
                    <a:pt x="19" y="239"/>
                  </a:lnTo>
                  <a:lnTo>
                    <a:pt x="19" y="430"/>
                  </a:lnTo>
                  <a:lnTo>
                    <a:pt x="19" y="799"/>
                  </a:lnTo>
                  <a:lnTo>
                    <a:pt x="19" y="1501"/>
                  </a:lnTo>
                  <a:lnTo>
                    <a:pt x="19" y="1537"/>
                  </a:lnTo>
                  <a:lnTo>
                    <a:pt x="55" y="1537"/>
                  </a:lnTo>
                  <a:cubicBezTo>
                    <a:pt x="722" y="1537"/>
                    <a:pt x="1293" y="1525"/>
                    <a:pt x="1698" y="1513"/>
                  </a:cubicBezTo>
                  <a:lnTo>
                    <a:pt x="2162" y="1513"/>
                  </a:lnTo>
                  <a:cubicBezTo>
                    <a:pt x="2210" y="1513"/>
                    <a:pt x="2269" y="1501"/>
                    <a:pt x="2317" y="1501"/>
                  </a:cubicBezTo>
                  <a:cubicBezTo>
                    <a:pt x="2269" y="1489"/>
                    <a:pt x="2210" y="1489"/>
                    <a:pt x="2150" y="1489"/>
                  </a:cubicBezTo>
                  <a:lnTo>
                    <a:pt x="1674" y="1477"/>
                  </a:lnTo>
                  <a:cubicBezTo>
                    <a:pt x="1277" y="1466"/>
                    <a:pt x="730" y="1454"/>
                    <a:pt x="91" y="1454"/>
                  </a:cubicBezTo>
                  <a:lnTo>
                    <a:pt x="91" y="1454"/>
                  </a:lnTo>
                  <a:lnTo>
                    <a:pt x="91" y="799"/>
                  </a:lnTo>
                  <a:lnTo>
                    <a:pt x="91" y="84"/>
                  </a:lnTo>
                  <a:lnTo>
                    <a:pt x="91" y="84"/>
                  </a:lnTo>
                  <a:lnTo>
                    <a:pt x="2282" y="73"/>
                  </a:lnTo>
                  <a:lnTo>
                    <a:pt x="2282" y="73"/>
                  </a:lnTo>
                  <a:cubicBezTo>
                    <a:pt x="2294" y="491"/>
                    <a:pt x="2305" y="839"/>
                    <a:pt x="2305" y="1096"/>
                  </a:cubicBezTo>
                  <a:cubicBezTo>
                    <a:pt x="2317" y="1216"/>
                    <a:pt x="2317" y="1311"/>
                    <a:pt x="2317" y="1394"/>
                  </a:cubicBezTo>
                  <a:cubicBezTo>
                    <a:pt x="2317" y="1430"/>
                    <a:pt x="2317" y="1466"/>
                    <a:pt x="2317" y="1501"/>
                  </a:cubicBezTo>
                  <a:cubicBezTo>
                    <a:pt x="2329" y="1466"/>
                    <a:pt x="2329" y="1442"/>
                    <a:pt x="2329" y="1406"/>
                  </a:cubicBezTo>
                  <a:cubicBezTo>
                    <a:pt x="2341" y="1323"/>
                    <a:pt x="2341" y="1227"/>
                    <a:pt x="2341" y="1120"/>
                  </a:cubicBezTo>
                  <a:cubicBezTo>
                    <a:pt x="2353" y="870"/>
                    <a:pt x="2365" y="501"/>
                    <a:pt x="2365" y="49"/>
                  </a:cubicBezTo>
                  <a:lnTo>
                    <a:pt x="2365" y="13"/>
                  </a:lnTo>
                  <a:lnTo>
                    <a:pt x="2329" y="13"/>
                  </a:lnTo>
                  <a:lnTo>
                    <a:pt x="55"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2782079" y="3508650"/>
              <a:ext cx="98380" cy="64385"/>
            </a:xfrm>
            <a:custGeom>
              <a:rect b="b" l="l" r="r" t="t"/>
              <a:pathLst>
                <a:path extrusionOk="0" h="1536" w="2347">
                  <a:moveTo>
                    <a:pt x="48" y="0"/>
                  </a:moveTo>
                  <a:lnTo>
                    <a:pt x="1" y="48"/>
                  </a:lnTo>
                  <a:lnTo>
                    <a:pt x="1" y="429"/>
                  </a:lnTo>
                  <a:lnTo>
                    <a:pt x="1" y="798"/>
                  </a:lnTo>
                  <a:lnTo>
                    <a:pt x="1" y="1500"/>
                  </a:lnTo>
                  <a:lnTo>
                    <a:pt x="1" y="1536"/>
                  </a:lnTo>
                  <a:lnTo>
                    <a:pt x="36" y="1536"/>
                  </a:lnTo>
                  <a:cubicBezTo>
                    <a:pt x="715" y="1536"/>
                    <a:pt x="1287" y="1524"/>
                    <a:pt x="1691" y="1512"/>
                  </a:cubicBezTo>
                  <a:lnTo>
                    <a:pt x="2144" y="1512"/>
                  </a:lnTo>
                  <a:cubicBezTo>
                    <a:pt x="2203" y="1512"/>
                    <a:pt x="2263" y="1500"/>
                    <a:pt x="2310" y="1500"/>
                  </a:cubicBezTo>
                  <a:cubicBezTo>
                    <a:pt x="2251" y="1488"/>
                    <a:pt x="2191" y="1488"/>
                    <a:pt x="2132" y="1488"/>
                  </a:cubicBezTo>
                  <a:lnTo>
                    <a:pt x="1668" y="1476"/>
                  </a:lnTo>
                  <a:cubicBezTo>
                    <a:pt x="1272" y="1465"/>
                    <a:pt x="730" y="1453"/>
                    <a:pt x="84" y="1453"/>
                  </a:cubicBezTo>
                  <a:lnTo>
                    <a:pt x="84" y="1453"/>
                  </a:lnTo>
                  <a:lnTo>
                    <a:pt x="84" y="798"/>
                  </a:lnTo>
                  <a:lnTo>
                    <a:pt x="84" y="83"/>
                  </a:lnTo>
                  <a:lnTo>
                    <a:pt x="84" y="83"/>
                  </a:lnTo>
                  <a:lnTo>
                    <a:pt x="2275" y="72"/>
                  </a:lnTo>
                  <a:lnTo>
                    <a:pt x="2275" y="72"/>
                  </a:lnTo>
                  <a:cubicBezTo>
                    <a:pt x="2287" y="490"/>
                    <a:pt x="2287" y="838"/>
                    <a:pt x="2287" y="1095"/>
                  </a:cubicBezTo>
                  <a:cubicBezTo>
                    <a:pt x="2299" y="1215"/>
                    <a:pt x="2299" y="1310"/>
                    <a:pt x="2299" y="1393"/>
                  </a:cubicBezTo>
                  <a:cubicBezTo>
                    <a:pt x="2299" y="1429"/>
                    <a:pt x="2299" y="1465"/>
                    <a:pt x="2310" y="1500"/>
                  </a:cubicBezTo>
                  <a:cubicBezTo>
                    <a:pt x="2322" y="1465"/>
                    <a:pt x="2322" y="1441"/>
                    <a:pt x="2322" y="1405"/>
                  </a:cubicBezTo>
                  <a:cubicBezTo>
                    <a:pt x="2334" y="1322"/>
                    <a:pt x="2334" y="1226"/>
                    <a:pt x="2334" y="1119"/>
                  </a:cubicBezTo>
                  <a:cubicBezTo>
                    <a:pt x="2334" y="869"/>
                    <a:pt x="2346" y="500"/>
                    <a:pt x="2346" y="48"/>
                  </a:cubicBezTo>
                  <a:lnTo>
                    <a:pt x="2346" y="12"/>
                  </a:lnTo>
                  <a:lnTo>
                    <a:pt x="2310"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2907870" y="3508650"/>
              <a:ext cx="98338" cy="64385"/>
            </a:xfrm>
            <a:custGeom>
              <a:rect b="b" l="l" r="r" t="t"/>
              <a:pathLst>
                <a:path extrusionOk="0" h="1536" w="2346">
                  <a:moveTo>
                    <a:pt x="2275" y="72"/>
                  </a:moveTo>
                  <a:lnTo>
                    <a:pt x="2275" y="72"/>
                  </a:lnTo>
                  <a:cubicBezTo>
                    <a:pt x="2286" y="490"/>
                    <a:pt x="2298" y="838"/>
                    <a:pt x="2298" y="1095"/>
                  </a:cubicBezTo>
                  <a:cubicBezTo>
                    <a:pt x="2298" y="1215"/>
                    <a:pt x="2298" y="1310"/>
                    <a:pt x="2298" y="1393"/>
                  </a:cubicBezTo>
                  <a:cubicBezTo>
                    <a:pt x="2298" y="1428"/>
                    <a:pt x="2298" y="1463"/>
                    <a:pt x="2298" y="1498"/>
                  </a:cubicBezTo>
                  <a:lnTo>
                    <a:pt x="2298" y="1498"/>
                  </a:lnTo>
                  <a:cubicBezTo>
                    <a:pt x="2242" y="1488"/>
                    <a:pt x="2188" y="1488"/>
                    <a:pt x="2143" y="1488"/>
                  </a:cubicBezTo>
                  <a:lnTo>
                    <a:pt x="1667" y="1476"/>
                  </a:lnTo>
                  <a:cubicBezTo>
                    <a:pt x="1269" y="1465"/>
                    <a:pt x="723" y="1453"/>
                    <a:pt x="83" y="1453"/>
                  </a:cubicBezTo>
                  <a:lnTo>
                    <a:pt x="83" y="1453"/>
                  </a:lnTo>
                  <a:lnTo>
                    <a:pt x="83" y="798"/>
                  </a:lnTo>
                  <a:lnTo>
                    <a:pt x="83" y="429"/>
                  </a:lnTo>
                  <a:lnTo>
                    <a:pt x="83" y="83"/>
                  </a:lnTo>
                  <a:lnTo>
                    <a:pt x="83" y="83"/>
                  </a:lnTo>
                  <a:lnTo>
                    <a:pt x="2275" y="72"/>
                  </a:lnTo>
                  <a:close/>
                  <a:moveTo>
                    <a:pt x="48" y="0"/>
                  </a:moveTo>
                  <a:lnTo>
                    <a:pt x="0" y="48"/>
                  </a:lnTo>
                  <a:lnTo>
                    <a:pt x="0" y="798"/>
                  </a:lnTo>
                  <a:lnTo>
                    <a:pt x="0" y="1500"/>
                  </a:lnTo>
                  <a:lnTo>
                    <a:pt x="0" y="1536"/>
                  </a:lnTo>
                  <a:lnTo>
                    <a:pt x="36" y="1536"/>
                  </a:lnTo>
                  <a:cubicBezTo>
                    <a:pt x="714" y="1536"/>
                    <a:pt x="1286" y="1524"/>
                    <a:pt x="1679" y="1512"/>
                  </a:cubicBezTo>
                  <a:lnTo>
                    <a:pt x="2143" y="1512"/>
                  </a:lnTo>
                  <a:cubicBezTo>
                    <a:pt x="2203" y="1512"/>
                    <a:pt x="2262" y="1500"/>
                    <a:pt x="2310" y="1500"/>
                  </a:cubicBezTo>
                  <a:cubicBezTo>
                    <a:pt x="2306" y="1500"/>
                    <a:pt x="2302" y="1499"/>
                    <a:pt x="2299" y="1498"/>
                  </a:cubicBezTo>
                  <a:lnTo>
                    <a:pt x="2299" y="1498"/>
                  </a:lnTo>
                  <a:cubicBezTo>
                    <a:pt x="2310" y="1464"/>
                    <a:pt x="2322" y="1440"/>
                    <a:pt x="2322" y="1405"/>
                  </a:cubicBezTo>
                  <a:cubicBezTo>
                    <a:pt x="2334" y="1322"/>
                    <a:pt x="2334" y="1226"/>
                    <a:pt x="2334" y="1119"/>
                  </a:cubicBezTo>
                  <a:cubicBezTo>
                    <a:pt x="2334" y="869"/>
                    <a:pt x="2346" y="500"/>
                    <a:pt x="2346" y="48"/>
                  </a:cubicBezTo>
                  <a:lnTo>
                    <a:pt x="2346" y="12"/>
                  </a:lnTo>
                  <a:lnTo>
                    <a:pt x="2310"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1665680" y="3447242"/>
              <a:ext cx="263535" cy="3521"/>
            </a:xfrm>
            <a:custGeom>
              <a:rect b="b" l="l" r="r" t="t"/>
              <a:pathLst>
                <a:path extrusionOk="0" h="84" w="6287">
                  <a:moveTo>
                    <a:pt x="3144" y="1"/>
                  </a:moveTo>
                  <a:cubicBezTo>
                    <a:pt x="1405" y="1"/>
                    <a:pt x="0" y="24"/>
                    <a:pt x="0" y="48"/>
                  </a:cubicBezTo>
                  <a:cubicBezTo>
                    <a:pt x="0" y="72"/>
                    <a:pt x="1405" y="84"/>
                    <a:pt x="3144" y="84"/>
                  </a:cubicBezTo>
                  <a:cubicBezTo>
                    <a:pt x="4882" y="84"/>
                    <a:pt x="6287" y="72"/>
                    <a:pt x="6287" y="48"/>
                  </a:cubicBezTo>
                  <a:cubicBezTo>
                    <a:pt x="6287" y="24"/>
                    <a:pt x="4882" y="1"/>
                    <a:pt x="314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2415269" y="3286032"/>
              <a:ext cx="573976" cy="64427"/>
            </a:xfrm>
            <a:custGeom>
              <a:rect b="b" l="l" r="r" t="t"/>
              <a:pathLst>
                <a:path extrusionOk="0" h="1537" w="13693">
                  <a:moveTo>
                    <a:pt x="48" y="1"/>
                  </a:moveTo>
                  <a:lnTo>
                    <a:pt x="1" y="37"/>
                  </a:lnTo>
                  <a:lnTo>
                    <a:pt x="1" y="775"/>
                  </a:lnTo>
                  <a:lnTo>
                    <a:pt x="1" y="1489"/>
                  </a:lnTo>
                  <a:lnTo>
                    <a:pt x="1" y="1537"/>
                  </a:lnTo>
                  <a:lnTo>
                    <a:pt x="36" y="1537"/>
                  </a:lnTo>
                  <a:lnTo>
                    <a:pt x="9740" y="1513"/>
                  </a:lnTo>
                  <a:lnTo>
                    <a:pt x="12621" y="1501"/>
                  </a:lnTo>
                  <a:lnTo>
                    <a:pt x="12597" y="1501"/>
                  </a:lnTo>
                  <a:lnTo>
                    <a:pt x="9704" y="1489"/>
                  </a:lnTo>
                  <a:lnTo>
                    <a:pt x="72" y="1477"/>
                  </a:lnTo>
                  <a:lnTo>
                    <a:pt x="72" y="1477"/>
                  </a:lnTo>
                  <a:lnTo>
                    <a:pt x="72" y="108"/>
                  </a:lnTo>
                  <a:lnTo>
                    <a:pt x="72" y="108"/>
                  </a:lnTo>
                  <a:cubicBezTo>
                    <a:pt x="6085" y="108"/>
                    <a:pt x="11270" y="96"/>
                    <a:pt x="13646" y="84"/>
                  </a:cubicBezTo>
                  <a:lnTo>
                    <a:pt x="13646" y="84"/>
                  </a:lnTo>
                  <a:cubicBezTo>
                    <a:pt x="13657" y="549"/>
                    <a:pt x="13657" y="898"/>
                    <a:pt x="13657" y="1144"/>
                  </a:cubicBezTo>
                  <a:lnTo>
                    <a:pt x="13657" y="1418"/>
                  </a:lnTo>
                  <a:lnTo>
                    <a:pt x="13657" y="1525"/>
                  </a:lnTo>
                  <a:cubicBezTo>
                    <a:pt x="13657" y="1525"/>
                    <a:pt x="13681" y="1477"/>
                    <a:pt x="13681" y="1406"/>
                  </a:cubicBezTo>
                  <a:lnTo>
                    <a:pt x="13681" y="1132"/>
                  </a:lnTo>
                  <a:cubicBezTo>
                    <a:pt x="13681" y="882"/>
                    <a:pt x="13693" y="513"/>
                    <a:pt x="13693" y="37"/>
                  </a:cubicBezTo>
                  <a:lnTo>
                    <a:pt x="13693" y="25"/>
                  </a:lnTo>
                  <a:lnTo>
                    <a:pt x="13669" y="25"/>
                  </a:lnTo>
                  <a:cubicBezTo>
                    <a:pt x="11311" y="13"/>
                    <a:pt x="6097" y="1"/>
                    <a:pt x="4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2428263" y="3225672"/>
              <a:ext cx="263535" cy="3521"/>
            </a:xfrm>
            <a:custGeom>
              <a:rect b="b" l="l" r="r" t="t"/>
              <a:pathLst>
                <a:path extrusionOk="0" h="84" w="6287">
                  <a:moveTo>
                    <a:pt x="3143" y="0"/>
                  </a:moveTo>
                  <a:cubicBezTo>
                    <a:pt x="1405" y="0"/>
                    <a:pt x="0" y="12"/>
                    <a:pt x="0" y="36"/>
                  </a:cubicBezTo>
                  <a:cubicBezTo>
                    <a:pt x="0" y="60"/>
                    <a:pt x="1405" y="84"/>
                    <a:pt x="3143" y="84"/>
                  </a:cubicBezTo>
                  <a:cubicBezTo>
                    <a:pt x="4882" y="84"/>
                    <a:pt x="6287" y="60"/>
                    <a:pt x="6287" y="36"/>
                  </a:cubicBezTo>
                  <a:cubicBezTo>
                    <a:pt x="6287" y="12"/>
                    <a:pt x="4882" y="0"/>
                    <a:pt x="314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886120" y="4559360"/>
              <a:ext cx="3008000" cy="3521"/>
            </a:xfrm>
            <a:custGeom>
              <a:rect b="b" l="l" r="r" t="t"/>
              <a:pathLst>
                <a:path extrusionOk="0" h="84" w="71760">
                  <a:moveTo>
                    <a:pt x="35886" y="0"/>
                  </a:moveTo>
                  <a:cubicBezTo>
                    <a:pt x="16062" y="0"/>
                    <a:pt x="1" y="24"/>
                    <a:pt x="1" y="48"/>
                  </a:cubicBezTo>
                  <a:cubicBezTo>
                    <a:pt x="1" y="72"/>
                    <a:pt x="16074" y="84"/>
                    <a:pt x="35886" y="84"/>
                  </a:cubicBezTo>
                  <a:cubicBezTo>
                    <a:pt x="55698" y="84"/>
                    <a:pt x="71760" y="72"/>
                    <a:pt x="71760" y="48"/>
                  </a:cubicBezTo>
                  <a:cubicBezTo>
                    <a:pt x="71760" y="24"/>
                    <a:pt x="55710" y="0"/>
                    <a:pt x="3588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3489249" y="4384191"/>
              <a:ext cx="223630" cy="184689"/>
            </a:xfrm>
            <a:custGeom>
              <a:rect b="b" l="l" r="r" t="t"/>
              <a:pathLst>
                <a:path extrusionOk="0" h="4406" w="5335">
                  <a:moveTo>
                    <a:pt x="96" y="0"/>
                  </a:moveTo>
                  <a:lnTo>
                    <a:pt x="1" y="4275"/>
                  </a:lnTo>
                  <a:lnTo>
                    <a:pt x="5335" y="4406"/>
                  </a:lnTo>
                  <a:cubicBezTo>
                    <a:pt x="5323" y="3894"/>
                    <a:pt x="2584" y="2810"/>
                    <a:pt x="2584" y="2810"/>
                  </a:cubicBezTo>
                  <a:lnTo>
                    <a:pt x="2751" y="60"/>
                  </a:lnTo>
                  <a:lnTo>
                    <a:pt x="96"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3521692" y="4490491"/>
              <a:ext cx="18528" cy="17186"/>
            </a:xfrm>
            <a:custGeom>
              <a:rect b="b" l="l" r="r" t="t"/>
              <a:pathLst>
                <a:path extrusionOk="0" h="410" w="442">
                  <a:moveTo>
                    <a:pt x="167" y="0"/>
                  </a:moveTo>
                  <a:cubicBezTo>
                    <a:pt x="60" y="24"/>
                    <a:pt x="1" y="131"/>
                    <a:pt x="13" y="238"/>
                  </a:cubicBezTo>
                  <a:cubicBezTo>
                    <a:pt x="33" y="342"/>
                    <a:pt x="117" y="410"/>
                    <a:pt x="209" y="410"/>
                  </a:cubicBezTo>
                  <a:cubicBezTo>
                    <a:pt x="223" y="410"/>
                    <a:pt x="237" y="408"/>
                    <a:pt x="251" y="405"/>
                  </a:cubicBezTo>
                  <a:cubicBezTo>
                    <a:pt x="370" y="369"/>
                    <a:pt x="441" y="262"/>
                    <a:pt x="417" y="143"/>
                  </a:cubicBezTo>
                  <a:cubicBezTo>
                    <a:pt x="389" y="57"/>
                    <a:pt x="306" y="2"/>
                    <a:pt x="220" y="2"/>
                  </a:cubicBezTo>
                  <a:cubicBezTo>
                    <a:pt x="198" y="2"/>
                    <a:pt x="177" y="5"/>
                    <a:pt x="155" y="12"/>
                  </a:cubicBezTo>
                  <a:lnTo>
                    <a:pt x="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3489249" y="4544899"/>
              <a:ext cx="224636" cy="23977"/>
            </a:xfrm>
            <a:custGeom>
              <a:rect b="b" l="l" r="r" t="t"/>
              <a:pathLst>
                <a:path extrusionOk="0" h="572" w="5359">
                  <a:moveTo>
                    <a:pt x="37" y="0"/>
                  </a:moveTo>
                  <a:lnTo>
                    <a:pt x="1" y="441"/>
                  </a:lnTo>
                  <a:lnTo>
                    <a:pt x="5335" y="572"/>
                  </a:lnTo>
                  <a:cubicBezTo>
                    <a:pt x="5359" y="405"/>
                    <a:pt x="5132" y="298"/>
                    <a:pt x="5132" y="298"/>
                  </a:cubicBezTo>
                  <a:lnTo>
                    <a:pt x="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3580081" y="4499839"/>
              <a:ext cx="21252" cy="13162"/>
            </a:xfrm>
            <a:custGeom>
              <a:rect b="b" l="l" r="r" t="t"/>
              <a:pathLst>
                <a:path extrusionOk="0" h="314" w="507">
                  <a:moveTo>
                    <a:pt x="414" y="0"/>
                  </a:moveTo>
                  <a:cubicBezTo>
                    <a:pt x="358" y="0"/>
                    <a:pt x="281" y="15"/>
                    <a:pt x="203" y="63"/>
                  </a:cubicBezTo>
                  <a:cubicBezTo>
                    <a:pt x="36" y="146"/>
                    <a:pt x="1" y="301"/>
                    <a:pt x="25" y="313"/>
                  </a:cubicBezTo>
                  <a:cubicBezTo>
                    <a:pt x="26" y="314"/>
                    <a:pt x="27" y="314"/>
                    <a:pt x="29" y="314"/>
                  </a:cubicBezTo>
                  <a:cubicBezTo>
                    <a:pt x="55" y="314"/>
                    <a:pt x="115" y="213"/>
                    <a:pt x="239" y="134"/>
                  </a:cubicBezTo>
                  <a:cubicBezTo>
                    <a:pt x="370" y="51"/>
                    <a:pt x="501" y="51"/>
                    <a:pt x="501" y="27"/>
                  </a:cubicBezTo>
                  <a:cubicBezTo>
                    <a:pt x="507" y="15"/>
                    <a:pt x="471" y="0"/>
                    <a:pt x="41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3608543" y="4510527"/>
              <a:ext cx="16012" cy="17438"/>
            </a:xfrm>
            <a:custGeom>
              <a:rect b="b" l="l" r="r" t="t"/>
              <a:pathLst>
                <a:path extrusionOk="0" h="416" w="382">
                  <a:moveTo>
                    <a:pt x="354" y="1"/>
                  </a:moveTo>
                  <a:cubicBezTo>
                    <a:pt x="304" y="1"/>
                    <a:pt x="196" y="32"/>
                    <a:pt x="108" y="129"/>
                  </a:cubicBezTo>
                  <a:cubicBezTo>
                    <a:pt x="0" y="260"/>
                    <a:pt x="12" y="403"/>
                    <a:pt x="36" y="415"/>
                  </a:cubicBezTo>
                  <a:cubicBezTo>
                    <a:pt x="60" y="415"/>
                    <a:pt x="96" y="296"/>
                    <a:pt x="179" y="189"/>
                  </a:cubicBezTo>
                  <a:cubicBezTo>
                    <a:pt x="274" y="82"/>
                    <a:pt x="381" y="34"/>
                    <a:pt x="381" y="10"/>
                  </a:cubicBezTo>
                  <a:cubicBezTo>
                    <a:pt x="381" y="4"/>
                    <a:pt x="371" y="1"/>
                    <a:pt x="35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3634992" y="4520713"/>
              <a:ext cx="11527" cy="18737"/>
            </a:xfrm>
            <a:custGeom>
              <a:rect b="b" l="l" r="r" t="t"/>
              <a:pathLst>
                <a:path extrusionOk="0" h="447" w="275">
                  <a:moveTo>
                    <a:pt x="262" y="0"/>
                  </a:moveTo>
                  <a:cubicBezTo>
                    <a:pt x="226" y="0"/>
                    <a:pt x="123" y="62"/>
                    <a:pt x="72" y="184"/>
                  </a:cubicBezTo>
                  <a:cubicBezTo>
                    <a:pt x="0" y="327"/>
                    <a:pt x="24" y="446"/>
                    <a:pt x="48" y="446"/>
                  </a:cubicBezTo>
                  <a:cubicBezTo>
                    <a:pt x="72" y="446"/>
                    <a:pt x="96" y="339"/>
                    <a:pt x="143" y="220"/>
                  </a:cubicBezTo>
                  <a:cubicBezTo>
                    <a:pt x="203" y="101"/>
                    <a:pt x="274" y="29"/>
                    <a:pt x="274" y="6"/>
                  </a:cubicBezTo>
                  <a:cubicBezTo>
                    <a:pt x="273" y="2"/>
                    <a:pt x="268" y="0"/>
                    <a:pt x="26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3576099" y="4470036"/>
              <a:ext cx="24480" cy="5365"/>
            </a:xfrm>
            <a:custGeom>
              <a:rect b="b" l="l" r="r" t="t"/>
              <a:pathLst>
                <a:path extrusionOk="0" h="128" w="584">
                  <a:moveTo>
                    <a:pt x="286" y="0"/>
                  </a:moveTo>
                  <a:cubicBezTo>
                    <a:pt x="120" y="12"/>
                    <a:pt x="0" y="95"/>
                    <a:pt x="12" y="119"/>
                  </a:cubicBezTo>
                  <a:cubicBezTo>
                    <a:pt x="15" y="125"/>
                    <a:pt x="24" y="127"/>
                    <a:pt x="39" y="127"/>
                  </a:cubicBezTo>
                  <a:cubicBezTo>
                    <a:pt x="84" y="127"/>
                    <a:pt x="181" y="104"/>
                    <a:pt x="298" y="95"/>
                  </a:cubicBezTo>
                  <a:cubicBezTo>
                    <a:pt x="314" y="94"/>
                    <a:pt x="331" y="93"/>
                    <a:pt x="346" y="93"/>
                  </a:cubicBezTo>
                  <a:cubicBezTo>
                    <a:pt x="439" y="93"/>
                    <a:pt x="516" y="114"/>
                    <a:pt x="552" y="114"/>
                  </a:cubicBezTo>
                  <a:cubicBezTo>
                    <a:pt x="563" y="114"/>
                    <a:pt x="570" y="112"/>
                    <a:pt x="572" y="107"/>
                  </a:cubicBezTo>
                  <a:cubicBezTo>
                    <a:pt x="584" y="83"/>
                    <a:pt x="465" y="0"/>
                    <a:pt x="28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3492267" y="4402635"/>
              <a:ext cx="110830" cy="27498"/>
            </a:xfrm>
            <a:custGeom>
              <a:rect b="b" l="l" r="r" t="t"/>
              <a:pathLst>
                <a:path extrusionOk="0" h="656" w="2644">
                  <a:moveTo>
                    <a:pt x="12" y="1"/>
                  </a:moveTo>
                  <a:lnTo>
                    <a:pt x="0" y="560"/>
                  </a:lnTo>
                  <a:lnTo>
                    <a:pt x="2620" y="656"/>
                  </a:lnTo>
                  <a:lnTo>
                    <a:pt x="2643" y="167"/>
                  </a:lnTo>
                  <a:lnTo>
                    <a:pt x="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3567129" y="4432605"/>
              <a:ext cx="33953" cy="19492"/>
            </a:xfrm>
            <a:custGeom>
              <a:rect b="b" l="l" r="r" t="t"/>
              <a:pathLst>
                <a:path extrusionOk="0" h="465" w="810">
                  <a:moveTo>
                    <a:pt x="146" y="89"/>
                  </a:moveTo>
                  <a:cubicBezTo>
                    <a:pt x="167" y="89"/>
                    <a:pt x="191" y="95"/>
                    <a:pt x="214" y="107"/>
                  </a:cubicBezTo>
                  <a:cubicBezTo>
                    <a:pt x="274" y="119"/>
                    <a:pt x="322" y="131"/>
                    <a:pt x="369" y="155"/>
                  </a:cubicBezTo>
                  <a:cubicBezTo>
                    <a:pt x="453" y="191"/>
                    <a:pt x="536" y="238"/>
                    <a:pt x="607" y="298"/>
                  </a:cubicBezTo>
                  <a:cubicBezTo>
                    <a:pt x="675" y="345"/>
                    <a:pt x="724" y="393"/>
                    <a:pt x="755" y="425"/>
                  </a:cubicBezTo>
                  <a:lnTo>
                    <a:pt x="755" y="425"/>
                  </a:lnTo>
                  <a:cubicBezTo>
                    <a:pt x="690" y="407"/>
                    <a:pt x="622" y="388"/>
                    <a:pt x="548" y="369"/>
                  </a:cubicBezTo>
                  <a:cubicBezTo>
                    <a:pt x="465" y="345"/>
                    <a:pt x="381" y="310"/>
                    <a:pt x="298" y="262"/>
                  </a:cubicBezTo>
                  <a:cubicBezTo>
                    <a:pt x="250" y="238"/>
                    <a:pt x="203" y="214"/>
                    <a:pt x="155" y="179"/>
                  </a:cubicBezTo>
                  <a:cubicBezTo>
                    <a:pt x="131" y="167"/>
                    <a:pt x="119" y="155"/>
                    <a:pt x="95" y="131"/>
                  </a:cubicBezTo>
                  <a:cubicBezTo>
                    <a:pt x="95" y="119"/>
                    <a:pt x="84" y="119"/>
                    <a:pt x="95" y="107"/>
                  </a:cubicBezTo>
                  <a:cubicBezTo>
                    <a:pt x="107" y="95"/>
                    <a:pt x="125" y="89"/>
                    <a:pt x="146" y="89"/>
                  </a:cubicBezTo>
                  <a:close/>
                  <a:moveTo>
                    <a:pt x="143" y="0"/>
                  </a:moveTo>
                  <a:cubicBezTo>
                    <a:pt x="95" y="0"/>
                    <a:pt x="48" y="12"/>
                    <a:pt x="24" y="48"/>
                  </a:cubicBezTo>
                  <a:cubicBezTo>
                    <a:pt x="0" y="95"/>
                    <a:pt x="0" y="155"/>
                    <a:pt x="36" y="191"/>
                  </a:cubicBezTo>
                  <a:cubicBezTo>
                    <a:pt x="60" y="214"/>
                    <a:pt x="84" y="238"/>
                    <a:pt x="119" y="262"/>
                  </a:cubicBezTo>
                  <a:cubicBezTo>
                    <a:pt x="167" y="286"/>
                    <a:pt x="214" y="322"/>
                    <a:pt x="262" y="345"/>
                  </a:cubicBezTo>
                  <a:cubicBezTo>
                    <a:pt x="357" y="381"/>
                    <a:pt x="441" y="417"/>
                    <a:pt x="536" y="429"/>
                  </a:cubicBezTo>
                  <a:cubicBezTo>
                    <a:pt x="588" y="448"/>
                    <a:pt x="637" y="457"/>
                    <a:pt x="686" y="457"/>
                  </a:cubicBezTo>
                  <a:cubicBezTo>
                    <a:pt x="716" y="457"/>
                    <a:pt x="746" y="454"/>
                    <a:pt x="778" y="448"/>
                  </a:cubicBezTo>
                  <a:lnTo>
                    <a:pt x="778" y="448"/>
                  </a:lnTo>
                  <a:cubicBezTo>
                    <a:pt x="788" y="458"/>
                    <a:pt x="795" y="464"/>
                    <a:pt x="798" y="464"/>
                  </a:cubicBezTo>
                  <a:cubicBezTo>
                    <a:pt x="801" y="462"/>
                    <a:pt x="800" y="455"/>
                    <a:pt x="797" y="444"/>
                  </a:cubicBezTo>
                  <a:lnTo>
                    <a:pt x="797" y="444"/>
                  </a:lnTo>
                  <a:cubicBezTo>
                    <a:pt x="801" y="443"/>
                    <a:pt x="805" y="442"/>
                    <a:pt x="810" y="441"/>
                  </a:cubicBezTo>
                  <a:cubicBezTo>
                    <a:pt x="804" y="439"/>
                    <a:pt x="799" y="438"/>
                    <a:pt x="794" y="436"/>
                  </a:cubicBezTo>
                  <a:lnTo>
                    <a:pt x="794" y="436"/>
                  </a:lnTo>
                  <a:cubicBezTo>
                    <a:pt x="777" y="397"/>
                    <a:pt x="729" y="324"/>
                    <a:pt x="643" y="238"/>
                  </a:cubicBezTo>
                  <a:cubicBezTo>
                    <a:pt x="572" y="167"/>
                    <a:pt x="488" y="119"/>
                    <a:pt x="405" y="72"/>
                  </a:cubicBezTo>
                  <a:cubicBezTo>
                    <a:pt x="357" y="48"/>
                    <a:pt x="298" y="24"/>
                    <a:pt x="238" y="12"/>
                  </a:cubicBezTo>
                  <a:cubicBezTo>
                    <a:pt x="214" y="0"/>
                    <a:pt x="179" y="0"/>
                    <a:pt x="14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3596554" y="4417599"/>
              <a:ext cx="18528" cy="35504"/>
            </a:xfrm>
            <a:custGeom>
              <a:rect b="b" l="l" r="r" t="t"/>
              <a:pathLst>
                <a:path extrusionOk="0" h="847" w="442">
                  <a:moveTo>
                    <a:pt x="298" y="1"/>
                  </a:moveTo>
                  <a:cubicBezTo>
                    <a:pt x="215" y="13"/>
                    <a:pt x="155" y="60"/>
                    <a:pt x="120" y="132"/>
                  </a:cubicBezTo>
                  <a:cubicBezTo>
                    <a:pt x="96" y="180"/>
                    <a:pt x="72" y="239"/>
                    <a:pt x="48" y="299"/>
                  </a:cubicBezTo>
                  <a:cubicBezTo>
                    <a:pt x="24" y="382"/>
                    <a:pt x="1" y="489"/>
                    <a:pt x="13" y="584"/>
                  </a:cubicBezTo>
                  <a:cubicBezTo>
                    <a:pt x="1" y="680"/>
                    <a:pt x="24" y="763"/>
                    <a:pt x="72" y="846"/>
                  </a:cubicBezTo>
                  <a:cubicBezTo>
                    <a:pt x="84" y="834"/>
                    <a:pt x="60" y="739"/>
                    <a:pt x="72" y="584"/>
                  </a:cubicBezTo>
                  <a:cubicBezTo>
                    <a:pt x="84" y="489"/>
                    <a:pt x="96" y="406"/>
                    <a:pt x="132" y="310"/>
                  </a:cubicBezTo>
                  <a:cubicBezTo>
                    <a:pt x="155" y="263"/>
                    <a:pt x="179" y="215"/>
                    <a:pt x="203" y="180"/>
                  </a:cubicBezTo>
                  <a:cubicBezTo>
                    <a:pt x="227" y="132"/>
                    <a:pt x="274" y="96"/>
                    <a:pt x="298" y="84"/>
                  </a:cubicBezTo>
                  <a:cubicBezTo>
                    <a:pt x="322" y="84"/>
                    <a:pt x="346" y="132"/>
                    <a:pt x="346" y="191"/>
                  </a:cubicBezTo>
                  <a:cubicBezTo>
                    <a:pt x="358" y="239"/>
                    <a:pt x="358" y="287"/>
                    <a:pt x="346" y="346"/>
                  </a:cubicBezTo>
                  <a:cubicBezTo>
                    <a:pt x="334" y="430"/>
                    <a:pt x="298" y="513"/>
                    <a:pt x="251" y="584"/>
                  </a:cubicBezTo>
                  <a:cubicBezTo>
                    <a:pt x="179" y="715"/>
                    <a:pt x="84" y="775"/>
                    <a:pt x="96" y="787"/>
                  </a:cubicBezTo>
                  <a:cubicBezTo>
                    <a:pt x="96" y="787"/>
                    <a:pt x="203" y="763"/>
                    <a:pt x="310" y="632"/>
                  </a:cubicBezTo>
                  <a:cubicBezTo>
                    <a:pt x="370" y="549"/>
                    <a:pt x="417" y="453"/>
                    <a:pt x="429" y="358"/>
                  </a:cubicBezTo>
                  <a:cubicBezTo>
                    <a:pt x="441" y="299"/>
                    <a:pt x="441" y="239"/>
                    <a:pt x="429" y="180"/>
                  </a:cubicBezTo>
                  <a:cubicBezTo>
                    <a:pt x="429" y="144"/>
                    <a:pt x="417" y="108"/>
                    <a:pt x="405" y="72"/>
                  </a:cubicBezTo>
                  <a:cubicBezTo>
                    <a:pt x="394" y="37"/>
                    <a:pt x="346" y="1"/>
                    <a:pt x="29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3473279" y="3686996"/>
              <a:ext cx="211683" cy="789558"/>
            </a:xfrm>
            <a:custGeom>
              <a:rect b="b" l="l" r="r" t="t"/>
              <a:pathLst>
                <a:path extrusionOk="0" h="18836" w="5050">
                  <a:moveTo>
                    <a:pt x="4239" y="0"/>
                  </a:moveTo>
                  <a:lnTo>
                    <a:pt x="1" y="1358"/>
                  </a:lnTo>
                  <a:cubicBezTo>
                    <a:pt x="60" y="1393"/>
                    <a:pt x="787" y="6156"/>
                    <a:pt x="787" y="6156"/>
                  </a:cubicBezTo>
                  <a:lnTo>
                    <a:pt x="179" y="18788"/>
                  </a:lnTo>
                  <a:lnTo>
                    <a:pt x="3537" y="18836"/>
                  </a:lnTo>
                  <a:lnTo>
                    <a:pt x="5049" y="5584"/>
                  </a:lnTo>
                  <a:lnTo>
                    <a:pt x="4239"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3291152" y="4386664"/>
              <a:ext cx="225600" cy="179700"/>
            </a:xfrm>
            <a:custGeom>
              <a:rect b="b" l="l" r="r" t="t"/>
              <a:pathLst>
                <a:path extrusionOk="0" h="4287" w="5382">
                  <a:moveTo>
                    <a:pt x="0" y="1"/>
                  </a:moveTo>
                  <a:lnTo>
                    <a:pt x="48" y="4287"/>
                  </a:lnTo>
                  <a:lnTo>
                    <a:pt x="5382" y="4263"/>
                  </a:lnTo>
                  <a:cubicBezTo>
                    <a:pt x="5346" y="3751"/>
                    <a:pt x="2584" y="2739"/>
                    <a:pt x="2584" y="2739"/>
                  </a:cubicBezTo>
                  <a:lnTo>
                    <a:pt x="2667" y="1"/>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3323554" y="4491958"/>
              <a:ext cx="18528" cy="17228"/>
            </a:xfrm>
            <a:custGeom>
              <a:rect b="b" l="l" r="r" t="t"/>
              <a:pathLst>
                <a:path extrusionOk="0" h="411" w="442">
                  <a:moveTo>
                    <a:pt x="168" y="1"/>
                  </a:moveTo>
                  <a:cubicBezTo>
                    <a:pt x="60" y="37"/>
                    <a:pt x="1" y="144"/>
                    <a:pt x="13" y="251"/>
                  </a:cubicBezTo>
                  <a:cubicBezTo>
                    <a:pt x="44" y="344"/>
                    <a:pt x="129" y="410"/>
                    <a:pt x="221" y="410"/>
                  </a:cubicBezTo>
                  <a:cubicBezTo>
                    <a:pt x="235" y="410"/>
                    <a:pt x="249" y="409"/>
                    <a:pt x="263" y="406"/>
                  </a:cubicBezTo>
                  <a:cubicBezTo>
                    <a:pt x="370" y="370"/>
                    <a:pt x="441" y="251"/>
                    <a:pt x="418" y="144"/>
                  </a:cubicBezTo>
                  <a:cubicBezTo>
                    <a:pt x="389" y="58"/>
                    <a:pt x="299" y="2"/>
                    <a:pt x="209" y="2"/>
                  </a:cubicBezTo>
                  <a:cubicBezTo>
                    <a:pt x="187" y="2"/>
                    <a:pt x="165" y="6"/>
                    <a:pt x="144" y="13"/>
                  </a:cubicBezTo>
                  <a:lnTo>
                    <a:pt x="1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3293625" y="4548378"/>
              <a:ext cx="224133" cy="17983"/>
            </a:xfrm>
            <a:custGeom>
              <a:rect b="b" l="l" r="r" t="t"/>
              <a:pathLst>
                <a:path extrusionOk="0" h="429" w="5347">
                  <a:moveTo>
                    <a:pt x="12" y="0"/>
                  </a:moveTo>
                  <a:lnTo>
                    <a:pt x="1" y="429"/>
                  </a:lnTo>
                  <a:lnTo>
                    <a:pt x="5323" y="405"/>
                  </a:lnTo>
                  <a:cubicBezTo>
                    <a:pt x="5346" y="238"/>
                    <a:pt x="5108" y="131"/>
                    <a:pt x="5108" y="131"/>
                  </a:cubicBez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3381943" y="4499587"/>
              <a:ext cx="21252" cy="13875"/>
            </a:xfrm>
            <a:custGeom>
              <a:rect b="b" l="l" r="r" t="t"/>
              <a:pathLst>
                <a:path extrusionOk="0" h="331" w="507">
                  <a:moveTo>
                    <a:pt x="423" y="0"/>
                  </a:moveTo>
                  <a:cubicBezTo>
                    <a:pt x="360" y="0"/>
                    <a:pt x="270" y="16"/>
                    <a:pt x="191" y="69"/>
                  </a:cubicBezTo>
                  <a:cubicBezTo>
                    <a:pt x="37" y="164"/>
                    <a:pt x="1" y="319"/>
                    <a:pt x="25" y="331"/>
                  </a:cubicBezTo>
                  <a:cubicBezTo>
                    <a:pt x="49" y="331"/>
                    <a:pt x="120" y="224"/>
                    <a:pt x="239" y="140"/>
                  </a:cubicBezTo>
                  <a:cubicBezTo>
                    <a:pt x="370" y="57"/>
                    <a:pt x="501" y="45"/>
                    <a:pt x="501" y="21"/>
                  </a:cubicBezTo>
                  <a:cubicBezTo>
                    <a:pt x="506" y="11"/>
                    <a:pt x="474" y="0"/>
                    <a:pt x="42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3410907" y="4509521"/>
              <a:ext cx="16012" cy="17438"/>
            </a:xfrm>
            <a:custGeom>
              <a:rect b="b" l="l" r="r" t="t"/>
              <a:pathLst>
                <a:path extrusionOk="0" h="416" w="382">
                  <a:moveTo>
                    <a:pt x="354" y="1"/>
                  </a:moveTo>
                  <a:cubicBezTo>
                    <a:pt x="304" y="1"/>
                    <a:pt x="196" y="32"/>
                    <a:pt x="108" y="130"/>
                  </a:cubicBezTo>
                  <a:cubicBezTo>
                    <a:pt x="1" y="273"/>
                    <a:pt x="12" y="415"/>
                    <a:pt x="48" y="415"/>
                  </a:cubicBezTo>
                  <a:cubicBezTo>
                    <a:pt x="72" y="415"/>
                    <a:pt x="96" y="296"/>
                    <a:pt x="179" y="189"/>
                  </a:cubicBezTo>
                  <a:cubicBezTo>
                    <a:pt x="274" y="82"/>
                    <a:pt x="382" y="34"/>
                    <a:pt x="382" y="11"/>
                  </a:cubicBezTo>
                  <a:cubicBezTo>
                    <a:pt x="382" y="4"/>
                    <a:pt x="371" y="1"/>
                    <a:pt x="35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3437859" y="4519204"/>
              <a:ext cx="11024" cy="18737"/>
            </a:xfrm>
            <a:custGeom>
              <a:rect b="b" l="l" r="r" t="t"/>
              <a:pathLst>
                <a:path extrusionOk="0" h="447" w="263">
                  <a:moveTo>
                    <a:pt x="239" y="1"/>
                  </a:moveTo>
                  <a:cubicBezTo>
                    <a:pt x="206" y="1"/>
                    <a:pt x="111" y="62"/>
                    <a:pt x="60" y="184"/>
                  </a:cubicBezTo>
                  <a:cubicBezTo>
                    <a:pt x="0" y="327"/>
                    <a:pt x="36" y="446"/>
                    <a:pt x="60" y="446"/>
                  </a:cubicBezTo>
                  <a:cubicBezTo>
                    <a:pt x="84" y="446"/>
                    <a:pt x="84" y="339"/>
                    <a:pt x="143" y="220"/>
                  </a:cubicBezTo>
                  <a:cubicBezTo>
                    <a:pt x="191" y="101"/>
                    <a:pt x="262" y="18"/>
                    <a:pt x="250" y="6"/>
                  </a:cubicBezTo>
                  <a:cubicBezTo>
                    <a:pt x="249" y="2"/>
                    <a:pt x="245" y="1"/>
                    <a:pt x="23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3377458" y="4470455"/>
              <a:ext cx="23977" cy="5365"/>
            </a:xfrm>
            <a:custGeom>
              <a:rect b="b" l="l" r="r" t="t"/>
              <a:pathLst>
                <a:path extrusionOk="0" h="128" w="572">
                  <a:moveTo>
                    <a:pt x="324" y="1"/>
                  </a:moveTo>
                  <a:cubicBezTo>
                    <a:pt x="312" y="1"/>
                    <a:pt x="299" y="1"/>
                    <a:pt x="287" y="2"/>
                  </a:cubicBezTo>
                  <a:cubicBezTo>
                    <a:pt x="108" y="2"/>
                    <a:pt x="1" y="97"/>
                    <a:pt x="13" y="121"/>
                  </a:cubicBezTo>
                  <a:cubicBezTo>
                    <a:pt x="15" y="126"/>
                    <a:pt x="21" y="128"/>
                    <a:pt x="31" y="128"/>
                  </a:cubicBezTo>
                  <a:cubicBezTo>
                    <a:pt x="72" y="128"/>
                    <a:pt x="172" y="95"/>
                    <a:pt x="287" y="85"/>
                  </a:cubicBezTo>
                  <a:cubicBezTo>
                    <a:pt x="308" y="84"/>
                    <a:pt x="329" y="83"/>
                    <a:pt x="350" y="83"/>
                  </a:cubicBezTo>
                  <a:cubicBezTo>
                    <a:pt x="430" y="83"/>
                    <a:pt x="500" y="94"/>
                    <a:pt x="536" y="94"/>
                  </a:cubicBezTo>
                  <a:cubicBezTo>
                    <a:pt x="551" y="94"/>
                    <a:pt x="560" y="92"/>
                    <a:pt x="560" y="85"/>
                  </a:cubicBezTo>
                  <a:cubicBezTo>
                    <a:pt x="571" y="63"/>
                    <a:pt x="471" y="1"/>
                    <a:pt x="32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3291613" y="4405653"/>
              <a:ext cx="110872" cy="23977"/>
            </a:xfrm>
            <a:custGeom>
              <a:rect b="b" l="l" r="r" t="t"/>
              <a:pathLst>
                <a:path extrusionOk="0" h="572" w="2645">
                  <a:moveTo>
                    <a:pt x="1" y="0"/>
                  </a:moveTo>
                  <a:lnTo>
                    <a:pt x="13" y="560"/>
                  </a:lnTo>
                  <a:lnTo>
                    <a:pt x="2632" y="572"/>
                  </a:lnTo>
                  <a:lnTo>
                    <a:pt x="2644" y="8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3366979" y="4433108"/>
              <a:ext cx="34498" cy="18989"/>
            </a:xfrm>
            <a:custGeom>
              <a:rect b="b" l="l" r="r" t="t"/>
              <a:pathLst>
                <a:path extrusionOk="0" h="453" w="823">
                  <a:moveTo>
                    <a:pt x="156" y="91"/>
                  </a:moveTo>
                  <a:cubicBezTo>
                    <a:pt x="176" y="91"/>
                    <a:pt x="200" y="96"/>
                    <a:pt x="227" y="107"/>
                  </a:cubicBezTo>
                  <a:cubicBezTo>
                    <a:pt x="275" y="119"/>
                    <a:pt x="334" y="131"/>
                    <a:pt x="382" y="155"/>
                  </a:cubicBezTo>
                  <a:cubicBezTo>
                    <a:pt x="465" y="179"/>
                    <a:pt x="548" y="226"/>
                    <a:pt x="620" y="286"/>
                  </a:cubicBezTo>
                  <a:cubicBezTo>
                    <a:pt x="688" y="336"/>
                    <a:pt x="741" y="379"/>
                    <a:pt x="775" y="409"/>
                  </a:cubicBezTo>
                  <a:lnTo>
                    <a:pt x="775" y="409"/>
                  </a:lnTo>
                  <a:cubicBezTo>
                    <a:pt x="707" y="396"/>
                    <a:pt x="640" y="379"/>
                    <a:pt x="572" y="369"/>
                  </a:cubicBezTo>
                  <a:cubicBezTo>
                    <a:pt x="477" y="345"/>
                    <a:pt x="394" y="310"/>
                    <a:pt x="310" y="274"/>
                  </a:cubicBezTo>
                  <a:cubicBezTo>
                    <a:pt x="263" y="250"/>
                    <a:pt x="215" y="214"/>
                    <a:pt x="167" y="191"/>
                  </a:cubicBezTo>
                  <a:cubicBezTo>
                    <a:pt x="144" y="179"/>
                    <a:pt x="132" y="167"/>
                    <a:pt x="108" y="143"/>
                  </a:cubicBezTo>
                  <a:cubicBezTo>
                    <a:pt x="108" y="131"/>
                    <a:pt x="96" y="143"/>
                    <a:pt x="108" y="119"/>
                  </a:cubicBezTo>
                  <a:cubicBezTo>
                    <a:pt x="114" y="99"/>
                    <a:pt x="132" y="91"/>
                    <a:pt x="156" y="91"/>
                  </a:cubicBezTo>
                  <a:close/>
                  <a:moveTo>
                    <a:pt x="144" y="0"/>
                  </a:moveTo>
                  <a:cubicBezTo>
                    <a:pt x="96" y="0"/>
                    <a:pt x="60" y="24"/>
                    <a:pt x="25" y="60"/>
                  </a:cubicBezTo>
                  <a:cubicBezTo>
                    <a:pt x="1" y="95"/>
                    <a:pt x="1" y="155"/>
                    <a:pt x="36" y="191"/>
                  </a:cubicBezTo>
                  <a:cubicBezTo>
                    <a:pt x="60" y="226"/>
                    <a:pt x="96" y="238"/>
                    <a:pt x="120" y="262"/>
                  </a:cubicBezTo>
                  <a:cubicBezTo>
                    <a:pt x="167" y="286"/>
                    <a:pt x="227" y="310"/>
                    <a:pt x="275" y="333"/>
                  </a:cubicBezTo>
                  <a:cubicBezTo>
                    <a:pt x="370" y="381"/>
                    <a:pt x="465" y="405"/>
                    <a:pt x="560" y="417"/>
                  </a:cubicBezTo>
                  <a:cubicBezTo>
                    <a:pt x="602" y="435"/>
                    <a:pt x="647" y="444"/>
                    <a:pt x="691" y="444"/>
                  </a:cubicBezTo>
                  <a:cubicBezTo>
                    <a:pt x="726" y="444"/>
                    <a:pt x="762" y="438"/>
                    <a:pt x="795" y="427"/>
                  </a:cubicBezTo>
                  <a:lnTo>
                    <a:pt x="795" y="427"/>
                  </a:lnTo>
                  <a:cubicBezTo>
                    <a:pt x="813" y="443"/>
                    <a:pt x="822" y="452"/>
                    <a:pt x="822" y="452"/>
                  </a:cubicBezTo>
                  <a:cubicBezTo>
                    <a:pt x="822" y="449"/>
                    <a:pt x="818" y="438"/>
                    <a:pt x="809" y="422"/>
                  </a:cubicBezTo>
                  <a:lnTo>
                    <a:pt x="809" y="422"/>
                  </a:lnTo>
                  <a:cubicBezTo>
                    <a:pt x="814" y="420"/>
                    <a:pt x="818" y="419"/>
                    <a:pt x="822" y="417"/>
                  </a:cubicBezTo>
                  <a:cubicBezTo>
                    <a:pt x="817" y="416"/>
                    <a:pt x="811" y="415"/>
                    <a:pt x="805" y="414"/>
                  </a:cubicBezTo>
                  <a:lnTo>
                    <a:pt x="805" y="414"/>
                  </a:lnTo>
                  <a:cubicBezTo>
                    <a:pt x="782" y="373"/>
                    <a:pt x="734" y="305"/>
                    <a:pt x="656" y="226"/>
                  </a:cubicBezTo>
                  <a:cubicBezTo>
                    <a:pt x="584" y="167"/>
                    <a:pt x="501" y="107"/>
                    <a:pt x="406" y="71"/>
                  </a:cubicBezTo>
                  <a:cubicBezTo>
                    <a:pt x="358" y="48"/>
                    <a:pt x="298" y="24"/>
                    <a:pt x="239" y="12"/>
                  </a:cubicBezTo>
                  <a:cubicBezTo>
                    <a:pt x="215" y="0"/>
                    <a:pt x="179" y="0"/>
                    <a:pt x="14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a:off x="3396949" y="4416635"/>
              <a:ext cx="17480" cy="35965"/>
            </a:xfrm>
            <a:custGeom>
              <a:rect b="b" l="l" r="r" t="t"/>
              <a:pathLst>
                <a:path extrusionOk="0" h="858" w="417">
                  <a:moveTo>
                    <a:pt x="274" y="0"/>
                  </a:moveTo>
                  <a:cubicBezTo>
                    <a:pt x="191" y="24"/>
                    <a:pt x="131" y="72"/>
                    <a:pt x="107" y="143"/>
                  </a:cubicBezTo>
                  <a:cubicBezTo>
                    <a:pt x="72" y="191"/>
                    <a:pt x="48" y="250"/>
                    <a:pt x="36" y="310"/>
                  </a:cubicBezTo>
                  <a:cubicBezTo>
                    <a:pt x="12" y="405"/>
                    <a:pt x="0" y="500"/>
                    <a:pt x="0" y="595"/>
                  </a:cubicBezTo>
                  <a:cubicBezTo>
                    <a:pt x="0" y="691"/>
                    <a:pt x="24" y="774"/>
                    <a:pt x="72" y="857"/>
                  </a:cubicBezTo>
                  <a:cubicBezTo>
                    <a:pt x="83" y="845"/>
                    <a:pt x="60" y="750"/>
                    <a:pt x="72" y="595"/>
                  </a:cubicBezTo>
                  <a:cubicBezTo>
                    <a:pt x="72" y="512"/>
                    <a:pt x="83" y="417"/>
                    <a:pt x="119" y="333"/>
                  </a:cubicBezTo>
                  <a:cubicBezTo>
                    <a:pt x="131" y="286"/>
                    <a:pt x="155" y="238"/>
                    <a:pt x="179" y="191"/>
                  </a:cubicBezTo>
                  <a:cubicBezTo>
                    <a:pt x="203" y="143"/>
                    <a:pt x="250" y="107"/>
                    <a:pt x="274" y="95"/>
                  </a:cubicBezTo>
                  <a:cubicBezTo>
                    <a:pt x="298" y="95"/>
                    <a:pt x="322" y="143"/>
                    <a:pt x="334" y="191"/>
                  </a:cubicBezTo>
                  <a:cubicBezTo>
                    <a:pt x="334" y="250"/>
                    <a:pt x="334" y="298"/>
                    <a:pt x="334" y="345"/>
                  </a:cubicBezTo>
                  <a:cubicBezTo>
                    <a:pt x="322" y="441"/>
                    <a:pt x="298" y="524"/>
                    <a:pt x="250" y="595"/>
                  </a:cubicBezTo>
                  <a:cubicBezTo>
                    <a:pt x="191" y="667"/>
                    <a:pt x="143" y="738"/>
                    <a:pt x="83" y="798"/>
                  </a:cubicBezTo>
                  <a:cubicBezTo>
                    <a:pt x="83" y="798"/>
                    <a:pt x="191" y="774"/>
                    <a:pt x="298" y="631"/>
                  </a:cubicBezTo>
                  <a:cubicBezTo>
                    <a:pt x="357" y="548"/>
                    <a:pt x="393" y="453"/>
                    <a:pt x="405" y="357"/>
                  </a:cubicBezTo>
                  <a:cubicBezTo>
                    <a:pt x="417" y="298"/>
                    <a:pt x="417" y="238"/>
                    <a:pt x="405" y="179"/>
                  </a:cubicBezTo>
                  <a:cubicBezTo>
                    <a:pt x="405" y="143"/>
                    <a:pt x="393" y="107"/>
                    <a:pt x="381" y="72"/>
                  </a:cubicBezTo>
                  <a:cubicBezTo>
                    <a:pt x="357" y="36"/>
                    <a:pt x="322" y="0"/>
                    <a:pt x="27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3260176" y="3714912"/>
              <a:ext cx="208162" cy="783606"/>
            </a:xfrm>
            <a:custGeom>
              <a:rect b="b" l="l" r="r" t="t"/>
              <a:pathLst>
                <a:path extrusionOk="0" h="18694" w="4966">
                  <a:moveTo>
                    <a:pt x="1" y="1"/>
                  </a:moveTo>
                  <a:cubicBezTo>
                    <a:pt x="1" y="965"/>
                    <a:pt x="382" y="18694"/>
                    <a:pt x="382" y="18694"/>
                  </a:cubicBezTo>
                  <a:lnTo>
                    <a:pt x="3573" y="18420"/>
                  </a:lnTo>
                  <a:lnTo>
                    <a:pt x="4228" y="7514"/>
                  </a:lnTo>
                  <a:lnTo>
                    <a:pt x="4573" y="6561"/>
                  </a:lnTo>
                  <a:lnTo>
                    <a:pt x="4966" y="692"/>
                  </a:lnTo>
                  <a:lnTo>
                    <a:pt x="1"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3522698" y="2751254"/>
              <a:ext cx="304992" cy="318070"/>
            </a:xfrm>
            <a:custGeom>
              <a:rect b="b" l="l" r="r" t="t"/>
              <a:pathLst>
                <a:path extrusionOk="0" h="7588" w="7276">
                  <a:moveTo>
                    <a:pt x="501" y="0"/>
                  </a:moveTo>
                  <a:lnTo>
                    <a:pt x="1" y="4834"/>
                  </a:lnTo>
                  <a:lnTo>
                    <a:pt x="1977" y="7441"/>
                  </a:lnTo>
                  <a:cubicBezTo>
                    <a:pt x="1977" y="7441"/>
                    <a:pt x="2803" y="7587"/>
                    <a:pt x="3390" y="7587"/>
                  </a:cubicBezTo>
                  <a:cubicBezTo>
                    <a:pt x="3572" y="7587"/>
                    <a:pt x="3730" y="7573"/>
                    <a:pt x="3834" y="7537"/>
                  </a:cubicBezTo>
                  <a:cubicBezTo>
                    <a:pt x="4275" y="7382"/>
                    <a:pt x="7275" y="3155"/>
                    <a:pt x="7275" y="3155"/>
                  </a:cubicBezTo>
                  <a:lnTo>
                    <a:pt x="5835" y="1084"/>
                  </a:lnTo>
                  <a:lnTo>
                    <a:pt x="3037" y="4012"/>
                  </a:lnTo>
                  <a:cubicBezTo>
                    <a:pt x="3037" y="4012"/>
                    <a:pt x="548" y="60"/>
                    <a:pt x="5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3647944" y="2918920"/>
              <a:ext cx="5072" cy="38480"/>
            </a:xfrm>
            <a:custGeom>
              <a:rect b="b" l="l" r="r" t="t"/>
              <a:pathLst>
                <a:path extrusionOk="0" h="918" w="121">
                  <a:moveTo>
                    <a:pt x="49" y="1"/>
                  </a:moveTo>
                  <a:cubicBezTo>
                    <a:pt x="13" y="155"/>
                    <a:pt x="1" y="310"/>
                    <a:pt x="25" y="465"/>
                  </a:cubicBezTo>
                  <a:cubicBezTo>
                    <a:pt x="1" y="620"/>
                    <a:pt x="25" y="774"/>
                    <a:pt x="72" y="917"/>
                  </a:cubicBezTo>
                  <a:cubicBezTo>
                    <a:pt x="108" y="774"/>
                    <a:pt x="120" y="620"/>
                    <a:pt x="108" y="465"/>
                  </a:cubicBezTo>
                  <a:cubicBezTo>
                    <a:pt x="120" y="310"/>
                    <a:pt x="96" y="155"/>
                    <a:pt x="4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3150397" y="2627475"/>
              <a:ext cx="429738" cy="1122718"/>
            </a:xfrm>
            <a:custGeom>
              <a:rect b="b" l="l" r="r" t="t"/>
              <a:pathLst>
                <a:path extrusionOk="0" h="26784" w="10252">
                  <a:moveTo>
                    <a:pt x="3048" y="0"/>
                  </a:moveTo>
                  <a:lnTo>
                    <a:pt x="2620" y="1060"/>
                  </a:lnTo>
                  <a:cubicBezTo>
                    <a:pt x="2620" y="1060"/>
                    <a:pt x="405" y="2929"/>
                    <a:pt x="203" y="3215"/>
                  </a:cubicBezTo>
                  <a:cubicBezTo>
                    <a:pt x="0" y="3501"/>
                    <a:pt x="1786" y="12799"/>
                    <a:pt x="1786" y="12799"/>
                  </a:cubicBezTo>
                  <a:cubicBezTo>
                    <a:pt x="1786" y="12799"/>
                    <a:pt x="1667" y="26468"/>
                    <a:pt x="1786" y="26468"/>
                  </a:cubicBezTo>
                  <a:cubicBezTo>
                    <a:pt x="1873" y="26468"/>
                    <a:pt x="2882" y="26783"/>
                    <a:pt x="4895" y="26783"/>
                  </a:cubicBezTo>
                  <a:cubicBezTo>
                    <a:pt x="5386" y="26783"/>
                    <a:pt x="5937" y="26765"/>
                    <a:pt x="6549" y="26718"/>
                  </a:cubicBezTo>
                  <a:cubicBezTo>
                    <a:pt x="9668" y="26492"/>
                    <a:pt x="10252" y="26170"/>
                    <a:pt x="10252" y="26170"/>
                  </a:cubicBezTo>
                  <a:lnTo>
                    <a:pt x="9275" y="14097"/>
                  </a:lnTo>
                  <a:lnTo>
                    <a:pt x="7787" y="5965"/>
                  </a:lnTo>
                  <a:lnTo>
                    <a:pt x="5215" y="2667"/>
                  </a:lnTo>
                  <a:lnTo>
                    <a:pt x="304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a:off x="3282140" y="2612008"/>
              <a:ext cx="235115" cy="373820"/>
            </a:xfrm>
            <a:custGeom>
              <a:rect b="b" l="l" r="r" t="t"/>
              <a:pathLst>
                <a:path extrusionOk="0" h="8918" w="5609">
                  <a:moveTo>
                    <a:pt x="167" y="0"/>
                  </a:moveTo>
                  <a:lnTo>
                    <a:pt x="1" y="536"/>
                  </a:lnTo>
                  <a:lnTo>
                    <a:pt x="4644" y="6394"/>
                  </a:lnTo>
                  <a:lnTo>
                    <a:pt x="5120" y="8918"/>
                  </a:lnTo>
                  <a:lnTo>
                    <a:pt x="5609" y="8227"/>
                  </a:lnTo>
                  <a:lnTo>
                    <a:pt x="4942" y="4977"/>
                  </a:lnTo>
                  <a:cubicBezTo>
                    <a:pt x="4942" y="4977"/>
                    <a:pt x="4608" y="3405"/>
                    <a:pt x="4644" y="3358"/>
                  </a:cubicBezTo>
                  <a:cubicBezTo>
                    <a:pt x="4668" y="3310"/>
                    <a:pt x="3906" y="1441"/>
                    <a:pt x="3906" y="1441"/>
                  </a:cubicBezTo>
                  <a:cubicBezTo>
                    <a:pt x="3906" y="1441"/>
                    <a:pt x="3644" y="596"/>
                    <a:pt x="3644" y="596"/>
                  </a:cubicBezTo>
                  <a:cubicBezTo>
                    <a:pt x="3644" y="596"/>
                    <a:pt x="167" y="0"/>
                    <a:pt x="167" y="0"/>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a:off x="3440835" y="2655895"/>
              <a:ext cx="226145" cy="1054602"/>
            </a:xfrm>
            <a:custGeom>
              <a:rect b="b" l="l" r="r" t="t"/>
              <a:pathLst>
                <a:path extrusionOk="0" h="25159" w="5395">
                  <a:moveTo>
                    <a:pt x="1" y="1"/>
                  </a:moveTo>
                  <a:lnTo>
                    <a:pt x="858" y="2180"/>
                  </a:lnTo>
                  <a:lnTo>
                    <a:pt x="1156" y="3930"/>
                  </a:lnTo>
                  <a:lnTo>
                    <a:pt x="1346" y="7942"/>
                  </a:lnTo>
                  <a:lnTo>
                    <a:pt x="2335" y="13324"/>
                  </a:lnTo>
                  <a:lnTo>
                    <a:pt x="3299" y="25159"/>
                  </a:lnTo>
                  <a:lnTo>
                    <a:pt x="5394" y="24742"/>
                  </a:lnTo>
                  <a:lnTo>
                    <a:pt x="4263" y="15801"/>
                  </a:lnTo>
                  <a:lnTo>
                    <a:pt x="3501" y="6704"/>
                  </a:lnTo>
                  <a:lnTo>
                    <a:pt x="2882" y="3156"/>
                  </a:lnTo>
                  <a:cubicBezTo>
                    <a:pt x="2799" y="2656"/>
                    <a:pt x="2608" y="2168"/>
                    <a:pt x="2323" y="1739"/>
                  </a:cubicBezTo>
                  <a:lnTo>
                    <a:pt x="525" y="692"/>
                  </a:lnTo>
                  <a:cubicBezTo>
                    <a:pt x="334" y="465"/>
                    <a:pt x="168" y="239"/>
                    <a:pt x="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a:off x="3440835" y="2655895"/>
              <a:ext cx="76416" cy="218139"/>
            </a:xfrm>
            <a:custGeom>
              <a:rect b="b" l="l" r="r" t="t"/>
              <a:pathLst>
                <a:path extrusionOk="0" h="5204" w="1823">
                  <a:moveTo>
                    <a:pt x="1" y="1"/>
                  </a:moveTo>
                  <a:lnTo>
                    <a:pt x="799" y="2311"/>
                  </a:lnTo>
                  <a:lnTo>
                    <a:pt x="1418" y="5204"/>
                  </a:lnTo>
                  <a:lnTo>
                    <a:pt x="1823" y="2227"/>
                  </a:lnTo>
                  <a:lnTo>
                    <a:pt x="513" y="692"/>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3385464" y="2918920"/>
              <a:ext cx="390797" cy="295518"/>
            </a:xfrm>
            <a:custGeom>
              <a:rect b="b" l="l" r="r" t="t"/>
              <a:pathLst>
                <a:path extrusionOk="0" h="7050" w="9323">
                  <a:moveTo>
                    <a:pt x="3834" y="1"/>
                  </a:moveTo>
                  <a:lnTo>
                    <a:pt x="667" y="4501"/>
                  </a:lnTo>
                  <a:lnTo>
                    <a:pt x="0" y="5370"/>
                  </a:lnTo>
                  <a:lnTo>
                    <a:pt x="5168" y="7049"/>
                  </a:lnTo>
                  <a:lnTo>
                    <a:pt x="9323" y="1667"/>
                  </a:lnTo>
                  <a:lnTo>
                    <a:pt x="3834" y="1"/>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3697363" y="2974333"/>
              <a:ext cx="11527" cy="11485"/>
            </a:xfrm>
            <a:custGeom>
              <a:rect b="b" l="l" r="r" t="t"/>
              <a:pathLst>
                <a:path extrusionOk="0" h="274" w="275">
                  <a:moveTo>
                    <a:pt x="144" y="0"/>
                  </a:moveTo>
                  <a:cubicBezTo>
                    <a:pt x="60" y="0"/>
                    <a:pt x="1" y="60"/>
                    <a:pt x="1" y="143"/>
                  </a:cubicBezTo>
                  <a:cubicBezTo>
                    <a:pt x="1" y="214"/>
                    <a:pt x="60" y="274"/>
                    <a:pt x="144" y="274"/>
                  </a:cubicBezTo>
                  <a:cubicBezTo>
                    <a:pt x="215" y="274"/>
                    <a:pt x="275" y="214"/>
                    <a:pt x="275" y="143"/>
                  </a:cubicBezTo>
                  <a:cubicBezTo>
                    <a:pt x="275" y="60"/>
                    <a:pt x="215" y="0"/>
                    <a:pt x="14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3605525" y="2948848"/>
              <a:ext cx="11527" cy="11527"/>
            </a:xfrm>
            <a:custGeom>
              <a:rect b="b" l="l" r="r" t="t"/>
              <a:pathLst>
                <a:path extrusionOk="0" h="275" w="275">
                  <a:moveTo>
                    <a:pt x="132" y="1"/>
                  </a:moveTo>
                  <a:cubicBezTo>
                    <a:pt x="60" y="1"/>
                    <a:pt x="1" y="60"/>
                    <a:pt x="1" y="132"/>
                  </a:cubicBezTo>
                  <a:cubicBezTo>
                    <a:pt x="1" y="203"/>
                    <a:pt x="60" y="275"/>
                    <a:pt x="132" y="275"/>
                  </a:cubicBezTo>
                  <a:cubicBezTo>
                    <a:pt x="215" y="275"/>
                    <a:pt x="275" y="203"/>
                    <a:pt x="275" y="132"/>
                  </a:cubicBezTo>
                  <a:cubicBezTo>
                    <a:pt x="275" y="60"/>
                    <a:pt x="215" y="1"/>
                    <a:pt x="132"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3508740" y="2798159"/>
              <a:ext cx="14503" cy="54451"/>
            </a:xfrm>
            <a:custGeom>
              <a:rect b="b" l="l" r="r" t="t"/>
              <a:pathLst>
                <a:path extrusionOk="0" h="1299" w="346">
                  <a:moveTo>
                    <a:pt x="0" y="0"/>
                  </a:moveTo>
                  <a:cubicBezTo>
                    <a:pt x="0" y="0"/>
                    <a:pt x="60" y="298"/>
                    <a:pt x="155" y="655"/>
                  </a:cubicBezTo>
                  <a:cubicBezTo>
                    <a:pt x="203" y="869"/>
                    <a:pt x="274" y="1084"/>
                    <a:pt x="345" y="1298"/>
                  </a:cubicBezTo>
                  <a:cubicBezTo>
                    <a:pt x="345" y="1298"/>
                    <a:pt x="286" y="1000"/>
                    <a:pt x="191" y="643"/>
                  </a:cubicBezTo>
                  <a:cubicBezTo>
                    <a:pt x="95" y="298"/>
                    <a:pt x="12" y="0"/>
                    <a:pt x="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3503752" y="2843890"/>
              <a:ext cx="49924" cy="66649"/>
            </a:xfrm>
            <a:custGeom>
              <a:rect b="b" l="l" r="r" t="t"/>
              <a:pathLst>
                <a:path extrusionOk="0" h="1590" w="1191">
                  <a:moveTo>
                    <a:pt x="513" y="0"/>
                  </a:moveTo>
                  <a:cubicBezTo>
                    <a:pt x="470" y="0"/>
                    <a:pt x="425" y="5"/>
                    <a:pt x="381" y="17"/>
                  </a:cubicBezTo>
                  <a:cubicBezTo>
                    <a:pt x="179" y="100"/>
                    <a:pt x="36" y="290"/>
                    <a:pt x="24" y="505"/>
                  </a:cubicBezTo>
                  <a:cubicBezTo>
                    <a:pt x="0" y="850"/>
                    <a:pt x="107" y="1195"/>
                    <a:pt x="333" y="1457"/>
                  </a:cubicBezTo>
                  <a:cubicBezTo>
                    <a:pt x="435" y="1541"/>
                    <a:pt x="560" y="1590"/>
                    <a:pt x="683" y="1590"/>
                  </a:cubicBezTo>
                  <a:cubicBezTo>
                    <a:pt x="734" y="1590"/>
                    <a:pt x="785" y="1582"/>
                    <a:pt x="834" y="1564"/>
                  </a:cubicBezTo>
                  <a:cubicBezTo>
                    <a:pt x="964" y="1517"/>
                    <a:pt x="1072" y="1421"/>
                    <a:pt x="1119" y="1302"/>
                  </a:cubicBezTo>
                  <a:cubicBezTo>
                    <a:pt x="1179" y="1183"/>
                    <a:pt x="1191" y="1052"/>
                    <a:pt x="1167" y="921"/>
                  </a:cubicBezTo>
                  <a:lnTo>
                    <a:pt x="976" y="267"/>
                  </a:lnTo>
                  <a:cubicBezTo>
                    <a:pt x="879" y="102"/>
                    <a:pt x="704" y="0"/>
                    <a:pt x="5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3503752" y="2843051"/>
              <a:ext cx="49924" cy="68242"/>
            </a:xfrm>
            <a:custGeom>
              <a:rect b="b" l="l" r="r" t="t"/>
              <a:pathLst>
                <a:path extrusionOk="0" h="1628" w="1191">
                  <a:moveTo>
                    <a:pt x="1179" y="941"/>
                  </a:moveTo>
                  <a:cubicBezTo>
                    <a:pt x="1179" y="953"/>
                    <a:pt x="1179" y="953"/>
                    <a:pt x="1179" y="965"/>
                  </a:cubicBezTo>
                  <a:cubicBezTo>
                    <a:pt x="1179" y="977"/>
                    <a:pt x="1179" y="989"/>
                    <a:pt x="1179" y="1001"/>
                  </a:cubicBezTo>
                  <a:cubicBezTo>
                    <a:pt x="1181" y="1010"/>
                    <a:pt x="1182" y="1018"/>
                    <a:pt x="1183" y="1026"/>
                  </a:cubicBezTo>
                  <a:lnTo>
                    <a:pt x="1183" y="1026"/>
                  </a:lnTo>
                  <a:cubicBezTo>
                    <a:pt x="1184" y="998"/>
                    <a:pt x="1183" y="970"/>
                    <a:pt x="1179" y="941"/>
                  </a:cubicBezTo>
                  <a:close/>
                  <a:moveTo>
                    <a:pt x="536" y="1"/>
                  </a:moveTo>
                  <a:cubicBezTo>
                    <a:pt x="500" y="1"/>
                    <a:pt x="453" y="13"/>
                    <a:pt x="405" y="25"/>
                  </a:cubicBezTo>
                  <a:cubicBezTo>
                    <a:pt x="357" y="25"/>
                    <a:pt x="310" y="48"/>
                    <a:pt x="274" y="72"/>
                  </a:cubicBezTo>
                  <a:cubicBezTo>
                    <a:pt x="179" y="132"/>
                    <a:pt x="107" y="215"/>
                    <a:pt x="72" y="322"/>
                  </a:cubicBezTo>
                  <a:cubicBezTo>
                    <a:pt x="24" y="429"/>
                    <a:pt x="0" y="548"/>
                    <a:pt x="0" y="668"/>
                  </a:cubicBezTo>
                  <a:cubicBezTo>
                    <a:pt x="12" y="787"/>
                    <a:pt x="24" y="906"/>
                    <a:pt x="72" y="1025"/>
                  </a:cubicBezTo>
                  <a:cubicBezTo>
                    <a:pt x="119" y="1215"/>
                    <a:pt x="214" y="1394"/>
                    <a:pt x="357" y="1525"/>
                  </a:cubicBezTo>
                  <a:cubicBezTo>
                    <a:pt x="429" y="1584"/>
                    <a:pt x="512" y="1608"/>
                    <a:pt x="607" y="1620"/>
                  </a:cubicBezTo>
                  <a:cubicBezTo>
                    <a:pt x="633" y="1624"/>
                    <a:pt x="661" y="1627"/>
                    <a:pt x="690" y="1627"/>
                  </a:cubicBezTo>
                  <a:cubicBezTo>
                    <a:pt x="740" y="1627"/>
                    <a:pt x="793" y="1619"/>
                    <a:pt x="845" y="1596"/>
                  </a:cubicBezTo>
                  <a:cubicBezTo>
                    <a:pt x="905" y="1584"/>
                    <a:pt x="953" y="1561"/>
                    <a:pt x="1000" y="1513"/>
                  </a:cubicBezTo>
                  <a:cubicBezTo>
                    <a:pt x="1036" y="1489"/>
                    <a:pt x="1072" y="1441"/>
                    <a:pt x="1095" y="1394"/>
                  </a:cubicBezTo>
                  <a:cubicBezTo>
                    <a:pt x="1143" y="1322"/>
                    <a:pt x="1167" y="1251"/>
                    <a:pt x="1179" y="1168"/>
                  </a:cubicBezTo>
                  <a:cubicBezTo>
                    <a:pt x="1189" y="1117"/>
                    <a:pt x="1190" y="1074"/>
                    <a:pt x="1183" y="1026"/>
                  </a:cubicBezTo>
                  <a:lnTo>
                    <a:pt x="1183" y="1026"/>
                  </a:lnTo>
                  <a:cubicBezTo>
                    <a:pt x="1181" y="1069"/>
                    <a:pt x="1174" y="1113"/>
                    <a:pt x="1167" y="1156"/>
                  </a:cubicBezTo>
                  <a:cubicBezTo>
                    <a:pt x="1155" y="1239"/>
                    <a:pt x="1131" y="1310"/>
                    <a:pt x="1084" y="1382"/>
                  </a:cubicBezTo>
                  <a:cubicBezTo>
                    <a:pt x="1060" y="1430"/>
                    <a:pt x="1024" y="1465"/>
                    <a:pt x="988" y="1501"/>
                  </a:cubicBezTo>
                  <a:cubicBezTo>
                    <a:pt x="941" y="1537"/>
                    <a:pt x="893" y="1561"/>
                    <a:pt x="845" y="1572"/>
                  </a:cubicBezTo>
                  <a:cubicBezTo>
                    <a:pt x="799" y="1587"/>
                    <a:pt x="752" y="1593"/>
                    <a:pt x="705" y="1593"/>
                  </a:cubicBezTo>
                  <a:cubicBezTo>
                    <a:pt x="594" y="1593"/>
                    <a:pt x="485" y="1556"/>
                    <a:pt x="393" y="1489"/>
                  </a:cubicBezTo>
                  <a:cubicBezTo>
                    <a:pt x="250" y="1358"/>
                    <a:pt x="155" y="1203"/>
                    <a:pt x="107" y="1025"/>
                  </a:cubicBezTo>
                  <a:cubicBezTo>
                    <a:pt x="24" y="799"/>
                    <a:pt x="24" y="548"/>
                    <a:pt x="107" y="334"/>
                  </a:cubicBezTo>
                  <a:cubicBezTo>
                    <a:pt x="155" y="239"/>
                    <a:pt x="214" y="156"/>
                    <a:pt x="298" y="96"/>
                  </a:cubicBezTo>
                  <a:cubicBezTo>
                    <a:pt x="333" y="72"/>
                    <a:pt x="381" y="60"/>
                    <a:pt x="429" y="48"/>
                  </a:cubicBezTo>
                  <a:cubicBezTo>
                    <a:pt x="469" y="35"/>
                    <a:pt x="511" y="28"/>
                    <a:pt x="553" y="28"/>
                  </a:cubicBezTo>
                  <a:cubicBezTo>
                    <a:pt x="623" y="28"/>
                    <a:pt x="695" y="47"/>
                    <a:pt x="762" y="84"/>
                  </a:cubicBezTo>
                  <a:cubicBezTo>
                    <a:pt x="810" y="108"/>
                    <a:pt x="857" y="144"/>
                    <a:pt x="893" y="179"/>
                  </a:cubicBezTo>
                  <a:cubicBezTo>
                    <a:pt x="857" y="132"/>
                    <a:pt x="810" y="96"/>
                    <a:pt x="762" y="72"/>
                  </a:cubicBezTo>
                  <a:cubicBezTo>
                    <a:pt x="691" y="37"/>
                    <a:pt x="619" y="13"/>
                    <a:pt x="536"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3509704" y="2842632"/>
              <a:ext cx="49966" cy="66691"/>
            </a:xfrm>
            <a:custGeom>
              <a:rect b="b" l="l" r="r" t="t"/>
              <a:pathLst>
                <a:path extrusionOk="0" h="1591" w="1192">
                  <a:moveTo>
                    <a:pt x="531" y="1"/>
                  </a:moveTo>
                  <a:cubicBezTo>
                    <a:pt x="482" y="1"/>
                    <a:pt x="432" y="8"/>
                    <a:pt x="382" y="23"/>
                  </a:cubicBezTo>
                  <a:cubicBezTo>
                    <a:pt x="180" y="106"/>
                    <a:pt x="49" y="297"/>
                    <a:pt x="25" y="511"/>
                  </a:cubicBezTo>
                  <a:cubicBezTo>
                    <a:pt x="1" y="856"/>
                    <a:pt x="120" y="1201"/>
                    <a:pt x="346" y="1463"/>
                  </a:cubicBezTo>
                  <a:cubicBezTo>
                    <a:pt x="440" y="1548"/>
                    <a:pt x="564" y="1591"/>
                    <a:pt x="692" y="1591"/>
                  </a:cubicBezTo>
                  <a:cubicBezTo>
                    <a:pt x="743" y="1591"/>
                    <a:pt x="795" y="1584"/>
                    <a:pt x="846" y="1571"/>
                  </a:cubicBezTo>
                  <a:cubicBezTo>
                    <a:pt x="965" y="1523"/>
                    <a:pt x="1073" y="1428"/>
                    <a:pt x="1132" y="1309"/>
                  </a:cubicBezTo>
                  <a:cubicBezTo>
                    <a:pt x="1180" y="1190"/>
                    <a:pt x="1192" y="1059"/>
                    <a:pt x="1180" y="928"/>
                  </a:cubicBezTo>
                  <a:lnTo>
                    <a:pt x="977" y="273"/>
                  </a:lnTo>
                  <a:cubicBezTo>
                    <a:pt x="892" y="103"/>
                    <a:pt x="718" y="1"/>
                    <a:pt x="5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3509704" y="2842045"/>
              <a:ext cx="49966" cy="68116"/>
            </a:xfrm>
            <a:custGeom>
              <a:rect b="b" l="l" r="r" t="t"/>
              <a:pathLst>
                <a:path extrusionOk="0" h="1625" w="1192">
                  <a:moveTo>
                    <a:pt x="871" y="153"/>
                  </a:moveTo>
                  <a:cubicBezTo>
                    <a:pt x="879" y="161"/>
                    <a:pt x="887" y="170"/>
                    <a:pt x="894" y="180"/>
                  </a:cubicBezTo>
                  <a:cubicBezTo>
                    <a:pt x="903" y="186"/>
                    <a:pt x="912" y="193"/>
                    <a:pt x="920" y="201"/>
                  </a:cubicBezTo>
                  <a:cubicBezTo>
                    <a:pt x="915" y="194"/>
                    <a:pt x="911" y="187"/>
                    <a:pt x="906" y="180"/>
                  </a:cubicBezTo>
                  <a:cubicBezTo>
                    <a:pt x="894" y="171"/>
                    <a:pt x="882" y="161"/>
                    <a:pt x="871" y="153"/>
                  </a:cubicBezTo>
                  <a:close/>
                  <a:moveTo>
                    <a:pt x="920" y="201"/>
                  </a:moveTo>
                  <a:cubicBezTo>
                    <a:pt x="939" y="230"/>
                    <a:pt x="958" y="258"/>
                    <a:pt x="977" y="287"/>
                  </a:cubicBezTo>
                  <a:cubicBezTo>
                    <a:pt x="968" y="260"/>
                    <a:pt x="946" y="226"/>
                    <a:pt x="920" y="201"/>
                  </a:cubicBezTo>
                  <a:close/>
                  <a:moveTo>
                    <a:pt x="537" y="1"/>
                  </a:moveTo>
                  <a:cubicBezTo>
                    <a:pt x="501" y="1"/>
                    <a:pt x="453" y="13"/>
                    <a:pt x="406" y="25"/>
                  </a:cubicBezTo>
                  <a:cubicBezTo>
                    <a:pt x="358" y="25"/>
                    <a:pt x="311" y="49"/>
                    <a:pt x="275" y="72"/>
                  </a:cubicBezTo>
                  <a:cubicBezTo>
                    <a:pt x="180" y="132"/>
                    <a:pt x="120" y="215"/>
                    <a:pt x="72" y="322"/>
                  </a:cubicBezTo>
                  <a:cubicBezTo>
                    <a:pt x="25" y="430"/>
                    <a:pt x="1" y="537"/>
                    <a:pt x="1" y="656"/>
                  </a:cubicBezTo>
                  <a:cubicBezTo>
                    <a:pt x="13" y="787"/>
                    <a:pt x="37" y="906"/>
                    <a:pt x="72" y="1025"/>
                  </a:cubicBezTo>
                  <a:cubicBezTo>
                    <a:pt x="120" y="1215"/>
                    <a:pt x="227" y="1394"/>
                    <a:pt x="370" y="1525"/>
                  </a:cubicBezTo>
                  <a:cubicBezTo>
                    <a:pt x="430" y="1573"/>
                    <a:pt x="525" y="1608"/>
                    <a:pt x="608" y="1620"/>
                  </a:cubicBezTo>
                  <a:cubicBezTo>
                    <a:pt x="630" y="1623"/>
                    <a:pt x="653" y="1625"/>
                    <a:pt x="675" y="1625"/>
                  </a:cubicBezTo>
                  <a:cubicBezTo>
                    <a:pt x="735" y="1625"/>
                    <a:pt x="794" y="1614"/>
                    <a:pt x="846" y="1596"/>
                  </a:cubicBezTo>
                  <a:cubicBezTo>
                    <a:pt x="906" y="1585"/>
                    <a:pt x="953" y="1561"/>
                    <a:pt x="1001" y="1513"/>
                  </a:cubicBezTo>
                  <a:cubicBezTo>
                    <a:pt x="1037" y="1489"/>
                    <a:pt x="1073" y="1442"/>
                    <a:pt x="1108" y="1394"/>
                  </a:cubicBezTo>
                  <a:cubicBezTo>
                    <a:pt x="1144" y="1323"/>
                    <a:pt x="1180" y="1251"/>
                    <a:pt x="1192" y="1168"/>
                  </a:cubicBezTo>
                  <a:cubicBezTo>
                    <a:pt x="1192" y="1108"/>
                    <a:pt x="1192" y="1061"/>
                    <a:pt x="1192" y="1001"/>
                  </a:cubicBezTo>
                  <a:cubicBezTo>
                    <a:pt x="1192" y="989"/>
                    <a:pt x="1192" y="977"/>
                    <a:pt x="1192" y="953"/>
                  </a:cubicBezTo>
                  <a:cubicBezTo>
                    <a:pt x="1192" y="953"/>
                    <a:pt x="1192" y="953"/>
                    <a:pt x="1192" y="942"/>
                  </a:cubicBezTo>
                  <a:cubicBezTo>
                    <a:pt x="1192" y="1013"/>
                    <a:pt x="1192" y="1084"/>
                    <a:pt x="1180" y="1156"/>
                  </a:cubicBezTo>
                  <a:cubicBezTo>
                    <a:pt x="1168" y="1239"/>
                    <a:pt x="1132" y="1311"/>
                    <a:pt x="1096" y="1382"/>
                  </a:cubicBezTo>
                  <a:cubicBezTo>
                    <a:pt x="1061" y="1430"/>
                    <a:pt x="1037" y="1465"/>
                    <a:pt x="989" y="1489"/>
                  </a:cubicBezTo>
                  <a:cubicBezTo>
                    <a:pt x="953" y="1537"/>
                    <a:pt x="906" y="1561"/>
                    <a:pt x="846" y="1573"/>
                  </a:cubicBezTo>
                  <a:cubicBezTo>
                    <a:pt x="800" y="1587"/>
                    <a:pt x="753" y="1594"/>
                    <a:pt x="706" y="1594"/>
                  </a:cubicBezTo>
                  <a:cubicBezTo>
                    <a:pt x="595" y="1594"/>
                    <a:pt x="486" y="1556"/>
                    <a:pt x="394" y="1489"/>
                  </a:cubicBezTo>
                  <a:cubicBezTo>
                    <a:pt x="263" y="1370"/>
                    <a:pt x="168" y="1204"/>
                    <a:pt x="120" y="1025"/>
                  </a:cubicBezTo>
                  <a:cubicBezTo>
                    <a:pt x="25" y="799"/>
                    <a:pt x="25" y="549"/>
                    <a:pt x="120" y="334"/>
                  </a:cubicBezTo>
                  <a:cubicBezTo>
                    <a:pt x="156" y="239"/>
                    <a:pt x="215" y="156"/>
                    <a:pt x="299" y="96"/>
                  </a:cubicBezTo>
                  <a:cubicBezTo>
                    <a:pt x="346" y="72"/>
                    <a:pt x="382" y="61"/>
                    <a:pt x="430" y="49"/>
                  </a:cubicBezTo>
                  <a:cubicBezTo>
                    <a:pt x="477" y="37"/>
                    <a:pt x="513" y="25"/>
                    <a:pt x="561" y="25"/>
                  </a:cubicBezTo>
                  <a:cubicBezTo>
                    <a:pt x="632" y="37"/>
                    <a:pt x="703" y="49"/>
                    <a:pt x="763" y="84"/>
                  </a:cubicBezTo>
                  <a:cubicBezTo>
                    <a:pt x="807" y="102"/>
                    <a:pt x="839" y="127"/>
                    <a:pt x="871" y="153"/>
                  </a:cubicBezTo>
                  <a:lnTo>
                    <a:pt x="871" y="153"/>
                  </a:lnTo>
                  <a:cubicBezTo>
                    <a:pt x="839" y="118"/>
                    <a:pt x="801" y="91"/>
                    <a:pt x="763" y="72"/>
                  </a:cubicBezTo>
                  <a:cubicBezTo>
                    <a:pt x="692" y="25"/>
                    <a:pt x="620" y="13"/>
                    <a:pt x="537"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3529698" y="2853195"/>
              <a:ext cx="31480" cy="36636"/>
            </a:xfrm>
            <a:custGeom>
              <a:rect b="b" l="l" r="r" t="t"/>
              <a:pathLst>
                <a:path extrusionOk="0" h="874" w="751">
                  <a:moveTo>
                    <a:pt x="366" y="0"/>
                  </a:moveTo>
                  <a:cubicBezTo>
                    <a:pt x="327" y="0"/>
                    <a:pt x="288" y="7"/>
                    <a:pt x="250" y="21"/>
                  </a:cubicBezTo>
                  <a:lnTo>
                    <a:pt x="179" y="56"/>
                  </a:lnTo>
                  <a:cubicBezTo>
                    <a:pt x="72" y="104"/>
                    <a:pt x="0" y="223"/>
                    <a:pt x="12" y="330"/>
                  </a:cubicBezTo>
                  <a:cubicBezTo>
                    <a:pt x="12" y="509"/>
                    <a:pt x="95" y="664"/>
                    <a:pt x="226" y="783"/>
                  </a:cubicBezTo>
                  <a:cubicBezTo>
                    <a:pt x="283" y="839"/>
                    <a:pt x="362" y="873"/>
                    <a:pt x="445" y="873"/>
                  </a:cubicBezTo>
                  <a:cubicBezTo>
                    <a:pt x="467" y="873"/>
                    <a:pt x="490" y="871"/>
                    <a:pt x="512" y="866"/>
                  </a:cubicBezTo>
                  <a:cubicBezTo>
                    <a:pt x="584" y="842"/>
                    <a:pt x="643" y="795"/>
                    <a:pt x="679" y="723"/>
                  </a:cubicBezTo>
                  <a:cubicBezTo>
                    <a:pt x="715" y="664"/>
                    <a:pt x="726" y="592"/>
                    <a:pt x="726" y="521"/>
                  </a:cubicBezTo>
                  <a:cubicBezTo>
                    <a:pt x="750" y="378"/>
                    <a:pt x="715" y="235"/>
                    <a:pt x="631" y="128"/>
                  </a:cubicBezTo>
                  <a:cubicBezTo>
                    <a:pt x="563" y="43"/>
                    <a:pt x="465" y="0"/>
                    <a:pt x="3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a:off x="3529698" y="2852566"/>
              <a:ext cx="31480" cy="37558"/>
            </a:xfrm>
            <a:custGeom>
              <a:rect b="b" l="l" r="r" t="t"/>
              <a:pathLst>
                <a:path extrusionOk="0" h="896" w="751">
                  <a:moveTo>
                    <a:pt x="155" y="71"/>
                  </a:moveTo>
                  <a:cubicBezTo>
                    <a:pt x="131" y="83"/>
                    <a:pt x="107" y="95"/>
                    <a:pt x="95" y="119"/>
                  </a:cubicBezTo>
                  <a:cubicBezTo>
                    <a:pt x="119" y="107"/>
                    <a:pt x="155" y="83"/>
                    <a:pt x="179" y="71"/>
                  </a:cubicBezTo>
                  <a:close/>
                  <a:moveTo>
                    <a:pt x="345" y="0"/>
                  </a:moveTo>
                  <a:cubicBezTo>
                    <a:pt x="322" y="0"/>
                    <a:pt x="298" y="12"/>
                    <a:pt x="274" y="24"/>
                  </a:cubicBezTo>
                  <a:cubicBezTo>
                    <a:pt x="262" y="24"/>
                    <a:pt x="250" y="36"/>
                    <a:pt x="250" y="36"/>
                  </a:cubicBezTo>
                  <a:cubicBezTo>
                    <a:pt x="286" y="24"/>
                    <a:pt x="310" y="12"/>
                    <a:pt x="345" y="12"/>
                  </a:cubicBezTo>
                  <a:cubicBezTo>
                    <a:pt x="429" y="12"/>
                    <a:pt x="512" y="48"/>
                    <a:pt x="572" y="95"/>
                  </a:cubicBezTo>
                  <a:cubicBezTo>
                    <a:pt x="667" y="191"/>
                    <a:pt x="715" y="310"/>
                    <a:pt x="715" y="441"/>
                  </a:cubicBezTo>
                  <a:cubicBezTo>
                    <a:pt x="715" y="512"/>
                    <a:pt x="715" y="583"/>
                    <a:pt x="691" y="655"/>
                  </a:cubicBezTo>
                  <a:cubicBezTo>
                    <a:pt x="667" y="726"/>
                    <a:pt x="619" y="798"/>
                    <a:pt x="560" y="845"/>
                  </a:cubicBezTo>
                  <a:cubicBezTo>
                    <a:pt x="524" y="863"/>
                    <a:pt x="485" y="872"/>
                    <a:pt x="447" y="872"/>
                  </a:cubicBezTo>
                  <a:cubicBezTo>
                    <a:pt x="408" y="872"/>
                    <a:pt x="369" y="863"/>
                    <a:pt x="334" y="845"/>
                  </a:cubicBezTo>
                  <a:cubicBezTo>
                    <a:pt x="274" y="810"/>
                    <a:pt x="215" y="762"/>
                    <a:pt x="167" y="702"/>
                  </a:cubicBezTo>
                  <a:cubicBezTo>
                    <a:pt x="84" y="607"/>
                    <a:pt x="36" y="488"/>
                    <a:pt x="36" y="357"/>
                  </a:cubicBezTo>
                  <a:cubicBezTo>
                    <a:pt x="24" y="274"/>
                    <a:pt x="48" y="191"/>
                    <a:pt x="95" y="119"/>
                  </a:cubicBezTo>
                  <a:lnTo>
                    <a:pt x="95" y="119"/>
                  </a:lnTo>
                  <a:cubicBezTo>
                    <a:pt x="36" y="179"/>
                    <a:pt x="0" y="274"/>
                    <a:pt x="12" y="357"/>
                  </a:cubicBezTo>
                  <a:cubicBezTo>
                    <a:pt x="12" y="500"/>
                    <a:pt x="60" y="619"/>
                    <a:pt x="143" y="726"/>
                  </a:cubicBezTo>
                  <a:cubicBezTo>
                    <a:pt x="191" y="786"/>
                    <a:pt x="250" y="833"/>
                    <a:pt x="322" y="869"/>
                  </a:cubicBezTo>
                  <a:cubicBezTo>
                    <a:pt x="363" y="887"/>
                    <a:pt x="408" y="896"/>
                    <a:pt x="451" y="896"/>
                  </a:cubicBezTo>
                  <a:cubicBezTo>
                    <a:pt x="494" y="896"/>
                    <a:pt x="536" y="887"/>
                    <a:pt x="572" y="869"/>
                  </a:cubicBezTo>
                  <a:cubicBezTo>
                    <a:pt x="655" y="822"/>
                    <a:pt x="703" y="750"/>
                    <a:pt x="726" y="667"/>
                  </a:cubicBezTo>
                  <a:cubicBezTo>
                    <a:pt x="750" y="595"/>
                    <a:pt x="750" y="512"/>
                    <a:pt x="750" y="441"/>
                  </a:cubicBezTo>
                  <a:cubicBezTo>
                    <a:pt x="750" y="298"/>
                    <a:pt x="691" y="179"/>
                    <a:pt x="596" y="83"/>
                  </a:cubicBezTo>
                  <a:cubicBezTo>
                    <a:pt x="524" y="24"/>
                    <a:pt x="429" y="0"/>
                    <a:pt x="345"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a:off x="3537662" y="2889956"/>
              <a:ext cx="12533" cy="9557"/>
            </a:xfrm>
            <a:custGeom>
              <a:rect b="b" l="l" r="r" t="t"/>
              <a:pathLst>
                <a:path extrusionOk="0" h="228" w="299">
                  <a:moveTo>
                    <a:pt x="239" y="1"/>
                  </a:moveTo>
                  <a:cubicBezTo>
                    <a:pt x="191" y="13"/>
                    <a:pt x="144" y="25"/>
                    <a:pt x="108" y="49"/>
                  </a:cubicBezTo>
                  <a:cubicBezTo>
                    <a:pt x="60" y="72"/>
                    <a:pt x="25" y="120"/>
                    <a:pt x="13" y="168"/>
                  </a:cubicBezTo>
                  <a:cubicBezTo>
                    <a:pt x="1" y="203"/>
                    <a:pt x="13" y="227"/>
                    <a:pt x="13" y="227"/>
                  </a:cubicBezTo>
                  <a:cubicBezTo>
                    <a:pt x="13" y="227"/>
                    <a:pt x="13" y="203"/>
                    <a:pt x="36" y="180"/>
                  </a:cubicBezTo>
                  <a:cubicBezTo>
                    <a:pt x="60" y="132"/>
                    <a:pt x="84" y="108"/>
                    <a:pt x="120" y="84"/>
                  </a:cubicBezTo>
                  <a:cubicBezTo>
                    <a:pt x="155" y="61"/>
                    <a:pt x="203" y="37"/>
                    <a:pt x="251" y="25"/>
                  </a:cubicBezTo>
                  <a:cubicBezTo>
                    <a:pt x="275" y="13"/>
                    <a:pt x="298" y="1"/>
                    <a:pt x="29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a:off x="3524207" y="2853530"/>
              <a:ext cx="16012" cy="3563"/>
            </a:xfrm>
            <a:custGeom>
              <a:rect b="b" l="l" r="r" t="t"/>
              <a:pathLst>
                <a:path extrusionOk="0" h="85" w="382">
                  <a:moveTo>
                    <a:pt x="381" y="1"/>
                  </a:moveTo>
                  <a:lnTo>
                    <a:pt x="381" y="1"/>
                  </a:lnTo>
                  <a:cubicBezTo>
                    <a:pt x="322" y="25"/>
                    <a:pt x="262" y="48"/>
                    <a:pt x="191" y="48"/>
                  </a:cubicBezTo>
                  <a:cubicBezTo>
                    <a:pt x="131" y="48"/>
                    <a:pt x="72" y="48"/>
                    <a:pt x="0" y="25"/>
                  </a:cubicBezTo>
                  <a:lnTo>
                    <a:pt x="0" y="25"/>
                  </a:lnTo>
                  <a:cubicBezTo>
                    <a:pt x="0" y="25"/>
                    <a:pt x="24" y="48"/>
                    <a:pt x="48" y="60"/>
                  </a:cubicBezTo>
                  <a:cubicBezTo>
                    <a:pt x="89" y="76"/>
                    <a:pt x="133" y="85"/>
                    <a:pt x="176" y="85"/>
                  </a:cubicBezTo>
                  <a:cubicBezTo>
                    <a:pt x="232" y="85"/>
                    <a:pt x="287" y="70"/>
                    <a:pt x="334" y="37"/>
                  </a:cubicBezTo>
                  <a:cubicBezTo>
                    <a:pt x="369" y="25"/>
                    <a:pt x="381" y="1"/>
                    <a:pt x="381"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a:off x="3388943" y="2946166"/>
              <a:ext cx="30474" cy="19953"/>
            </a:xfrm>
            <a:custGeom>
              <a:rect b="b" l="l" r="r" t="t"/>
              <a:pathLst>
                <a:path extrusionOk="0" h="476" w="727">
                  <a:moveTo>
                    <a:pt x="280" y="0"/>
                  </a:moveTo>
                  <a:cubicBezTo>
                    <a:pt x="245" y="0"/>
                    <a:pt x="212" y="5"/>
                    <a:pt x="179" y="17"/>
                  </a:cubicBezTo>
                  <a:cubicBezTo>
                    <a:pt x="60" y="65"/>
                    <a:pt x="1" y="208"/>
                    <a:pt x="48" y="327"/>
                  </a:cubicBezTo>
                  <a:cubicBezTo>
                    <a:pt x="84" y="425"/>
                    <a:pt x="172" y="476"/>
                    <a:pt x="269" y="476"/>
                  </a:cubicBezTo>
                  <a:cubicBezTo>
                    <a:pt x="302" y="476"/>
                    <a:pt x="336" y="470"/>
                    <a:pt x="370" y="458"/>
                  </a:cubicBezTo>
                  <a:cubicBezTo>
                    <a:pt x="525" y="386"/>
                    <a:pt x="572" y="148"/>
                    <a:pt x="727" y="53"/>
                  </a:cubicBezTo>
                  <a:lnTo>
                    <a:pt x="691" y="29"/>
                  </a:lnTo>
                  <a:cubicBezTo>
                    <a:pt x="662" y="37"/>
                    <a:pt x="632" y="41"/>
                    <a:pt x="602" y="41"/>
                  </a:cubicBezTo>
                  <a:cubicBezTo>
                    <a:pt x="495" y="41"/>
                    <a:pt x="383" y="0"/>
                    <a:pt x="28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3270152" y="2771961"/>
              <a:ext cx="166245" cy="201917"/>
            </a:xfrm>
            <a:custGeom>
              <a:rect b="b" l="l" r="r" t="t"/>
              <a:pathLst>
                <a:path extrusionOk="0" h="4817" w="3966">
                  <a:moveTo>
                    <a:pt x="910" y="0"/>
                  </a:moveTo>
                  <a:cubicBezTo>
                    <a:pt x="713" y="0"/>
                    <a:pt x="584" y="66"/>
                    <a:pt x="584" y="66"/>
                  </a:cubicBezTo>
                  <a:cubicBezTo>
                    <a:pt x="180" y="280"/>
                    <a:pt x="1" y="756"/>
                    <a:pt x="156" y="1173"/>
                  </a:cubicBezTo>
                  <a:cubicBezTo>
                    <a:pt x="287" y="1554"/>
                    <a:pt x="1120" y="4066"/>
                    <a:pt x="1180" y="4185"/>
                  </a:cubicBezTo>
                  <a:lnTo>
                    <a:pt x="1180" y="4197"/>
                  </a:lnTo>
                  <a:cubicBezTo>
                    <a:pt x="1287" y="4459"/>
                    <a:pt x="1489" y="4673"/>
                    <a:pt x="1751" y="4781"/>
                  </a:cubicBezTo>
                  <a:cubicBezTo>
                    <a:pt x="1823" y="4804"/>
                    <a:pt x="1897" y="4816"/>
                    <a:pt x="1970" y="4816"/>
                  </a:cubicBezTo>
                  <a:cubicBezTo>
                    <a:pt x="2043" y="4816"/>
                    <a:pt x="2114" y="4804"/>
                    <a:pt x="2180" y="4781"/>
                  </a:cubicBezTo>
                  <a:cubicBezTo>
                    <a:pt x="2239" y="4757"/>
                    <a:pt x="2287" y="4733"/>
                    <a:pt x="2335" y="4709"/>
                  </a:cubicBezTo>
                  <a:lnTo>
                    <a:pt x="2311" y="4661"/>
                  </a:lnTo>
                  <a:cubicBezTo>
                    <a:pt x="2205" y="4722"/>
                    <a:pt x="2085" y="4753"/>
                    <a:pt x="1966" y="4753"/>
                  </a:cubicBezTo>
                  <a:cubicBezTo>
                    <a:pt x="1897" y="4753"/>
                    <a:pt x="1829" y="4743"/>
                    <a:pt x="1763" y="4721"/>
                  </a:cubicBezTo>
                  <a:cubicBezTo>
                    <a:pt x="1525" y="4626"/>
                    <a:pt x="1323" y="4423"/>
                    <a:pt x="1227" y="4173"/>
                  </a:cubicBezTo>
                  <a:lnTo>
                    <a:pt x="1227" y="4161"/>
                  </a:lnTo>
                  <a:cubicBezTo>
                    <a:pt x="1168" y="4042"/>
                    <a:pt x="358" y="1625"/>
                    <a:pt x="203" y="1161"/>
                  </a:cubicBezTo>
                  <a:cubicBezTo>
                    <a:pt x="49" y="768"/>
                    <a:pt x="227" y="316"/>
                    <a:pt x="596" y="125"/>
                  </a:cubicBezTo>
                  <a:cubicBezTo>
                    <a:pt x="607" y="120"/>
                    <a:pt x="728" y="57"/>
                    <a:pt x="910" y="57"/>
                  </a:cubicBezTo>
                  <a:cubicBezTo>
                    <a:pt x="1125" y="57"/>
                    <a:pt x="1425" y="144"/>
                    <a:pt x="1727" y="518"/>
                  </a:cubicBezTo>
                  <a:cubicBezTo>
                    <a:pt x="2311" y="1232"/>
                    <a:pt x="3347" y="2649"/>
                    <a:pt x="3442" y="2840"/>
                  </a:cubicBezTo>
                  <a:lnTo>
                    <a:pt x="3478" y="2911"/>
                  </a:lnTo>
                  <a:cubicBezTo>
                    <a:pt x="3609" y="3137"/>
                    <a:pt x="3882" y="3590"/>
                    <a:pt x="3644" y="3995"/>
                  </a:cubicBezTo>
                  <a:cubicBezTo>
                    <a:pt x="3409" y="4380"/>
                    <a:pt x="3115" y="4400"/>
                    <a:pt x="3050" y="4400"/>
                  </a:cubicBezTo>
                  <a:cubicBezTo>
                    <a:pt x="3043" y="4400"/>
                    <a:pt x="3038" y="4400"/>
                    <a:pt x="3037" y="4400"/>
                  </a:cubicBezTo>
                  <a:lnTo>
                    <a:pt x="3037" y="4459"/>
                  </a:lnTo>
                  <a:cubicBezTo>
                    <a:pt x="3039" y="4459"/>
                    <a:pt x="3046" y="4460"/>
                    <a:pt x="3059" y="4460"/>
                  </a:cubicBezTo>
                  <a:cubicBezTo>
                    <a:pt x="3144" y="4460"/>
                    <a:pt x="3455" y="4433"/>
                    <a:pt x="3704" y="4019"/>
                  </a:cubicBezTo>
                  <a:cubicBezTo>
                    <a:pt x="3966" y="3602"/>
                    <a:pt x="3680" y="3114"/>
                    <a:pt x="3537" y="2887"/>
                  </a:cubicBezTo>
                  <a:lnTo>
                    <a:pt x="3501" y="2804"/>
                  </a:lnTo>
                  <a:cubicBezTo>
                    <a:pt x="3394" y="2625"/>
                    <a:pt x="2370" y="1197"/>
                    <a:pt x="1787" y="482"/>
                  </a:cubicBezTo>
                  <a:cubicBezTo>
                    <a:pt x="1466" y="90"/>
                    <a:pt x="1141" y="0"/>
                    <a:pt x="91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3282643" y="2793841"/>
              <a:ext cx="65433" cy="46780"/>
            </a:xfrm>
            <a:custGeom>
              <a:rect b="b" l="l" r="r" t="t"/>
              <a:pathLst>
                <a:path extrusionOk="0" h="1116" w="1561">
                  <a:moveTo>
                    <a:pt x="1042" y="0"/>
                  </a:moveTo>
                  <a:cubicBezTo>
                    <a:pt x="992" y="0"/>
                    <a:pt x="943" y="3"/>
                    <a:pt x="894" y="8"/>
                  </a:cubicBezTo>
                  <a:cubicBezTo>
                    <a:pt x="751" y="32"/>
                    <a:pt x="608" y="79"/>
                    <a:pt x="489" y="151"/>
                  </a:cubicBezTo>
                  <a:cubicBezTo>
                    <a:pt x="358" y="234"/>
                    <a:pt x="251" y="329"/>
                    <a:pt x="167" y="460"/>
                  </a:cubicBezTo>
                  <a:cubicBezTo>
                    <a:pt x="96" y="556"/>
                    <a:pt x="48" y="675"/>
                    <a:pt x="24" y="782"/>
                  </a:cubicBezTo>
                  <a:cubicBezTo>
                    <a:pt x="1" y="865"/>
                    <a:pt x="1" y="949"/>
                    <a:pt x="1" y="1032"/>
                  </a:cubicBezTo>
                  <a:cubicBezTo>
                    <a:pt x="1" y="1056"/>
                    <a:pt x="1" y="1080"/>
                    <a:pt x="13" y="1091"/>
                  </a:cubicBezTo>
                  <a:cubicBezTo>
                    <a:pt x="24" y="1103"/>
                    <a:pt x="13" y="1115"/>
                    <a:pt x="24" y="1115"/>
                  </a:cubicBezTo>
                  <a:cubicBezTo>
                    <a:pt x="13" y="1008"/>
                    <a:pt x="24" y="889"/>
                    <a:pt x="48" y="794"/>
                  </a:cubicBezTo>
                  <a:cubicBezTo>
                    <a:pt x="72" y="675"/>
                    <a:pt x="120" y="568"/>
                    <a:pt x="191" y="472"/>
                  </a:cubicBezTo>
                  <a:cubicBezTo>
                    <a:pt x="274" y="353"/>
                    <a:pt x="382" y="258"/>
                    <a:pt x="501" y="187"/>
                  </a:cubicBezTo>
                  <a:cubicBezTo>
                    <a:pt x="675" y="86"/>
                    <a:pt x="870" y="27"/>
                    <a:pt x="1070" y="27"/>
                  </a:cubicBezTo>
                  <a:cubicBezTo>
                    <a:pt x="1130" y="27"/>
                    <a:pt x="1190" y="33"/>
                    <a:pt x="1251" y="44"/>
                  </a:cubicBezTo>
                  <a:cubicBezTo>
                    <a:pt x="1358" y="68"/>
                    <a:pt x="1465" y="91"/>
                    <a:pt x="1560" y="139"/>
                  </a:cubicBezTo>
                  <a:lnTo>
                    <a:pt x="1537" y="127"/>
                  </a:lnTo>
                  <a:cubicBezTo>
                    <a:pt x="1525" y="115"/>
                    <a:pt x="1501" y="103"/>
                    <a:pt x="1489" y="91"/>
                  </a:cubicBezTo>
                  <a:cubicBezTo>
                    <a:pt x="1406" y="68"/>
                    <a:pt x="1334" y="32"/>
                    <a:pt x="1251" y="20"/>
                  </a:cubicBezTo>
                  <a:cubicBezTo>
                    <a:pt x="1181" y="6"/>
                    <a:pt x="1111" y="0"/>
                    <a:pt x="104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3260176" y="2627475"/>
              <a:ext cx="216672" cy="250080"/>
            </a:xfrm>
            <a:custGeom>
              <a:rect b="b" l="l" r="r" t="t"/>
              <a:pathLst>
                <a:path extrusionOk="0" h="5966" w="5169">
                  <a:moveTo>
                    <a:pt x="429" y="0"/>
                  </a:moveTo>
                  <a:lnTo>
                    <a:pt x="1" y="1060"/>
                  </a:lnTo>
                  <a:lnTo>
                    <a:pt x="2727" y="4441"/>
                  </a:lnTo>
                  <a:lnTo>
                    <a:pt x="5168" y="5965"/>
                  </a:lnTo>
                  <a:lnTo>
                    <a:pt x="5168" y="5965"/>
                  </a:lnTo>
                  <a:lnTo>
                    <a:pt x="42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3129942" y="2758548"/>
              <a:ext cx="397294" cy="508292"/>
            </a:xfrm>
            <a:custGeom>
              <a:rect b="b" l="l" r="r" t="t"/>
              <a:pathLst>
                <a:path extrusionOk="0" h="12126" w="9478">
                  <a:moveTo>
                    <a:pt x="1168" y="1"/>
                  </a:moveTo>
                  <a:cubicBezTo>
                    <a:pt x="998" y="1"/>
                    <a:pt x="835" y="26"/>
                    <a:pt x="691" y="88"/>
                  </a:cubicBezTo>
                  <a:cubicBezTo>
                    <a:pt x="691" y="88"/>
                    <a:pt x="119" y="993"/>
                    <a:pt x="36" y="1910"/>
                  </a:cubicBezTo>
                  <a:cubicBezTo>
                    <a:pt x="0" y="2267"/>
                    <a:pt x="893" y="9030"/>
                    <a:pt x="1000" y="9327"/>
                  </a:cubicBezTo>
                  <a:cubicBezTo>
                    <a:pt x="1096" y="9637"/>
                    <a:pt x="2286" y="10399"/>
                    <a:pt x="2643" y="10554"/>
                  </a:cubicBezTo>
                  <a:cubicBezTo>
                    <a:pt x="2986" y="10695"/>
                    <a:pt x="7252" y="12125"/>
                    <a:pt x="9053" y="12125"/>
                  </a:cubicBezTo>
                  <a:cubicBezTo>
                    <a:pt x="9068" y="12125"/>
                    <a:pt x="9082" y="12125"/>
                    <a:pt x="9097" y="12125"/>
                  </a:cubicBezTo>
                  <a:lnTo>
                    <a:pt x="9478" y="8780"/>
                  </a:lnTo>
                  <a:lnTo>
                    <a:pt x="4918" y="8018"/>
                  </a:lnTo>
                  <a:cubicBezTo>
                    <a:pt x="4918" y="8018"/>
                    <a:pt x="4382" y="7506"/>
                    <a:pt x="4108" y="7410"/>
                  </a:cubicBezTo>
                  <a:lnTo>
                    <a:pt x="3727" y="3684"/>
                  </a:lnTo>
                  <a:lnTo>
                    <a:pt x="3167" y="695"/>
                  </a:lnTo>
                  <a:cubicBezTo>
                    <a:pt x="3167" y="695"/>
                    <a:pt x="2054" y="1"/>
                    <a:pt x="11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3545165" y="2745763"/>
              <a:ext cx="44433" cy="186198"/>
            </a:xfrm>
            <a:custGeom>
              <a:rect b="b" l="l" r="r" t="t"/>
              <a:pathLst>
                <a:path extrusionOk="0" h="4442" w="1060">
                  <a:moveTo>
                    <a:pt x="24" y="0"/>
                  </a:moveTo>
                  <a:lnTo>
                    <a:pt x="24" y="0"/>
                  </a:lnTo>
                  <a:cubicBezTo>
                    <a:pt x="0" y="12"/>
                    <a:pt x="215" y="1012"/>
                    <a:pt x="488" y="2227"/>
                  </a:cubicBezTo>
                  <a:cubicBezTo>
                    <a:pt x="762" y="3453"/>
                    <a:pt x="1012" y="4441"/>
                    <a:pt x="1036" y="4441"/>
                  </a:cubicBezTo>
                  <a:cubicBezTo>
                    <a:pt x="1060" y="4429"/>
                    <a:pt x="858" y="3429"/>
                    <a:pt x="572" y="2215"/>
                  </a:cubicBezTo>
                  <a:cubicBezTo>
                    <a:pt x="286" y="988"/>
                    <a:pt x="48" y="0"/>
                    <a:pt x="2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7"/>
            <p:cNvSpPr/>
            <p:nvPr/>
          </p:nvSpPr>
          <p:spPr>
            <a:xfrm>
              <a:off x="3130445" y="2762194"/>
              <a:ext cx="398803" cy="506112"/>
            </a:xfrm>
            <a:custGeom>
              <a:rect b="b" l="l" r="r" t="t"/>
              <a:pathLst>
                <a:path extrusionOk="0" h="12074" w="9514">
                  <a:moveTo>
                    <a:pt x="3489" y="3263"/>
                  </a:moveTo>
                  <a:cubicBezTo>
                    <a:pt x="3489" y="3263"/>
                    <a:pt x="3489" y="3287"/>
                    <a:pt x="3501" y="3335"/>
                  </a:cubicBezTo>
                  <a:cubicBezTo>
                    <a:pt x="3506" y="3345"/>
                    <a:pt x="3510" y="3357"/>
                    <a:pt x="3513" y="3370"/>
                  </a:cubicBezTo>
                  <a:lnTo>
                    <a:pt x="3513" y="3370"/>
                  </a:lnTo>
                  <a:cubicBezTo>
                    <a:pt x="3513" y="3361"/>
                    <a:pt x="3513" y="3354"/>
                    <a:pt x="3513" y="3347"/>
                  </a:cubicBezTo>
                  <a:cubicBezTo>
                    <a:pt x="3501" y="3323"/>
                    <a:pt x="3501" y="3287"/>
                    <a:pt x="3489" y="3263"/>
                  </a:cubicBezTo>
                  <a:close/>
                  <a:moveTo>
                    <a:pt x="691" y="1"/>
                  </a:moveTo>
                  <a:cubicBezTo>
                    <a:pt x="667" y="25"/>
                    <a:pt x="655" y="37"/>
                    <a:pt x="643" y="61"/>
                  </a:cubicBezTo>
                  <a:cubicBezTo>
                    <a:pt x="619" y="108"/>
                    <a:pt x="572" y="180"/>
                    <a:pt x="524" y="275"/>
                  </a:cubicBezTo>
                  <a:cubicBezTo>
                    <a:pt x="381" y="537"/>
                    <a:pt x="262" y="823"/>
                    <a:pt x="167" y="1108"/>
                  </a:cubicBezTo>
                  <a:cubicBezTo>
                    <a:pt x="107" y="1323"/>
                    <a:pt x="48" y="1537"/>
                    <a:pt x="12" y="1751"/>
                  </a:cubicBezTo>
                  <a:cubicBezTo>
                    <a:pt x="0" y="1882"/>
                    <a:pt x="0" y="2013"/>
                    <a:pt x="12" y="2132"/>
                  </a:cubicBezTo>
                  <a:cubicBezTo>
                    <a:pt x="24" y="2263"/>
                    <a:pt x="36" y="2406"/>
                    <a:pt x="60" y="2537"/>
                  </a:cubicBezTo>
                  <a:cubicBezTo>
                    <a:pt x="107" y="3097"/>
                    <a:pt x="191" y="3728"/>
                    <a:pt x="274" y="4442"/>
                  </a:cubicBezTo>
                  <a:cubicBezTo>
                    <a:pt x="357" y="5144"/>
                    <a:pt x="465" y="5918"/>
                    <a:pt x="572" y="6740"/>
                  </a:cubicBezTo>
                  <a:lnTo>
                    <a:pt x="750" y="8014"/>
                  </a:lnTo>
                  <a:cubicBezTo>
                    <a:pt x="786" y="8240"/>
                    <a:pt x="810" y="8454"/>
                    <a:pt x="846" y="8681"/>
                  </a:cubicBezTo>
                  <a:cubicBezTo>
                    <a:pt x="869" y="8800"/>
                    <a:pt x="881" y="8907"/>
                    <a:pt x="905" y="9026"/>
                  </a:cubicBezTo>
                  <a:cubicBezTo>
                    <a:pt x="917" y="9085"/>
                    <a:pt x="917" y="9145"/>
                    <a:pt x="941" y="9204"/>
                  </a:cubicBezTo>
                  <a:cubicBezTo>
                    <a:pt x="953" y="9264"/>
                    <a:pt x="977" y="9324"/>
                    <a:pt x="1012" y="9359"/>
                  </a:cubicBezTo>
                  <a:cubicBezTo>
                    <a:pt x="1179" y="9550"/>
                    <a:pt x="1358" y="9705"/>
                    <a:pt x="1548" y="9836"/>
                  </a:cubicBezTo>
                  <a:cubicBezTo>
                    <a:pt x="1750" y="9978"/>
                    <a:pt x="1953" y="10121"/>
                    <a:pt x="2155" y="10240"/>
                  </a:cubicBezTo>
                  <a:cubicBezTo>
                    <a:pt x="2370" y="10383"/>
                    <a:pt x="2596" y="10490"/>
                    <a:pt x="2834" y="10574"/>
                  </a:cubicBezTo>
                  <a:cubicBezTo>
                    <a:pt x="3072" y="10657"/>
                    <a:pt x="3310" y="10740"/>
                    <a:pt x="3548" y="10812"/>
                  </a:cubicBezTo>
                  <a:cubicBezTo>
                    <a:pt x="4525" y="11121"/>
                    <a:pt x="5537" y="11431"/>
                    <a:pt x="6584" y="11681"/>
                  </a:cubicBezTo>
                  <a:cubicBezTo>
                    <a:pt x="7406" y="11895"/>
                    <a:pt x="8251" y="12026"/>
                    <a:pt x="9097" y="12074"/>
                  </a:cubicBezTo>
                  <a:lnTo>
                    <a:pt x="9132" y="12074"/>
                  </a:lnTo>
                  <a:lnTo>
                    <a:pt x="9132" y="12026"/>
                  </a:lnTo>
                  <a:cubicBezTo>
                    <a:pt x="9263" y="10859"/>
                    <a:pt x="9394" y="9728"/>
                    <a:pt x="9513" y="8681"/>
                  </a:cubicBezTo>
                  <a:lnTo>
                    <a:pt x="9513" y="8645"/>
                  </a:lnTo>
                  <a:lnTo>
                    <a:pt x="9478" y="8645"/>
                  </a:lnTo>
                  <a:lnTo>
                    <a:pt x="4917" y="7895"/>
                  </a:lnTo>
                  <a:lnTo>
                    <a:pt x="4917" y="7895"/>
                  </a:lnTo>
                  <a:lnTo>
                    <a:pt x="4929" y="7907"/>
                  </a:lnTo>
                  <a:cubicBezTo>
                    <a:pt x="4798" y="7788"/>
                    <a:pt x="4667" y="7669"/>
                    <a:pt x="4536" y="7561"/>
                  </a:cubicBezTo>
                  <a:cubicBezTo>
                    <a:pt x="4408" y="7456"/>
                    <a:pt x="4268" y="7363"/>
                    <a:pt x="4117" y="7292"/>
                  </a:cubicBezTo>
                  <a:lnTo>
                    <a:pt x="4117" y="7292"/>
                  </a:lnTo>
                  <a:cubicBezTo>
                    <a:pt x="3928" y="6039"/>
                    <a:pt x="3774" y="5034"/>
                    <a:pt x="3667" y="4347"/>
                  </a:cubicBezTo>
                  <a:cubicBezTo>
                    <a:pt x="3620" y="3990"/>
                    <a:pt x="3572" y="3728"/>
                    <a:pt x="3536" y="3537"/>
                  </a:cubicBezTo>
                  <a:cubicBezTo>
                    <a:pt x="3527" y="3472"/>
                    <a:pt x="3525" y="3414"/>
                    <a:pt x="3513" y="3370"/>
                  </a:cubicBezTo>
                  <a:lnTo>
                    <a:pt x="3513" y="3370"/>
                  </a:lnTo>
                  <a:cubicBezTo>
                    <a:pt x="3516" y="3416"/>
                    <a:pt x="3526" y="3478"/>
                    <a:pt x="3536" y="3549"/>
                  </a:cubicBezTo>
                  <a:cubicBezTo>
                    <a:pt x="3560" y="3740"/>
                    <a:pt x="3596" y="4013"/>
                    <a:pt x="3644" y="4359"/>
                  </a:cubicBezTo>
                  <a:cubicBezTo>
                    <a:pt x="3751" y="5049"/>
                    <a:pt x="3894" y="6073"/>
                    <a:pt x="4072" y="7335"/>
                  </a:cubicBezTo>
                  <a:lnTo>
                    <a:pt x="4072" y="7347"/>
                  </a:lnTo>
                  <a:lnTo>
                    <a:pt x="4096" y="7359"/>
                  </a:lnTo>
                  <a:cubicBezTo>
                    <a:pt x="4239" y="7419"/>
                    <a:pt x="4382" y="7514"/>
                    <a:pt x="4501" y="7621"/>
                  </a:cubicBezTo>
                  <a:cubicBezTo>
                    <a:pt x="4632" y="7728"/>
                    <a:pt x="4763" y="7835"/>
                    <a:pt x="4894" y="7954"/>
                  </a:cubicBezTo>
                  <a:lnTo>
                    <a:pt x="4906" y="7954"/>
                  </a:lnTo>
                  <a:lnTo>
                    <a:pt x="9425" y="8733"/>
                  </a:lnTo>
                  <a:lnTo>
                    <a:pt x="9425" y="8733"/>
                  </a:lnTo>
                  <a:cubicBezTo>
                    <a:pt x="9309" y="9758"/>
                    <a:pt x="9181" y="10851"/>
                    <a:pt x="9053" y="12001"/>
                  </a:cubicBezTo>
                  <a:lnTo>
                    <a:pt x="9053" y="12001"/>
                  </a:lnTo>
                  <a:cubicBezTo>
                    <a:pt x="8230" y="11952"/>
                    <a:pt x="7407" y="11821"/>
                    <a:pt x="6596" y="11610"/>
                  </a:cubicBezTo>
                  <a:cubicBezTo>
                    <a:pt x="5549" y="11360"/>
                    <a:pt x="4536" y="11062"/>
                    <a:pt x="3572" y="10752"/>
                  </a:cubicBezTo>
                  <a:cubicBezTo>
                    <a:pt x="3334" y="10669"/>
                    <a:pt x="3096" y="10598"/>
                    <a:pt x="2858" y="10514"/>
                  </a:cubicBezTo>
                  <a:cubicBezTo>
                    <a:pt x="2620" y="10431"/>
                    <a:pt x="2405" y="10312"/>
                    <a:pt x="2203" y="10181"/>
                  </a:cubicBezTo>
                  <a:cubicBezTo>
                    <a:pt x="1989" y="10050"/>
                    <a:pt x="1786" y="9919"/>
                    <a:pt x="1596" y="9776"/>
                  </a:cubicBezTo>
                  <a:cubicBezTo>
                    <a:pt x="1405" y="9645"/>
                    <a:pt x="1227" y="9490"/>
                    <a:pt x="1072" y="9324"/>
                  </a:cubicBezTo>
                  <a:cubicBezTo>
                    <a:pt x="1036" y="9276"/>
                    <a:pt x="1012" y="9228"/>
                    <a:pt x="1012" y="9181"/>
                  </a:cubicBezTo>
                  <a:cubicBezTo>
                    <a:pt x="1000" y="9133"/>
                    <a:pt x="988" y="9074"/>
                    <a:pt x="977" y="9014"/>
                  </a:cubicBezTo>
                  <a:lnTo>
                    <a:pt x="917" y="8669"/>
                  </a:lnTo>
                  <a:cubicBezTo>
                    <a:pt x="881" y="8454"/>
                    <a:pt x="846" y="8228"/>
                    <a:pt x="822" y="8014"/>
                  </a:cubicBezTo>
                  <a:cubicBezTo>
                    <a:pt x="750" y="7573"/>
                    <a:pt x="691" y="7145"/>
                    <a:pt x="643" y="6728"/>
                  </a:cubicBezTo>
                  <a:cubicBezTo>
                    <a:pt x="524" y="5906"/>
                    <a:pt x="417" y="5133"/>
                    <a:pt x="334" y="4430"/>
                  </a:cubicBezTo>
                  <a:cubicBezTo>
                    <a:pt x="238" y="3728"/>
                    <a:pt x="155" y="3097"/>
                    <a:pt x="95" y="2537"/>
                  </a:cubicBezTo>
                  <a:cubicBezTo>
                    <a:pt x="84" y="2394"/>
                    <a:pt x="72" y="2263"/>
                    <a:pt x="60" y="2132"/>
                  </a:cubicBezTo>
                  <a:cubicBezTo>
                    <a:pt x="36" y="2013"/>
                    <a:pt x="36" y="1882"/>
                    <a:pt x="60" y="1763"/>
                  </a:cubicBezTo>
                  <a:cubicBezTo>
                    <a:pt x="84" y="1549"/>
                    <a:pt x="143" y="1334"/>
                    <a:pt x="203" y="1120"/>
                  </a:cubicBezTo>
                  <a:cubicBezTo>
                    <a:pt x="286" y="834"/>
                    <a:pt x="405" y="549"/>
                    <a:pt x="536" y="275"/>
                  </a:cubicBezTo>
                  <a:cubicBezTo>
                    <a:pt x="584" y="180"/>
                    <a:pt x="619" y="120"/>
                    <a:pt x="655" y="72"/>
                  </a:cubicBezTo>
                  <a:lnTo>
                    <a:pt x="691"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7"/>
            <p:cNvSpPr/>
            <p:nvPr/>
          </p:nvSpPr>
          <p:spPr>
            <a:xfrm>
              <a:off x="3177852" y="2770201"/>
              <a:ext cx="87859" cy="86895"/>
            </a:xfrm>
            <a:custGeom>
              <a:rect b="b" l="l" r="r" t="t"/>
              <a:pathLst>
                <a:path extrusionOk="0" h="2073" w="2096">
                  <a:moveTo>
                    <a:pt x="119" y="0"/>
                  </a:moveTo>
                  <a:cubicBezTo>
                    <a:pt x="84" y="0"/>
                    <a:pt x="36" y="0"/>
                    <a:pt x="0" y="12"/>
                  </a:cubicBezTo>
                  <a:cubicBezTo>
                    <a:pt x="155" y="36"/>
                    <a:pt x="298" y="72"/>
                    <a:pt x="441" y="108"/>
                  </a:cubicBezTo>
                  <a:cubicBezTo>
                    <a:pt x="786" y="239"/>
                    <a:pt x="1084" y="453"/>
                    <a:pt x="1310" y="739"/>
                  </a:cubicBezTo>
                  <a:cubicBezTo>
                    <a:pt x="1536" y="1024"/>
                    <a:pt x="1727" y="1334"/>
                    <a:pt x="1881" y="1667"/>
                  </a:cubicBezTo>
                  <a:cubicBezTo>
                    <a:pt x="1941" y="1810"/>
                    <a:pt x="2012" y="1941"/>
                    <a:pt x="2096" y="2072"/>
                  </a:cubicBezTo>
                  <a:cubicBezTo>
                    <a:pt x="2060" y="1917"/>
                    <a:pt x="2001" y="1775"/>
                    <a:pt x="1941" y="1644"/>
                  </a:cubicBezTo>
                  <a:cubicBezTo>
                    <a:pt x="1798" y="1298"/>
                    <a:pt x="1608" y="965"/>
                    <a:pt x="1381" y="679"/>
                  </a:cubicBezTo>
                  <a:cubicBezTo>
                    <a:pt x="1143" y="381"/>
                    <a:pt x="822" y="167"/>
                    <a:pt x="465" y="60"/>
                  </a:cubicBezTo>
                  <a:cubicBezTo>
                    <a:pt x="357" y="24"/>
                    <a:pt x="238" y="0"/>
                    <a:pt x="119"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3234733" y="3068939"/>
              <a:ext cx="66439" cy="26198"/>
            </a:xfrm>
            <a:custGeom>
              <a:rect b="b" l="l" r="r" t="t"/>
              <a:pathLst>
                <a:path extrusionOk="0" h="625" w="1585">
                  <a:moveTo>
                    <a:pt x="1340" y="0"/>
                  </a:moveTo>
                  <a:cubicBezTo>
                    <a:pt x="830" y="0"/>
                    <a:pt x="340" y="224"/>
                    <a:pt x="1" y="624"/>
                  </a:cubicBezTo>
                  <a:cubicBezTo>
                    <a:pt x="239" y="458"/>
                    <a:pt x="489" y="315"/>
                    <a:pt x="751" y="196"/>
                  </a:cubicBezTo>
                  <a:cubicBezTo>
                    <a:pt x="1025" y="112"/>
                    <a:pt x="1298" y="53"/>
                    <a:pt x="1584" y="17"/>
                  </a:cubicBezTo>
                  <a:cubicBezTo>
                    <a:pt x="1503" y="6"/>
                    <a:pt x="1421" y="0"/>
                    <a:pt x="134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3256697" y="3069148"/>
              <a:ext cx="47451" cy="47954"/>
            </a:xfrm>
            <a:custGeom>
              <a:rect b="b" l="l" r="r" t="t"/>
              <a:pathLst>
                <a:path extrusionOk="0" h="1144" w="1132">
                  <a:moveTo>
                    <a:pt x="1132" y="0"/>
                  </a:moveTo>
                  <a:lnTo>
                    <a:pt x="1132" y="0"/>
                  </a:lnTo>
                  <a:cubicBezTo>
                    <a:pt x="584" y="167"/>
                    <a:pt x="155" y="596"/>
                    <a:pt x="0" y="1143"/>
                  </a:cubicBezTo>
                  <a:cubicBezTo>
                    <a:pt x="131" y="917"/>
                    <a:pt x="298" y="691"/>
                    <a:pt x="477" y="488"/>
                  </a:cubicBezTo>
                  <a:cubicBezTo>
                    <a:pt x="679" y="310"/>
                    <a:pt x="893" y="143"/>
                    <a:pt x="113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a:off x="3258709" y="2627978"/>
              <a:ext cx="218139" cy="249577"/>
            </a:xfrm>
            <a:custGeom>
              <a:rect b="b" l="l" r="r" t="t"/>
              <a:pathLst>
                <a:path extrusionOk="0" h="5954" w="5204">
                  <a:moveTo>
                    <a:pt x="464" y="0"/>
                  </a:moveTo>
                  <a:lnTo>
                    <a:pt x="464" y="0"/>
                  </a:lnTo>
                  <a:cubicBezTo>
                    <a:pt x="453" y="24"/>
                    <a:pt x="441" y="48"/>
                    <a:pt x="429" y="72"/>
                  </a:cubicBezTo>
                  <a:lnTo>
                    <a:pt x="333" y="274"/>
                  </a:lnTo>
                  <a:lnTo>
                    <a:pt x="0" y="1048"/>
                  </a:lnTo>
                  <a:lnTo>
                    <a:pt x="0" y="1060"/>
                  </a:lnTo>
                  <a:lnTo>
                    <a:pt x="12" y="1084"/>
                  </a:lnTo>
                  <a:cubicBezTo>
                    <a:pt x="488" y="1667"/>
                    <a:pt x="1155" y="2512"/>
                    <a:pt x="1917" y="3453"/>
                  </a:cubicBezTo>
                  <a:lnTo>
                    <a:pt x="2739" y="4465"/>
                  </a:lnTo>
                  <a:lnTo>
                    <a:pt x="4501" y="5549"/>
                  </a:lnTo>
                  <a:lnTo>
                    <a:pt x="5013" y="5858"/>
                  </a:lnTo>
                  <a:cubicBezTo>
                    <a:pt x="5072" y="5894"/>
                    <a:pt x="5132" y="5930"/>
                    <a:pt x="5203" y="5953"/>
                  </a:cubicBezTo>
                  <a:cubicBezTo>
                    <a:pt x="5144" y="5918"/>
                    <a:pt x="5084" y="5882"/>
                    <a:pt x="5025" y="5846"/>
                  </a:cubicBezTo>
                  <a:lnTo>
                    <a:pt x="4536" y="5513"/>
                  </a:lnTo>
                  <a:lnTo>
                    <a:pt x="2786" y="4406"/>
                  </a:lnTo>
                  <a:lnTo>
                    <a:pt x="2798" y="4406"/>
                  </a:lnTo>
                  <a:lnTo>
                    <a:pt x="1977" y="3393"/>
                  </a:lnTo>
                  <a:cubicBezTo>
                    <a:pt x="1232" y="2471"/>
                    <a:pt x="545" y="1631"/>
                    <a:pt x="69" y="1048"/>
                  </a:cubicBezTo>
                  <a:lnTo>
                    <a:pt x="69" y="1048"/>
                  </a:lnTo>
                  <a:cubicBezTo>
                    <a:pt x="195" y="737"/>
                    <a:pt x="288" y="483"/>
                    <a:pt x="369" y="286"/>
                  </a:cubicBezTo>
                  <a:cubicBezTo>
                    <a:pt x="393" y="203"/>
                    <a:pt x="417" y="131"/>
                    <a:pt x="441" y="72"/>
                  </a:cubicBezTo>
                  <a:cubicBezTo>
                    <a:pt x="453" y="48"/>
                    <a:pt x="464" y="24"/>
                    <a:pt x="46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7"/>
            <p:cNvSpPr/>
            <p:nvPr/>
          </p:nvSpPr>
          <p:spPr>
            <a:xfrm>
              <a:off x="3440332" y="2655895"/>
              <a:ext cx="71930" cy="248613"/>
            </a:xfrm>
            <a:custGeom>
              <a:rect b="b" l="l" r="r" t="t"/>
              <a:pathLst>
                <a:path extrusionOk="0" h="5931" w="1716">
                  <a:moveTo>
                    <a:pt x="1" y="1"/>
                  </a:moveTo>
                  <a:cubicBezTo>
                    <a:pt x="25" y="72"/>
                    <a:pt x="61" y="156"/>
                    <a:pt x="108" y="227"/>
                  </a:cubicBezTo>
                  <a:lnTo>
                    <a:pt x="418" y="834"/>
                  </a:lnTo>
                  <a:cubicBezTo>
                    <a:pt x="680" y="1346"/>
                    <a:pt x="1061" y="2049"/>
                    <a:pt x="1477" y="2823"/>
                  </a:cubicBezTo>
                  <a:cubicBezTo>
                    <a:pt x="1536" y="2928"/>
                    <a:pt x="1583" y="3034"/>
                    <a:pt x="1641" y="3128"/>
                  </a:cubicBezTo>
                  <a:lnTo>
                    <a:pt x="1641" y="3128"/>
                  </a:lnTo>
                  <a:cubicBezTo>
                    <a:pt x="1523" y="3906"/>
                    <a:pt x="1417" y="4601"/>
                    <a:pt x="1358" y="5109"/>
                  </a:cubicBezTo>
                  <a:cubicBezTo>
                    <a:pt x="1323" y="5347"/>
                    <a:pt x="1299" y="5549"/>
                    <a:pt x="1275" y="5704"/>
                  </a:cubicBezTo>
                  <a:cubicBezTo>
                    <a:pt x="1263" y="5775"/>
                    <a:pt x="1263" y="5847"/>
                    <a:pt x="1263" y="5930"/>
                  </a:cubicBezTo>
                  <a:cubicBezTo>
                    <a:pt x="1287" y="5859"/>
                    <a:pt x="1299" y="5775"/>
                    <a:pt x="1299" y="5704"/>
                  </a:cubicBezTo>
                  <a:cubicBezTo>
                    <a:pt x="1323" y="5549"/>
                    <a:pt x="1358" y="5347"/>
                    <a:pt x="1394" y="5109"/>
                  </a:cubicBezTo>
                  <a:cubicBezTo>
                    <a:pt x="1477" y="4609"/>
                    <a:pt x="1596" y="3894"/>
                    <a:pt x="1715" y="3108"/>
                  </a:cubicBezTo>
                  <a:lnTo>
                    <a:pt x="1715" y="3097"/>
                  </a:lnTo>
                  <a:lnTo>
                    <a:pt x="1715" y="3085"/>
                  </a:lnTo>
                  <a:cubicBezTo>
                    <a:pt x="1656" y="2989"/>
                    <a:pt x="1608" y="2882"/>
                    <a:pt x="1549" y="2775"/>
                  </a:cubicBezTo>
                  <a:cubicBezTo>
                    <a:pt x="1132" y="2013"/>
                    <a:pt x="751" y="1311"/>
                    <a:pt x="465" y="811"/>
                  </a:cubicBezTo>
                  <a:lnTo>
                    <a:pt x="132" y="215"/>
                  </a:lnTo>
                  <a:cubicBezTo>
                    <a:pt x="96" y="132"/>
                    <a:pt x="49" y="60"/>
                    <a:pt x="1"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7"/>
            <p:cNvSpPr/>
            <p:nvPr/>
          </p:nvSpPr>
          <p:spPr>
            <a:xfrm>
              <a:off x="3241733" y="2653421"/>
              <a:ext cx="53948" cy="128309"/>
            </a:xfrm>
            <a:custGeom>
              <a:rect b="b" l="l" r="r" t="t"/>
              <a:pathLst>
                <a:path extrusionOk="0" h="3061" w="1287">
                  <a:moveTo>
                    <a:pt x="429" y="0"/>
                  </a:moveTo>
                  <a:lnTo>
                    <a:pt x="381" y="36"/>
                  </a:lnTo>
                  <a:cubicBezTo>
                    <a:pt x="227" y="155"/>
                    <a:pt x="119" y="334"/>
                    <a:pt x="84" y="524"/>
                  </a:cubicBezTo>
                  <a:lnTo>
                    <a:pt x="84" y="536"/>
                  </a:lnTo>
                  <a:cubicBezTo>
                    <a:pt x="0" y="977"/>
                    <a:pt x="191" y="1429"/>
                    <a:pt x="357" y="1834"/>
                  </a:cubicBezTo>
                  <a:lnTo>
                    <a:pt x="381" y="1905"/>
                  </a:lnTo>
                  <a:cubicBezTo>
                    <a:pt x="560" y="2310"/>
                    <a:pt x="762" y="2691"/>
                    <a:pt x="1000" y="3060"/>
                  </a:cubicBezTo>
                  <a:lnTo>
                    <a:pt x="1286" y="2882"/>
                  </a:lnTo>
                  <a:cubicBezTo>
                    <a:pt x="1072" y="2536"/>
                    <a:pt x="869" y="2167"/>
                    <a:pt x="703" y="1786"/>
                  </a:cubicBezTo>
                  <a:lnTo>
                    <a:pt x="667" y="1715"/>
                  </a:lnTo>
                  <a:cubicBezTo>
                    <a:pt x="524" y="1358"/>
                    <a:pt x="357" y="953"/>
                    <a:pt x="417" y="608"/>
                  </a:cubicBezTo>
                  <a:lnTo>
                    <a:pt x="417" y="596"/>
                  </a:lnTo>
                  <a:cubicBezTo>
                    <a:pt x="429" y="489"/>
                    <a:pt x="488" y="393"/>
                    <a:pt x="560" y="322"/>
                  </a:cubicBezTo>
                  <a:lnTo>
                    <a:pt x="560" y="310"/>
                  </a:lnTo>
                  <a:lnTo>
                    <a:pt x="584" y="286"/>
                  </a:lnTo>
                  <a:lnTo>
                    <a:pt x="560" y="250"/>
                  </a:lnTo>
                  <a:lnTo>
                    <a:pt x="560"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p:nvPr/>
          </p:nvSpPr>
          <p:spPr>
            <a:xfrm>
              <a:off x="3535692" y="3201394"/>
              <a:ext cx="43930" cy="514076"/>
            </a:xfrm>
            <a:custGeom>
              <a:rect b="b" l="l" r="r" t="t"/>
              <a:pathLst>
                <a:path extrusionOk="0" h="12264" w="1048">
                  <a:moveTo>
                    <a:pt x="0" y="0"/>
                  </a:moveTo>
                  <a:cubicBezTo>
                    <a:pt x="0" y="48"/>
                    <a:pt x="0" y="84"/>
                    <a:pt x="0" y="120"/>
                  </a:cubicBezTo>
                  <a:cubicBezTo>
                    <a:pt x="12" y="215"/>
                    <a:pt x="24" y="334"/>
                    <a:pt x="36" y="477"/>
                  </a:cubicBezTo>
                  <a:cubicBezTo>
                    <a:pt x="72" y="810"/>
                    <a:pt x="107" y="1251"/>
                    <a:pt x="167" y="1798"/>
                  </a:cubicBezTo>
                  <a:cubicBezTo>
                    <a:pt x="286" y="2906"/>
                    <a:pt x="441" y="4441"/>
                    <a:pt x="583" y="6132"/>
                  </a:cubicBezTo>
                  <a:cubicBezTo>
                    <a:pt x="714" y="7823"/>
                    <a:pt x="834" y="9359"/>
                    <a:pt x="905" y="10466"/>
                  </a:cubicBezTo>
                  <a:cubicBezTo>
                    <a:pt x="941" y="11014"/>
                    <a:pt x="976" y="11466"/>
                    <a:pt x="1000" y="11776"/>
                  </a:cubicBezTo>
                  <a:cubicBezTo>
                    <a:pt x="1012" y="11930"/>
                    <a:pt x="1024" y="12050"/>
                    <a:pt x="1024" y="12133"/>
                  </a:cubicBezTo>
                  <a:cubicBezTo>
                    <a:pt x="1024" y="12181"/>
                    <a:pt x="1036" y="12216"/>
                    <a:pt x="1048" y="12264"/>
                  </a:cubicBezTo>
                  <a:cubicBezTo>
                    <a:pt x="1048" y="12216"/>
                    <a:pt x="1048" y="12181"/>
                    <a:pt x="1048" y="12133"/>
                  </a:cubicBezTo>
                  <a:cubicBezTo>
                    <a:pt x="1036" y="12050"/>
                    <a:pt x="1036" y="11930"/>
                    <a:pt x="1036" y="11776"/>
                  </a:cubicBezTo>
                  <a:cubicBezTo>
                    <a:pt x="1024" y="11466"/>
                    <a:pt x="1000" y="11014"/>
                    <a:pt x="964" y="10466"/>
                  </a:cubicBezTo>
                  <a:cubicBezTo>
                    <a:pt x="905" y="9347"/>
                    <a:pt x="798" y="7823"/>
                    <a:pt x="655" y="6120"/>
                  </a:cubicBezTo>
                  <a:cubicBezTo>
                    <a:pt x="512" y="4430"/>
                    <a:pt x="357" y="2906"/>
                    <a:pt x="238" y="1798"/>
                  </a:cubicBezTo>
                  <a:cubicBezTo>
                    <a:pt x="167" y="1239"/>
                    <a:pt x="107" y="786"/>
                    <a:pt x="72" y="477"/>
                  </a:cubicBezTo>
                  <a:cubicBezTo>
                    <a:pt x="48" y="334"/>
                    <a:pt x="36" y="215"/>
                    <a:pt x="24" y="131"/>
                  </a:cubicBezTo>
                  <a:cubicBezTo>
                    <a:pt x="24" y="84"/>
                    <a:pt x="12" y="48"/>
                    <a:pt x="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
            <p:cNvSpPr/>
            <p:nvPr/>
          </p:nvSpPr>
          <p:spPr>
            <a:xfrm>
              <a:off x="3303601" y="3363108"/>
              <a:ext cx="143777" cy="73775"/>
            </a:xfrm>
            <a:custGeom>
              <a:rect b="b" l="l" r="r" t="t"/>
              <a:pathLst>
                <a:path extrusionOk="0" h="1760" w="3430">
                  <a:moveTo>
                    <a:pt x="3430" y="0"/>
                  </a:moveTo>
                  <a:lnTo>
                    <a:pt x="3430" y="0"/>
                  </a:lnTo>
                  <a:cubicBezTo>
                    <a:pt x="3263" y="95"/>
                    <a:pt x="3108" y="202"/>
                    <a:pt x="2953" y="322"/>
                  </a:cubicBezTo>
                  <a:cubicBezTo>
                    <a:pt x="2668" y="524"/>
                    <a:pt x="2275" y="810"/>
                    <a:pt x="1810" y="1072"/>
                  </a:cubicBezTo>
                  <a:cubicBezTo>
                    <a:pt x="1584" y="1203"/>
                    <a:pt x="1358" y="1310"/>
                    <a:pt x="1132" y="1417"/>
                  </a:cubicBezTo>
                  <a:cubicBezTo>
                    <a:pt x="941" y="1500"/>
                    <a:pt x="751" y="1560"/>
                    <a:pt x="548" y="1619"/>
                  </a:cubicBezTo>
                  <a:cubicBezTo>
                    <a:pt x="215" y="1715"/>
                    <a:pt x="1" y="1738"/>
                    <a:pt x="1" y="1750"/>
                  </a:cubicBezTo>
                  <a:cubicBezTo>
                    <a:pt x="24" y="1756"/>
                    <a:pt x="48" y="1759"/>
                    <a:pt x="74" y="1759"/>
                  </a:cubicBezTo>
                  <a:cubicBezTo>
                    <a:pt x="99" y="1759"/>
                    <a:pt x="126" y="1756"/>
                    <a:pt x="155" y="1750"/>
                  </a:cubicBezTo>
                  <a:cubicBezTo>
                    <a:pt x="286" y="1738"/>
                    <a:pt x="429" y="1715"/>
                    <a:pt x="572" y="1679"/>
                  </a:cubicBezTo>
                  <a:cubicBezTo>
                    <a:pt x="775" y="1631"/>
                    <a:pt x="965" y="1572"/>
                    <a:pt x="1156" y="1488"/>
                  </a:cubicBezTo>
                  <a:cubicBezTo>
                    <a:pt x="1394" y="1393"/>
                    <a:pt x="1632" y="1286"/>
                    <a:pt x="1846" y="1155"/>
                  </a:cubicBezTo>
                  <a:cubicBezTo>
                    <a:pt x="2251" y="917"/>
                    <a:pt x="2632" y="655"/>
                    <a:pt x="2989" y="369"/>
                  </a:cubicBezTo>
                  <a:cubicBezTo>
                    <a:pt x="3132" y="262"/>
                    <a:pt x="3239" y="167"/>
                    <a:pt x="3323" y="107"/>
                  </a:cubicBezTo>
                  <a:cubicBezTo>
                    <a:pt x="3394" y="48"/>
                    <a:pt x="3430" y="0"/>
                    <a:pt x="343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a:off x="3312571" y="3390018"/>
              <a:ext cx="145286" cy="77422"/>
            </a:xfrm>
            <a:custGeom>
              <a:rect b="b" l="l" r="r" t="t"/>
              <a:pathLst>
                <a:path extrusionOk="0" h="1847" w="3466">
                  <a:moveTo>
                    <a:pt x="3464" y="0"/>
                  </a:moveTo>
                  <a:cubicBezTo>
                    <a:pt x="3445" y="0"/>
                    <a:pt x="3303" y="176"/>
                    <a:pt x="3061" y="418"/>
                  </a:cubicBezTo>
                  <a:cubicBezTo>
                    <a:pt x="2716" y="739"/>
                    <a:pt x="2323" y="1013"/>
                    <a:pt x="1906" y="1239"/>
                  </a:cubicBezTo>
                  <a:cubicBezTo>
                    <a:pt x="1489" y="1465"/>
                    <a:pt x="1049" y="1620"/>
                    <a:pt x="584" y="1727"/>
                  </a:cubicBezTo>
                  <a:cubicBezTo>
                    <a:pt x="227" y="1811"/>
                    <a:pt x="1" y="1823"/>
                    <a:pt x="1" y="1846"/>
                  </a:cubicBezTo>
                  <a:lnTo>
                    <a:pt x="168" y="1846"/>
                  </a:lnTo>
                  <a:cubicBezTo>
                    <a:pt x="311" y="1835"/>
                    <a:pt x="453" y="1811"/>
                    <a:pt x="596" y="1787"/>
                  </a:cubicBezTo>
                  <a:cubicBezTo>
                    <a:pt x="1549" y="1620"/>
                    <a:pt x="2430" y="1156"/>
                    <a:pt x="3097" y="453"/>
                  </a:cubicBezTo>
                  <a:cubicBezTo>
                    <a:pt x="3204" y="358"/>
                    <a:pt x="3299" y="251"/>
                    <a:pt x="3382" y="132"/>
                  </a:cubicBezTo>
                  <a:cubicBezTo>
                    <a:pt x="3418" y="96"/>
                    <a:pt x="3454" y="49"/>
                    <a:pt x="3466" y="1"/>
                  </a:cubicBezTo>
                  <a:cubicBezTo>
                    <a:pt x="3465" y="1"/>
                    <a:pt x="3465" y="0"/>
                    <a:pt x="346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3305613" y="3431474"/>
              <a:ext cx="6036" cy="38480"/>
            </a:xfrm>
            <a:custGeom>
              <a:rect b="b" l="l" r="r" t="t"/>
              <a:pathLst>
                <a:path extrusionOk="0" h="918" w="144">
                  <a:moveTo>
                    <a:pt x="36" y="0"/>
                  </a:moveTo>
                  <a:cubicBezTo>
                    <a:pt x="0" y="155"/>
                    <a:pt x="0" y="310"/>
                    <a:pt x="36" y="465"/>
                  </a:cubicBezTo>
                  <a:cubicBezTo>
                    <a:pt x="36" y="619"/>
                    <a:pt x="60" y="762"/>
                    <a:pt x="119" y="917"/>
                  </a:cubicBezTo>
                  <a:cubicBezTo>
                    <a:pt x="143" y="607"/>
                    <a:pt x="119" y="298"/>
                    <a:pt x="3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p:nvPr/>
          </p:nvSpPr>
          <p:spPr>
            <a:xfrm>
              <a:off x="3263697" y="2305473"/>
              <a:ext cx="142771" cy="251170"/>
            </a:xfrm>
            <a:custGeom>
              <a:rect b="b" l="l" r="r" t="t"/>
              <a:pathLst>
                <a:path extrusionOk="0" h="5992" w="3406">
                  <a:moveTo>
                    <a:pt x="2426" y="0"/>
                  </a:moveTo>
                  <a:cubicBezTo>
                    <a:pt x="1307" y="0"/>
                    <a:pt x="624" y="617"/>
                    <a:pt x="417" y="1003"/>
                  </a:cubicBezTo>
                  <a:cubicBezTo>
                    <a:pt x="179" y="1408"/>
                    <a:pt x="36" y="1860"/>
                    <a:pt x="0" y="2324"/>
                  </a:cubicBezTo>
                  <a:cubicBezTo>
                    <a:pt x="0" y="2801"/>
                    <a:pt x="36" y="3277"/>
                    <a:pt x="119" y="3753"/>
                  </a:cubicBezTo>
                  <a:cubicBezTo>
                    <a:pt x="191" y="4313"/>
                    <a:pt x="274" y="4872"/>
                    <a:pt x="345" y="5432"/>
                  </a:cubicBezTo>
                  <a:cubicBezTo>
                    <a:pt x="357" y="5563"/>
                    <a:pt x="393" y="5682"/>
                    <a:pt x="441" y="5801"/>
                  </a:cubicBezTo>
                  <a:cubicBezTo>
                    <a:pt x="488" y="5908"/>
                    <a:pt x="595" y="5992"/>
                    <a:pt x="726" y="5992"/>
                  </a:cubicBezTo>
                  <a:lnTo>
                    <a:pt x="3405" y="146"/>
                  </a:lnTo>
                  <a:cubicBezTo>
                    <a:pt x="3049" y="43"/>
                    <a:pt x="2722" y="0"/>
                    <a:pt x="242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
            <p:cNvSpPr/>
            <p:nvPr/>
          </p:nvSpPr>
          <p:spPr>
            <a:xfrm>
              <a:off x="3252925" y="2470917"/>
              <a:ext cx="40744" cy="57678"/>
            </a:xfrm>
            <a:custGeom>
              <a:rect b="b" l="l" r="r" t="t"/>
              <a:pathLst>
                <a:path extrusionOk="0" h="1376" w="972">
                  <a:moveTo>
                    <a:pt x="626" y="1"/>
                  </a:moveTo>
                  <a:cubicBezTo>
                    <a:pt x="360" y="1"/>
                    <a:pt x="0" y="105"/>
                    <a:pt x="31" y="687"/>
                  </a:cubicBezTo>
                  <a:cubicBezTo>
                    <a:pt x="61" y="1263"/>
                    <a:pt x="433" y="1376"/>
                    <a:pt x="700" y="1376"/>
                  </a:cubicBezTo>
                  <a:cubicBezTo>
                    <a:pt x="853" y="1376"/>
                    <a:pt x="972" y="1339"/>
                    <a:pt x="972" y="1330"/>
                  </a:cubicBezTo>
                  <a:cubicBezTo>
                    <a:pt x="972" y="1306"/>
                    <a:pt x="900" y="32"/>
                    <a:pt x="900" y="32"/>
                  </a:cubicBezTo>
                  <a:cubicBezTo>
                    <a:pt x="892" y="32"/>
                    <a:pt x="773" y="1"/>
                    <a:pt x="626"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7"/>
            <p:cNvSpPr/>
            <p:nvPr/>
          </p:nvSpPr>
          <p:spPr>
            <a:xfrm>
              <a:off x="3262691" y="2483241"/>
              <a:ext cx="18989" cy="32654"/>
            </a:xfrm>
            <a:custGeom>
              <a:rect b="b" l="l" r="r" t="t"/>
              <a:pathLst>
                <a:path extrusionOk="0" h="779" w="453">
                  <a:moveTo>
                    <a:pt x="215" y="0"/>
                  </a:moveTo>
                  <a:cubicBezTo>
                    <a:pt x="143" y="12"/>
                    <a:pt x="84" y="72"/>
                    <a:pt x="48" y="143"/>
                  </a:cubicBezTo>
                  <a:cubicBezTo>
                    <a:pt x="24" y="227"/>
                    <a:pt x="0" y="310"/>
                    <a:pt x="12" y="405"/>
                  </a:cubicBezTo>
                  <a:cubicBezTo>
                    <a:pt x="12" y="560"/>
                    <a:pt x="108" y="715"/>
                    <a:pt x="262" y="774"/>
                  </a:cubicBezTo>
                  <a:cubicBezTo>
                    <a:pt x="275" y="777"/>
                    <a:pt x="288" y="779"/>
                    <a:pt x="301" y="779"/>
                  </a:cubicBezTo>
                  <a:cubicBezTo>
                    <a:pt x="335" y="779"/>
                    <a:pt x="370" y="768"/>
                    <a:pt x="405" y="750"/>
                  </a:cubicBezTo>
                  <a:cubicBezTo>
                    <a:pt x="441" y="727"/>
                    <a:pt x="453" y="703"/>
                    <a:pt x="441" y="703"/>
                  </a:cubicBezTo>
                  <a:lnTo>
                    <a:pt x="441" y="703"/>
                  </a:lnTo>
                  <a:cubicBezTo>
                    <a:pt x="441" y="703"/>
                    <a:pt x="429" y="715"/>
                    <a:pt x="405" y="727"/>
                  </a:cubicBezTo>
                  <a:cubicBezTo>
                    <a:pt x="380" y="735"/>
                    <a:pt x="349" y="744"/>
                    <a:pt x="320" y="744"/>
                  </a:cubicBezTo>
                  <a:cubicBezTo>
                    <a:pt x="308" y="744"/>
                    <a:pt x="297" y="742"/>
                    <a:pt x="286" y="739"/>
                  </a:cubicBezTo>
                  <a:cubicBezTo>
                    <a:pt x="167" y="667"/>
                    <a:pt x="84" y="536"/>
                    <a:pt x="84" y="393"/>
                  </a:cubicBezTo>
                  <a:cubicBezTo>
                    <a:pt x="84" y="322"/>
                    <a:pt x="96" y="239"/>
                    <a:pt x="119" y="167"/>
                  </a:cubicBezTo>
                  <a:cubicBezTo>
                    <a:pt x="131" y="108"/>
                    <a:pt x="179" y="60"/>
                    <a:pt x="238" y="48"/>
                  </a:cubicBezTo>
                  <a:cubicBezTo>
                    <a:pt x="247" y="45"/>
                    <a:pt x="256" y="44"/>
                    <a:pt x="265" y="44"/>
                  </a:cubicBezTo>
                  <a:cubicBezTo>
                    <a:pt x="291" y="44"/>
                    <a:pt x="316" y="57"/>
                    <a:pt x="334" y="84"/>
                  </a:cubicBezTo>
                  <a:cubicBezTo>
                    <a:pt x="346" y="108"/>
                    <a:pt x="334" y="119"/>
                    <a:pt x="346" y="131"/>
                  </a:cubicBezTo>
                  <a:cubicBezTo>
                    <a:pt x="346" y="131"/>
                    <a:pt x="358" y="108"/>
                    <a:pt x="346" y="72"/>
                  </a:cubicBezTo>
                  <a:cubicBezTo>
                    <a:pt x="334" y="48"/>
                    <a:pt x="322" y="36"/>
                    <a:pt x="310" y="24"/>
                  </a:cubicBezTo>
                  <a:cubicBezTo>
                    <a:pt x="274" y="0"/>
                    <a:pt x="250" y="0"/>
                    <a:pt x="21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7"/>
            <p:cNvSpPr/>
            <p:nvPr/>
          </p:nvSpPr>
          <p:spPr>
            <a:xfrm>
              <a:off x="3279164" y="2318551"/>
              <a:ext cx="205144" cy="370341"/>
            </a:xfrm>
            <a:custGeom>
              <a:rect b="b" l="l" r="r" t="t"/>
              <a:pathLst>
                <a:path extrusionOk="0" h="8835" w="4894">
                  <a:moveTo>
                    <a:pt x="2191" y="0"/>
                  </a:moveTo>
                  <a:cubicBezTo>
                    <a:pt x="2183" y="0"/>
                    <a:pt x="2175" y="0"/>
                    <a:pt x="2167" y="0"/>
                  </a:cubicBezTo>
                  <a:lnTo>
                    <a:pt x="2048" y="0"/>
                  </a:lnTo>
                  <a:cubicBezTo>
                    <a:pt x="679" y="108"/>
                    <a:pt x="0" y="1334"/>
                    <a:pt x="143" y="2691"/>
                  </a:cubicBezTo>
                  <a:lnTo>
                    <a:pt x="334" y="7049"/>
                  </a:lnTo>
                  <a:lnTo>
                    <a:pt x="3596" y="8835"/>
                  </a:lnTo>
                  <a:lnTo>
                    <a:pt x="3584" y="6882"/>
                  </a:lnTo>
                  <a:cubicBezTo>
                    <a:pt x="3584" y="6882"/>
                    <a:pt x="4894" y="6656"/>
                    <a:pt x="4894" y="5334"/>
                  </a:cubicBezTo>
                  <a:cubicBezTo>
                    <a:pt x="4894" y="4703"/>
                    <a:pt x="4775" y="3394"/>
                    <a:pt x="4656" y="2215"/>
                  </a:cubicBezTo>
                  <a:cubicBezTo>
                    <a:pt x="4525" y="949"/>
                    <a:pt x="3466" y="0"/>
                    <a:pt x="2191"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p:cNvSpPr/>
            <p:nvPr/>
          </p:nvSpPr>
          <p:spPr>
            <a:xfrm>
              <a:off x="3357506" y="2588032"/>
              <a:ext cx="71930" cy="34582"/>
            </a:xfrm>
            <a:custGeom>
              <a:rect b="b" l="l" r="r" t="t"/>
              <a:pathLst>
                <a:path extrusionOk="0" h="825" w="1716">
                  <a:moveTo>
                    <a:pt x="1" y="1"/>
                  </a:moveTo>
                  <a:cubicBezTo>
                    <a:pt x="1" y="1"/>
                    <a:pt x="351" y="825"/>
                    <a:pt x="1454" y="825"/>
                  </a:cubicBezTo>
                  <a:cubicBezTo>
                    <a:pt x="1537" y="825"/>
                    <a:pt x="1624" y="820"/>
                    <a:pt x="1715" y="810"/>
                  </a:cubicBezTo>
                  <a:lnTo>
                    <a:pt x="1715" y="453"/>
                  </a:lnTo>
                  <a:cubicBezTo>
                    <a:pt x="1674" y="455"/>
                    <a:pt x="1634" y="456"/>
                    <a:pt x="1594" y="456"/>
                  </a:cubicBezTo>
                  <a:cubicBezTo>
                    <a:pt x="1029" y="456"/>
                    <a:pt x="478" y="301"/>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p:nvPr/>
          </p:nvSpPr>
          <p:spPr>
            <a:xfrm>
              <a:off x="3440332" y="2440318"/>
              <a:ext cx="16012" cy="15048"/>
            </a:xfrm>
            <a:custGeom>
              <a:rect b="b" l="l" r="r" t="t"/>
              <a:pathLst>
                <a:path extrusionOk="0" h="359" w="382">
                  <a:moveTo>
                    <a:pt x="180" y="0"/>
                  </a:moveTo>
                  <a:cubicBezTo>
                    <a:pt x="72" y="12"/>
                    <a:pt x="1" y="96"/>
                    <a:pt x="1" y="203"/>
                  </a:cubicBezTo>
                  <a:cubicBezTo>
                    <a:pt x="12" y="291"/>
                    <a:pt x="84" y="359"/>
                    <a:pt x="180" y="359"/>
                  </a:cubicBezTo>
                  <a:cubicBezTo>
                    <a:pt x="188" y="359"/>
                    <a:pt x="196" y="359"/>
                    <a:pt x="203" y="358"/>
                  </a:cubicBezTo>
                  <a:cubicBezTo>
                    <a:pt x="299" y="358"/>
                    <a:pt x="382" y="274"/>
                    <a:pt x="370" y="167"/>
                  </a:cubicBezTo>
                  <a:cubicBezTo>
                    <a:pt x="370" y="72"/>
                    <a:pt x="275" y="0"/>
                    <a:pt x="18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a:off x="3431865" y="2427324"/>
              <a:ext cx="32486" cy="8719"/>
            </a:xfrm>
            <a:custGeom>
              <a:rect b="b" l="l" r="r" t="t"/>
              <a:pathLst>
                <a:path extrusionOk="0" h="208" w="775">
                  <a:moveTo>
                    <a:pt x="393" y="1"/>
                  </a:moveTo>
                  <a:cubicBezTo>
                    <a:pt x="286" y="13"/>
                    <a:pt x="179" y="37"/>
                    <a:pt x="96" y="108"/>
                  </a:cubicBezTo>
                  <a:cubicBezTo>
                    <a:pt x="36" y="156"/>
                    <a:pt x="1" y="179"/>
                    <a:pt x="24" y="203"/>
                  </a:cubicBezTo>
                  <a:cubicBezTo>
                    <a:pt x="26" y="206"/>
                    <a:pt x="29" y="207"/>
                    <a:pt x="33" y="207"/>
                  </a:cubicBezTo>
                  <a:cubicBezTo>
                    <a:pt x="71" y="207"/>
                    <a:pt x="213" y="131"/>
                    <a:pt x="393" y="120"/>
                  </a:cubicBezTo>
                  <a:cubicBezTo>
                    <a:pt x="567" y="120"/>
                    <a:pt x="697" y="199"/>
                    <a:pt x="745" y="199"/>
                  </a:cubicBezTo>
                  <a:cubicBezTo>
                    <a:pt x="753" y="199"/>
                    <a:pt x="759" y="197"/>
                    <a:pt x="763" y="191"/>
                  </a:cubicBezTo>
                  <a:cubicBezTo>
                    <a:pt x="774" y="179"/>
                    <a:pt x="751" y="144"/>
                    <a:pt x="691" y="96"/>
                  </a:cubicBezTo>
                  <a:cubicBezTo>
                    <a:pt x="596" y="37"/>
                    <a:pt x="501" y="1"/>
                    <a:pt x="393"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a:off x="3358009" y="2442247"/>
              <a:ext cx="16012" cy="15132"/>
            </a:xfrm>
            <a:custGeom>
              <a:rect b="b" l="l" r="r" t="t"/>
              <a:pathLst>
                <a:path extrusionOk="0" h="361" w="382">
                  <a:moveTo>
                    <a:pt x="200" y="1"/>
                  </a:moveTo>
                  <a:cubicBezTo>
                    <a:pt x="193" y="1"/>
                    <a:pt x="186" y="1"/>
                    <a:pt x="179" y="2"/>
                  </a:cubicBezTo>
                  <a:cubicBezTo>
                    <a:pt x="72" y="2"/>
                    <a:pt x="0" y="85"/>
                    <a:pt x="0" y="193"/>
                  </a:cubicBezTo>
                  <a:cubicBezTo>
                    <a:pt x="0" y="193"/>
                    <a:pt x="0" y="193"/>
                    <a:pt x="0" y="204"/>
                  </a:cubicBezTo>
                  <a:cubicBezTo>
                    <a:pt x="11" y="293"/>
                    <a:pt x="84" y="361"/>
                    <a:pt x="170" y="361"/>
                  </a:cubicBezTo>
                  <a:cubicBezTo>
                    <a:pt x="177" y="361"/>
                    <a:pt x="184" y="360"/>
                    <a:pt x="191" y="359"/>
                  </a:cubicBezTo>
                  <a:cubicBezTo>
                    <a:pt x="298" y="347"/>
                    <a:pt x="381" y="264"/>
                    <a:pt x="370" y="169"/>
                  </a:cubicBezTo>
                  <a:cubicBezTo>
                    <a:pt x="370" y="157"/>
                    <a:pt x="370" y="157"/>
                    <a:pt x="370" y="157"/>
                  </a:cubicBezTo>
                  <a:cubicBezTo>
                    <a:pt x="359" y="69"/>
                    <a:pt x="286" y="1"/>
                    <a:pt x="20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a:off x="3347027" y="2428163"/>
              <a:ext cx="32486" cy="10312"/>
            </a:xfrm>
            <a:custGeom>
              <a:rect b="b" l="l" r="r" t="t"/>
              <a:pathLst>
                <a:path extrusionOk="0" h="246" w="775">
                  <a:moveTo>
                    <a:pt x="457" y="0"/>
                  </a:moveTo>
                  <a:cubicBezTo>
                    <a:pt x="432" y="0"/>
                    <a:pt x="407" y="2"/>
                    <a:pt x="382" y="5"/>
                  </a:cubicBezTo>
                  <a:cubicBezTo>
                    <a:pt x="274" y="17"/>
                    <a:pt x="179" y="52"/>
                    <a:pt x="96" y="124"/>
                  </a:cubicBezTo>
                  <a:cubicBezTo>
                    <a:pt x="36" y="183"/>
                    <a:pt x="1" y="219"/>
                    <a:pt x="36" y="243"/>
                  </a:cubicBezTo>
                  <a:cubicBezTo>
                    <a:pt x="38" y="245"/>
                    <a:pt x="41" y="246"/>
                    <a:pt x="45" y="246"/>
                  </a:cubicBezTo>
                  <a:cubicBezTo>
                    <a:pt x="84" y="246"/>
                    <a:pt x="209" y="144"/>
                    <a:pt x="393" y="112"/>
                  </a:cubicBezTo>
                  <a:cubicBezTo>
                    <a:pt x="419" y="109"/>
                    <a:pt x="444" y="108"/>
                    <a:pt x="468" y="108"/>
                  </a:cubicBezTo>
                  <a:cubicBezTo>
                    <a:pt x="609" y="108"/>
                    <a:pt x="716" y="152"/>
                    <a:pt x="751" y="152"/>
                  </a:cubicBezTo>
                  <a:cubicBezTo>
                    <a:pt x="757" y="152"/>
                    <a:pt x="761" y="151"/>
                    <a:pt x="763" y="148"/>
                  </a:cubicBezTo>
                  <a:cubicBezTo>
                    <a:pt x="774" y="148"/>
                    <a:pt x="751" y="100"/>
                    <a:pt x="679" y="52"/>
                  </a:cubicBezTo>
                  <a:cubicBezTo>
                    <a:pt x="615" y="16"/>
                    <a:pt x="538" y="0"/>
                    <a:pt x="457"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3406422" y="2433318"/>
              <a:ext cx="26995" cy="70757"/>
            </a:xfrm>
            <a:custGeom>
              <a:rect b="b" l="l" r="r" t="t"/>
              <a:pathLst>
                <a:path extrusionOk="0" h="1688" w="644">
                  <a:moveTo>
                    <a:pt x="0" y="1"/>
                  </a:moveTo>
                  <a:lnTo>
                    <a:pt x="0" y="1"/>
                  </a:lnTo>
                  <a:cubicBezTo>
                    <a:pt x="84" y="346"/>
                    <a:pt x="215" y="691"/>
                    <a:pt x="358" y="1025"/>
                  </a:cubicBezTo>
                  <a:lnTo>
                    <a:pt x="524" y="1418"/>
                  </a:lnTo>
                  <a:cubicBezTo>
                    <a:pt x="548" y="1453"/>
                    <a:pt x="560" y="1513"/>
                    <a:pt x="560" y="1560"/>
                  </a:cubicBezTo>
                  <a:cubicBezTo>
                    <a:pt x="548" y="1596"/>
                    <a:pt x="500" y="1620"/>
                    <a:pt x="453" y="1620"/>
                  </a:cubicBezTo>
                  <a:cubicBezTo>
                    <a:pt x="346" y="1620"/>
                    <a:pt x="227" y="1644"/>
                    <a:pt x="119" y="1680"/>
                  </a:cubicBezTo>
                  <a:cubicBezTo>
                    <a:pt x="169" y="1684"/>
                    <a:pt x="216" y="1687"/>
                    <a:pt x="262" y="1687"/>
                  </a:cubicBezTo>
                  <a:cubicBezTo>
                    <a:pt x="327" y="1687"/>
                    <a:pt x="390" y="1682"/>
                    <a:pt x="453" y="1668"/>
                  </a:cubicBezTo>
                  <a:cubicBezTo>
                    <a:pt x="489" y="1668"/>
                    <a:pt x="512" y="1668"/>
                    <a:pt x="536" y="1656"/>
                  </a:cubicBezTo>
                  <a:cubicBezTo>
                    <a:pt x="584" y="1644"/>
                    <a:pt x="608" y="1620"/>
                    <a:pt x="619" y="1584"/>
                  </a:cubicBezTo>
                  <a:cubicBezTo>
                    <a:pt x="643" y="1513"/>
                    <a:pt x="631" y="1441"/>
                    <a:pt x="596" y="1382"/>
                  </a:cubicBezTo>
                  <a:cubicBezTo>
                    <a:pt x="548" y="1251"/>
                    <a:pt x="489" y="1120"/>
                    <a:pt x="441" y="989"/>
                  </a:cubicBezTo>
                  <a:cubicBezTo>
                    <a:pt x="322" y="644"/>
                    <a:pt x="167" y="310"/>
                    <a:pt x="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7"/>
            <p:cNvSpPr/>
            <p:nvPr/>
          </p:nvSpPr>
          <p:spPr>
            <a:xfrm>
              <a:off x="3384961" y="2510193"/>
              <a:ext cx="29468" cy="23977"/>
            </a:xfrm>
            <a:custGeom>
              <a:rect b="b" l="l" r="r" t="t"/>
              <a:pathLst>
                <a:path extrusionOk="0" h="572" w="703">
                  <a:moveTo>
                    <a:pt x="36" y="0"/>
                  </a:moveTo>
                  <a:cubicBezTo>
                    <a:pt x="24" y="0"/>
                    <a:pt x="0" y="48"/>
                    <a:pt x="12" y="143"/>
                  </a:cubicBezTo>
                  <a:cubicBezTo>
                    <a:pt x="36" y="274"/>
                    <a:pt x="96" y="381"/>
                    <a:pt x="191" y="453"/>
                  </a:cubicBezTo>
                  <a:cubicBezTo>
                    <a:pt x="298" y="536"/>
                    <a:pt x="417" y="572"/>
                    <a:pt x="548" y="572"/>
                  </a:cubicBezTo>
                  <a:cubicBezTo>
                    <a:pt x="643" y="572"/>
                    <a:pt x="703" y="560"/>
                    <a:pt x="703" y="524"/>
                  </a:cubicBezTo>
                  <a:cubicBezTo>
                    <a:pt x="691" y="500"/>
                    <a:pt x="465" y="524"/>
                    <a:pt x="274" y="369"/>
                  </a:cubicBezTo>
                  <a:cubicBezTo>
                    <a:pt x="84" y="215"/>
                    <a:pt x="72" y="0"/>
                    <a:pt x="3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7"/>
            <p:cNvSpPr/>
            <p:nvPr/>
          </p:nvSpPr>
          <p:spPr>
            <a:xfrm>
              <a:off x="3339524" y="2391905"/>
              <a:ext cx="40492" cy="11779"/>
            </a:xfrm>
            <a:custGeom>
              <a:rect b="b" l="l" r="r" t="t"/>
              <a:pathLst>
                <a:path extrusionOk="0" h="281" w="966">
                  <a:moveTo>
                    <a:pt x="596" y="1"/>
                  </a:moveTo>
                  <a:cubicBezTo>
                    <a:pt x="557" y="1"/>
                    <a:pt x="517" y="5"/>
                    <a:pt x="477" y="12"/>
                  </a:cubicBezTo>
                  <a:cubicBezTo>
                    <a:pt x="358" y="24"/>
                    <a:pt x="239" y="72"/>
                    <a:pt x="132" y="132"/>
                  </a:cubicBezTo>
                  <a:cubicBezTo>
                    <a:pt x="60" y="191"/>
                    <a:pt x="1" y="215"/>
                    <a:pt x="37" y="262"/>
                  </a:cubicBezTo>
                  <a:cubicBezTo>
                    <a:pt x="46" y="275"/>
                    <a:pt x="66" y="280"/>
                    <a:pt x="96" y="280"/>
                  </a:cubicBezTo>
                  <a:cubicBezTo>
                    <a:pt x="177" y="280"/>
                    <a:pt x="326" y="241"/>
                    <a:pt x="501" y="215"/>
                  </a:cubicBezTo>
                  <a:cubicBezTo>
                    <a:pt x="739" y="179"/>
                    <a:pt x="942" y="203"/>
                    <a:pt x="953" y="143"/>
                  </a:cubicBezTo>
                  <a:cubicBezTo>
                    <a:pt x="965" y="120"/>
                    <a:pt x="918" y="84"/>
                    <a:pt x="834" y="48"/>
                  </a:cubicBezTo>
                  <a:cubicBezTo>
                    <a:pt x="755" y="16"/>
                    <a:pt x="676" y="1"/>
                    <a:pt x="596"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7"/>
            <p:cNvSpPr/>
            <p:nvPr/>
          </p:nvSpPr>
          <p:spPr>
            <a:xfrm>
              <a:off x="3429392" y="2405276"/>
              <a:ext cx="30474" cy="9515"/>
            </a:xfrm>
            <a:custGeom>
              <a:rect b="b" l="l" r="r" t="t"/>
              <a:pathLst>
                <a:path extrusionOk="0" h="227" w="727">
                  <a:moveTo>
                    <a:pt x="339" y="1"/>
                  </a:moveTo>
                  <a:cubicBezTo>
                    <a:pt x="249" y="1"/>
                    <a:pt x="168" y="33"/>
                    <a:pt x="95" y="74"/>
                  </a:cubicBezTo>
                  <a:cubicBezTo>
                    <a:pt x="36" y="122"/>
                    <a:pt x="0" y="146"/>
                    <a:pt x="36" y="194"/>
                  </a:cubicBezTo>
                  <a:cubicBezTo>
                    <a:pt x="45" y="213"/>
                    <a:pt x="74" y="218"/>
                    <a:pt x="115" y="218"/>
                  </a:cubicBezTo>
                  <a:cubicBezTo>
                    <a:pt x="178" y="218"/>
                    <a:pt x="269" y="205"/>
                    <a:pt x="369" y="205"/>
                  </a:cubicBezTo>
                  <a:cubicBezTo>
                    <a:pt x="480" y="205"/>
                    <a:pt x="581" y="227"/>
                    <a:pt x="646" y="227"/>
                  </a:cubicBezTo>
                  <a:cubicBezTo>
                    <a:pt x="679" y="227"/>
                    <a:pt x="703" y="221"/>
                    <a:pt x="714" y="205"/>
                  </a:cubicBezTo>
                  <a:cubicBezTo>
                    <a:pt x="726" y="182"/>
                    <a:pt x="714" y="134"/>
                    <a:pt x="655" y="86"/>
                  </a:cubicBezTo>
                  <a:cubicBezTo>
                    <a:pt x="572" y="27"/>
                    <a:pt x="476" y="3"/>
                    <a:pt x="381" y="3"/>
                  </a:cubicBezTo>
                  <a:cubicBezTo>
                    <a:pt x="367" y="1"/>
                    <a:pt x="353" y="1"/>
                    <a:pt x="33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7"/>
            <p:cNvSpPr/>
            <p:nvPr/>
          </p:nvSpPr>
          <p:spPr>
            <a:xfrm>
              <a:off x="3272667" y="2308282"/>
              <a:ext cx="181209" cy="189509"/>
            </a:xfrm>
            <a:custGeom>
              <a:rect b="b" l="l" r="r" t="t"/>
              <a:pathLst>
                <a:path extrusionOk="0" h="4521" w="4323">
                  <a:moveTo>
                    <a:pt x="2690" y="0"/>
                  </a:moveTo>
                  <a:cubicBezTo>
                    <a:pt x="2417" y="0"/>
                    <a:pt x="2139" y="49"/>
                    <a:pt x="1858" y="91"/>
                  </a:cubicBezTo>
                  <a:cubicBezTo>
                    <a:pt x="1477" y="138"/>
                    <a:pt x="1108" y="281"/>
                    <a:pt x="798" y="507"/>
                  </a:cubicBezTo>
                  <a:cubicBezTo>
                    <a:pt x="322" y="888"/>
                    <a:pt x="36" y="1472"/>
                    <a:pt x="24" y="2091"/>
                  </a:cubicBezTo>
                  <a:cubicBezTo>
                    <a:pt x="0" y="2686"/>
                    <a:pt x="72" y="3281"/>
                    <a:pt x="227" y="3865"/>
                  </a:cubicBezTo>
                  <a:lnTo>
                    <a:pt x="274" y="3853"/>
                  </a:lnTo>
                  <a:lnTo>
                    <a:pt x="274" y="3853"/>
                  </a:lnTo>
                  <a:cubicBezTo>
                    <a:pt x="227" y="4008"/>
                    <a:pt x="227" y="4162"/>
                    <a:pt x="262" y="4305"/>
                  </a:cubicBezTo>
                  <a:cubicBezTo>
                    <a:pt x="302" y="4433"/>
                    <a:pt x="422" y="4520"/>
                    <a:pt x="550" y="4520"/>
                  </a:cubicBezTo>
                  <a:cubicBezTo>
                    <a:pt x="577" y="4520"/>
                    <a:pt x="604" y="4516"/>
                    <a:pt x="632" y="4508"/>
                  </a:cubicBezTo>
                  <a:cubicBezTo>
                    <a:pt x="786" y="4436"/>
                    <a:pt x="786" y="4210"/>
                    <a:pt x="786" y="4032"/>
                  </a:cubicBezTo>
                  <a:cubicBezTo>
                    <a:pt x="751" y="3424"/>
                    <a:pt x="751" y="2805"/>
                    <a:pt x="786" y="2198"/>
                  </a:cubicBezTo>
                  <a:cubicBezTo>
                    <a:pt x="822" y="1746"/>
                    <a:pt x="1072" y="1186"/>
                    <a:pt x="1429" y="972"/>
                  </a:cubicBezTo>
                  <a:cubicBezTo>
                    <a:pt x="1665" y="815"/>
                    <a:pt x="1927" y="763"/>
                    <a:pt x="2180" y="763"/>
                  </a:cubicBezTo>
                  <a:cubicBezTo>
                    <a:pt x="2616" y="763"/>
                    <a:pt x="3022" y="918"/>
                    <a:pt x="3203" y="948"/>
                  </a:cubicBezTo>
                  <a:cubicBezTo>
                    <a:pt x="3351" y="820"/>
                    <a:pt x="3494" y="769"/>
                    <a:pt x="3630" y="769"/>
                  </a:cubicBezTo>
                  <a:cubicBezTo>
                    <a:pt x="3900" y="769"/>
                    <a:pt x="4140" y="972"/>
                    <a:pt x="4322" y="1186"/>
                  </a:cubicBezTo>
                  <a:cubicBezTo>
                    <a:pt x="4203" y="698"/>
                    <a:pt x="3751" y="293"/>
                    <a:pt x="3287" y="102"/>
                  </a:cubicBezTo>
                  <a:cubicBezTo>
                    <a:pt x="3090" y="27"/>
                    <a:pt x="2891" y="0"/>
                    <a:pt x="269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7"/>
            <p:cNvSpPr/>
            <p:nvPr/>
          </p:nvSpPr>
          <p:spPr>
            <a:xfrm>
              <a:off x="3388943" y="2306396"/>
              <a:ext cx="90877" cy="66607"/>
            </a:xfrm>
            <a:custGeom>
              <a:rect b="b" l="l" r="r" t="t"/>
              <a:pathLst>
                <a:path extrusionOk="0" h="1589" w="2168">
                  <a:moveTo>
                    <a:pt x="1103" y="0"/>
                  </a:moveTo>
                  <a:cubicBezTo>
                    <a:pt x="690" y="0"/>
                    <a:pt x="281" y="180"/>
                    <a:pt x="1" y="528"/>
                  </a:cubicBezTo>
                  <a:lnTo>
                    <a:pt x="417" y="993"/>
                  </a:lnTo>
                  <a:cubicBezTo>
                    <a:pt x="666" y="993"/>
                    <a:pt x="870" y="839"/>
                    <a:pt x="1132" y="839"/>
                  </a:cubicBezTo>
                  <a:cubicBezTo>
                    <a:pt x="1170" y="839"/>
                    <a:pt x="1210" y="842"/>
                    <a:pt x="1251" y="850"/>
                  </a:cubicBezTo>
                  <a:cubicBezTo>
                    <a:pt x="1453" y="874"/>
                    <a:pt x="1644" y="1195"/>
                    <a:pt x="1810" y="1588"/>
                  </a:cubicBezTo>
                  <a:cubicBezTo>
                    <a:pt x="2084" y="1433"/>
                    <a:pt x="2168" y="1076"/>
                    <a:pt x="2001" y="802"/>
                  </a:cubicBezTo>
                  <a:cubicBezTo>
                    <a:pt x="1959" y="725"/>
                    <a:pt x="1897" y="665"/>
                    <a:pt x="1821" y="621"/>
                  </a:cubicBezTo>
                  <a:lnTo>
                    <a:pt x="1821" y="621"/>
                  </a:lnTo>
                  <a:cubicBezTo>
                    <a:pt x="1848" y="627"/>
                    <a:pt x="1876" y="632"/>
                    <a:pt x="1906" y="636"/>
                  </a:cubicBezTo>
                  <a:cubicBezTo>
                    <a:pt x="2001" y="636"/>
                    <a:pt x="2072" y="564"/>
                    <a:pt x="2084" y="469"/>
                  </a:cubicBezTo>
                  <a:cubicBezTo>
                    <a:pt x="2072" y="398"/>
                    <a:pt x="2037" y="338"/>
                    <a:pt x="1977" y="302"/>
                  </a:cubicBezTo>
                  <a:cubicBezTo>
                    <a:pt x="1718" y="99"/>
                    <a:pt x="1410" y="0"/>
                    <a:pt x="110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7"/>
            <p:cNvSpPr/>
            <p:nvPr/>
          </p:nvSpPr>
          <p:spPr>
            <a:xfrm>
              <a:off x="3405919" y="2315366"/>
              <a:ext cx="62918" cy="31187"/>
            </a:xfrm>
            <a:custGeom>
              <a:rect b="b" l="l" r="r" t="t"/>
              <a:pathLst>
                <a:path extrusionOk="0" h="744" w="1501">
                  <a:moveTo>
                    <a:pt x="897" y="0"/>
                  </a:moveTo>
                  <a:cubicBezTo>
                    <a:pt x="570" y="0"/>
                    <a:pt x="257" y="177"/>
                    <a:pt x="84" y="481"/>
                  </a:cubicBezTo>
                  <a:cubicBezTo>
                    <a:pt x="36" y="565"/>
                    <a:pt x="0" y="648"/>
                    <a:pt x="0" y="743"/>
                  </a:cubicBezTo>
                  <a:cubicBezTo>
                    <a:pt x="12" y="743"/>
                    <a:pt x="48" y="648"/>
                    <a:pt x="131" y="517"/>
                  </a:cubicBezTo>
                  <a:cubicBezTo>
                    <a:pt x="250" y="338"/>
                    <a:pt x="429" y="207"/>
                    <a:pt x="631" y="136"/>
                  </a:cubicBezTo>
                  <a:cubicBezTo>
                    <a:pt x="733" y="100"/>
                    <a:pt x="837" y="82"/>
                    <a:pt x="940" y="82"/>
                  </a:cubicBezTo>
                  <a:cubicBezTo>
                    <a:pt x="1042" y="82"/>
                    <a:pt x="1143" y="100"/>
                    <a:pt x="1239" y="136"/>
                  </a:cubicBezTo>
                  <a:cubicBezTo>
                    <a:pt x="1391" y="179"/>
                    <a:pt x="1473" y="233"/>
                    <a:pt x="1487" y="233"/>
                  </a:cubicBezTo>
                  <a:cubicBezTo>
                    <a:pt x="1488" y="233"/>
                    <a:pt x="1489" y="232"/>
                    <a:pt x="1489" y="231"/>
                  </a:cubicBezTo>
                  <a:cubicBezTo>
                    <a:pt x="1501" y="219"/>
                    <a:pt x="1429" y="148"/>
                    <a:pt x="1263" y="76"/>
                  </a:cubicBezTo>
                  <a:cubicBezTo>
                    <a:pt x="1143" y="25"/>
                    <a:pt x="1019" y="0"/>
                    <a:pt x="8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7"/>
            <p:cNvSpPr/>
            <p:nvPr/>
          </p:nvSpPr>
          <p:spPr>
            <a:xfrm>
              <a:off x="3405919" y="2328905"/>
              <a:ext cx="63924" cy="37600"/>
            </a:xfrm>
            <a:custGeom>
              <a:rect b="b" l="l" r="r" t="t"/>
              <a:pathLst>
                <a:path extrusionOk="0" h="897" w="1525">
                  <a:moveTo>
                    <a:pt x="762" y="0"/>
                  </a:moveTo>
                  <a:cubicBezTo>
                    <a:pt x="691" y="0"/>
                    <a:pt x="620" y="9"/>
                    <a:pt x="548" y="27"/>
                  </a:cubicBezTo>
                  <a:cubicBezTo>
                    <a:pt x="429" y="51"/>
                    <a:pt x="322" y="111"/>
                    <a:pt x="227" y="182"/>
                  </a:cubicBezTo>
                  <a:cubicBezTo>
                    <a:pt x="60" y="301"/>
                    <a:pt x="0" y="396"/>
                    <a:pt x="0" y="408"/>
                  </a:cubicBezTo>
                  <a:cubicBezTo>
                    <a:pt x="1" y="409"/>
                    <a:pt x="2" y="409"/>
                    <a:pt x="3" y="409"/>
                  </a:cubicBezTo>
                  <a:cubicBezTo>
                    <a:pt x="22" y="409"/>
                    <a:pt x="105" y="319"/>
                    <a:pt x="262" y="230"/>
                  </a:cubicBezTo>
                  <a:cubicBezTo>
                    <a:pt x="407" y="136"/>
                    <a:pt x="575" y="85"/>
                    <a:pt x="751" y="85"/>
                  </a:cubicBezTo>
                  <a:cubicBezTo>
                    <a:pt x="821" y="85"/>
                    <a:pt x="893" y="93"/>
                    <a:pt x="965" y="111"/>
                  </a:cubicBezTo>
                  <a:cubicBezTo>
                    <a:pt x="1084" y="134"/>
                    <a:pt x="1203" y="206"/>
                    <a:pt x="1286" y="301"/>
                  </a:cubicBezTo>
                  <a:cubicBezTo>
                    <a:pt x="1358" y="384"/>
                    <a:pt x="1405" y="492"/>
                    <a:pt x="1429" y="599"/>
                  </a:cubicBezTo>
                  <a:cubicBezTo>
                    <a:pt x="1453" y="694"/>
                    <a:pt x="1453" y="801"/>
                    <a:pt x="1429" y="896"/>
                  </a:cubicBezTo>
                  <a:cubicBezTo>
                    <a:pt x="1501" y="813"/>
                    <a:pt x="1524" y="694"/>
                    <a:pt x="1501" y="587"/>
                  </a:cubicBezTo>
                  <a:cubicBezTo>
                    <a:pt x="1477" y="468"/>
                    <a:pt x="1429" y="349"/>
                    <a:pt x="1358" y="253"/>
                  </a:cubicBezTo>
                  <a:cubicBezTo>
                    <a:pt x="1263" y="146"/>
                    <a:pt x="1132" y="63"/>
                    <a:pt x="977" y="27"/>
                  </a:cubicBezTo>
                  <a:cubicBezTo>
                    <a:pt x="905" y="9"/>
                    <a:pt x="834" y="0"/>
                    <a:pt x="7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7"/>
            <p:cNvSpPr/>
            <p:nvPr/>
          </p:nvSpPr>
          <p:spPr>
            <a:xfrm>
              <a:off x="3267176" y="2349989"/>
              <a:ext cx="60445" cy="107351"/>
            </a:xfrm>
            <a:custGeom>
              <a:rect b="b" l="l" r="r" t="t"/>
              <a:pathLst>
                <a:path extrusionOk="0" h="2561" w="1442">
                  <a:moveTo>
                    <a:pt x="1441" y="0"/>
                  </a:moveTo>
                  <a:cubicBezTo>
                    <a:pt x="1405" y="0"/>
                    <a:pt x="1370" y="12"/>
                    <a:pt x="1322" y="36"/>
                  </a:cubicBezTo>
                  <a:cubicBezTo>
                    <a:pt x="1227" y="84"/>
                    <a:pt x="1120" y="131"/>
                    <a:pt x="1024" y="203"/>
                  </a:cubicBezTo>
                  <a:cubicBezTo>
                    <a:pt x="715" y="405"/>
                    <a:pt x="453" y="691"/>
                    <a:pt x="274" y="1024"/>
                  </a:cubicBezTo>
                  <a:cubicBezTo>
                    <a:pt x="96" y="1358"/>
                    <a:pt x="1" y="1727"/>
                    <a:pt x="1" y="2108"/>
                  </a:cubicBezTo>
                  <a:cubicBezTo>
                    <a:pt x="1" y="2215"/>
                    <a:pt x="1" y="2334"/>
                    <a:pt x="24" y="2441"/>
                  </a:cubicBezTo>
                  <a:cubicBezTo>
                    <a:pt x="36" y="2525"/>
                    <a:pt x="60" y="2560"/>
                    <a:pt x="60" y="2560"/>
                  </a:cubicBezTo>
                  <a:cubicBezTo>
                    <a:pt x="72" y="2560"/>
                    <a:pt x="48" y="2382"/>
                    <a:pt x="60" y="2108"/>
                  </a:cubicBezTo>
                  <a:cubicBezTo>
                    <a:pt x="84" y="1358"/>
                    <a:pt x="453" y="679"/>
                    <a:pt x="1060" y="250"/>
                  </a:cubicBezTo>
                  <a:cubicBezTo>
                    <a:pt x="1286" y="84"/>
                    <a:pt x="1441" y="12"/>
                    <a:pt x="14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7"/>
            <p:cNvSpPr/>
            <p:nvPr/>
          </p:nvSpPr>
          <p:spPr>
            <a:xfrm>
              <a:off x="3273170" y="2387923"/>
              <a:ext cx="30474" cy="76374"/>
            </a:xfrm>
            <a:custGeom>
              <a:rect b="b" l="l" r="r" t="t"/>
              <a:pathLst>
                <a:path extrusionOk="0" h="1822" w="727">
                  <a:moveTo>
                    <a:pt x="727" y="0"/>
                  </a:moveTo>
                  <a:lnTo>
                    <a:pt x="727" y="0"/>
                  </a:lnTo>
                  <a:cubicBezTo>
                    <a:pt x="227" y="465"/>
                    <a:pt x="0" y="1155"/>
                    <a:pt x="119" y="1822"/>
                  </a:cubicBezTo>
                  <a:cubicBezTo>
                    <a:pt x="131" y="1500"/>
                    <a:pt x="179" y="1179"/>
                    <a:pt x="274" y="858"/>
                  </a:cubicBezTo>
                  <a:cubicBezTo>
                    <a:pt x="393" y="560"/>
                    <a:pt x="536" y="274"/>
                    <a:pt x="7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7"/>
            <p:cNvSpPr/>
            <p:nvPr/>
          </p:nvSpPr>
          <p:spPr>
            <a:xfrm>
              <a:off x="3770256" y="2689008"/>
              <a:ext cx="132795" cy="186030"/>
            </a:xfrm>
            <a:custGeom>
              <a:rect b="b" l="l" r="r" t="t"/>
              <a:pathLst>
                <a:path extrusionOk="0" h="4438" w="3168">
                  <a:moveTo>
                    <a:pt x="557" y="0"/>
                  </a:moveTo>
                  <a:cubicBezTo>
                    <a:pt x="528" y="0"/>
                    <a:pt x="500" y="4"/>
                    <a:pt x="476" y="9"/>
                  </a:cubicBezTo>
                  <a:cubicBezTo>
                    <a:pt x="429" y="21"/>
                    <a:pt x="393" y="68"/>
                    <a:pt x="405" y="116"/>
                  </a:cubicBezTo>
                  <a:cubicBezTo>
                    <a:pt x="405" y="128"/>
                    <a:pt x="405" y="128"/>
                    <a:pt x="417" y="128"/>
                  </a:cubicBezTo>
                  <a:cubicBezTo>
                    <a:pt x="488" y="318"/>
                    <a:pt x="560" y="521"/>
                    <a:pt x="619" y="711"/>
                  </a:cubicBezTo>
                  <a:cubicBezTo>
                    <a:pt x="655" y="854"/>
                    <a:pt x="548" y="1926"/>
                    <a:pt x="548" y="1926"/>
                  </a:cubicBezTo>
                  <a:lnTo>
                    <a:pt x="0" y="2664"/>
                  </a:lnTo>
                  <a:lnTo>
                    <a:pt x="1238" y="4438"/>
                  </a:lnTo>
                  <a:lnTo>
                    <a:pt x="1774" y="3640"/>
                  </a:lnTo>
                  <a:lnTo>
                    <a:pt x="2941" y="3128"/>
                  </a:lnTo>
                  <a:cubicBezTo>
                    <a:pt x="2941" y="3128"/>
                    <a:pt x="3155" y="2842"/>
                    <a:pt x="3131" y="2747"/>
                  </a:cubicBezTo>
                  <a:cubicBezTo>
                    <a:pt x="3119" y="2688"/>
                    <a:pt x="3072" y="2640"/>
                    <a:pt x="3024" y="2604"/>
                  </a:cubicBezTo>
                  <a:lnTo>
                    <a:pt x="3167" y="2402"/>
                  </a:lnTo>
                  <a:cubicBezTo>
                    <a:pt x="3167" y="2318"/>
                    <a:pt x="3155" y="2235"/>
                    <a:pt x="3131" y="2164"/>
                  </a:cubicBezTo>
                  <a:cubicBezTo>
                    <a:pt x="3096" y="2068"/>
                    <a:pt x="2905" y="2045"/>
                    <a:pt x="2905" y="2045"/>
                  </a:cubicBezTo>
                  <a:lnTo>
                    <a:pt x="2941" y="1985"/>
                  </a:lnTo>
                  <a:cubicBezTo>
                    <a:pt x="3000" y="1902"/>
                    <a:pt x="3012" y="1795"/>
                    <a:pt x="2965" y="1711"/>
                  </a:cubicBezTo>
                  <a:lnTo>
                    <a:pt x="2941" y="1676"/>
                  </a:lnTo>
                  <a:cubicBezTo>
                    <a:pt x="2893" y="1592"/>
                    <a:pt x="2810" y="1533"/>
                    <a:pt x="2727" y="1509"/>
                  </a:cubicBezTo>
                  <a:cubicBezTo>
                    <a:pt x="2727" y="1509"/>
                    <a:pt x="2858" y="1318"/>
                    <a:pt x="2834" y="1223"/>
                  </a:cubicBezTo>
                  <a:cubicBezTo>
                    <a:pt x="2755" y="1066"/>
                    <a:pt x="2602" y="972"/>
                    <a:pt x="2425" y="972"/>
                  </a:cubicBezTo>
                  <a:cubicBezTo>
                    <a:pt x="2414" y="972"/>
                    <a:pt x="2404" y="972"/>
                    <a:pt x="2393" y="973"/>
                  </a:cubicBezTo>
                  <a:cubicBezTo>
                    <a:pt x="2096" y="1033"/>
                    <a:pt x="1798" y="1128"/>
                    <a:pt x="1500" y="1235"/>
                  </a:cubicBezTo>
                  <a:cubicBezTo>
                    <a:pt x="1479" y="1243"/>
                    <a:pt x="1457" y="1247"/>
                    <a:pt x="1435" y="1247"/>
                  </a:cubicBezTo>
                  <a:cubicBezTo>
                    <a:pt x="1356" y="1247"/>
                    <a:pt x="1278" y="1199"/>
                    <a:pt x="1250" y="1116"/>
                  </a:cubicBezTo>
                  <a:cubicBezTo>
                    <a:pt x="1238" y="1116"/>
                    <a:pt x="1238" y="1104"/>
                    <a:pt x="1238" y="1092"/>
                  </a:cubicBezTo>
                  <a:cubicBezTo>
                    <a:pt x="1191" y="806"/>
                    <a:pt x="1083" y="521"/>
                    <a:pt x="953" y="271"/>
                  </a:cubicBezTo>
                  <a:cubicBezTo>
                    <a:pt x="820" y="52"/>
                    <a:pt x="672" y="0"/>
                    <a:pt x="557"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7"/>
            <p:cNvSpPr/>
            <p:nvPr/>
          </p:nvSpPr>
          <p:spPr>
            <a:xfrm>
              <a:off x="3831118" y="2737254"/>
              <a:ext cx="57427" cy="39989"/>
            </a:xfrm>
            <a:custGeom>
              <a:rect b="b" l="l" r="r" t="t"/>
              <a:pathLst>
                <a:path extrusionOk="0" h="954" w="1370">
                  <a:moveTo>
                    <a:pt x="1370" y="382"/>
                  </a:moveTo>
                  <a:lnTo>
                    <a:pt x="1346" y="394"/>
                  </a:lnTo>
                  <a:lnTo>
                    <a:pt x="1275" y="441"/>
                  </a:lnTo>
                  <a:lnTo>
                    <a:pt x="1346" y="405"/>
                  </a:lnTo>
                  <a:lnTo>
                    <a:pt x="1370" y="382"/>
                  </a:lnTo>
                  <a:close/>
                  <a:moveTo>
                    <a:pt x="870" y="1"/>
                  </a:moveTo>
                  <a:lnTo>
                    <a:pt x="798" y="36"/>
                  </a:lnTo>
                  <a:lnTo>
                    <a:pt x="536" y="191"/>
                  </a:lnTo>
                  <a:lnTo>
                    <a:pt x="358" y="298"/>
                  </a:lnTo>
                  <a:cubicBezTo>
                    <a:pt x="286" y="334"/>
                    <a:pt x="215" y="382"/>
                    <a:pt x="155" y="429"/>
                  </a:cubicBezTo>
                  <a:cubicBezTo>
                    <a:pt x="84" y="489"/>
                    <a:pt x="24" y="560"/>
                    <a:pt x="12" y="656"/>
                  </a:cubicBezTo>
                  <a:cubicBezTo>
                    <a:pt x="1" y="703"/>
                    <a:pt x="1" y="751"/>
                    <a:pt x="12" y="798"/>
                  </a:cubicBezTo>
                  <a:cubicBezTo>
                    <a:pt x="24" y="846"/>
                    <a:pt x="48" y="894"/>
                    <a:pt x="96" y="917"/>
                  </a:cubicBezTo>
                  <a:cubicBezTo>
                    <a:pt x="143" y="941"/>
                    <a:pt x="191" y="953"/>
                    <a:pt x="239" y="953"/>
                  </a:cubicBezTo>
                  <a:cubicBezTo>
                    <a:pt x="286" y="953"/>
                    <a:pt x="334" y="941"/>
                    <a:pt x="382" y="917"/>
                  </a:cubicBezTo>
                  <a:cubicBezTo>
                    <a:pt x="465" y="882"/>
                    <a:pt x="548" y="846"/>
                    <a:pt x="620" y="798"/>
                  </a:cubicBezTo>
                  <a:lnTo>
                    <a:pt x="1013" y="584"/>
                  </a:lnTo>
                  <a:lnTo>
                    <a:pt x="1275" y="441"/>
                  </a:lnTo>
                  <a:lnTo>
                    <a:pt x="1001" y="584"/>
                  </a:lnTo>
                  <a:lnTo>
                    <a:pt x="608" y="786"/>
                  </a:lnTo>
                  <a:cubicBezTo>
                    <a:pt x="536" y="822"/>
                    <a:pt x="453" y="870"/>
                    <a:pt x="370" y="906"/>
                  </a:cubicBezTo>
                  <a:cubicBezTo>
                    <a:pt x="334" y="929"/>
                    <a:pt x="286" y="941"/>
                    <a:pt x="239" y="941"/>
                  </a:cubicBezTo>
                  <a:cubicBezTo>
                    <a:pt x="191" y="941"/>
                    <a:pt x="155" y="929"/>
                    <a:pt x="108" y="906"/>
                  </a:cubicBezTo>
                  <a:cubicBezTo>
                    <a:pt x="36" y="846"/>
                    <a:pt x="12" y="751"/>
                    <a:pt x="36" y="667"/>
                  </a:cubicBezTo>
                  <a:cubicBezTo>
                    <a:pt x="60" y="584"/>
                    <a:pt x="108" y="501"/>
                    <a:pt x="167" y="453"/>
                  </a:cubicBezTo>
                  <a:cubicBezTo>
                    <a:pt x="239" y="405"/>
                    <a:pt x="298" y="358"/>
                    <a:pt x="370" y="322"/>
                  </a:cubicBezTo>
                  <a:lnTo>
                    <a:pt x="548" y="215"/>
                  </a:lnTo>
                  <a:lnTo>
                    <a:pt x="798" y="48"/>
                  </a:lnTo>
                  <a:lnTo>
                    <a:pt x="870" y="1"/>
                  </a:ln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7"/>
            <p:cNvSpPr/>
            <p:nvPr/>
          </p:nvSpPr>
          <p:spPr>
            <a:xfrm>
              <a:off x="3843106" y="2775692"/>
              <a:ext cx="52439" cy="17396"/>
            </a:xfrm>
            <a:custGeom>
              <a:rect b="b" l="l" r="r" t="t"/>
              <a:pathLst>
                <a:path extrusionOk="0" h="415" w="1251">
                  <a:moveTo>
                    <a:pt x="96" y="0"/>
                  </a:moveTo>
                  <a:lnTo>
                    <a:pt x="84" y="12"/>
                  </a:lnTo>
                  <a:cubicBezTo>
                    <a:pt x="72" y="24"/>
                    <a:pt x="60" y="36"/>
                    <a:pt x="48" y="48"/>
                  </a:cubicBezTo>
                  <a:cubicBezTo>
                    <a:pt x="12" y="96"/>
                    <a:pt x="0" y="155"/>
                    <a:pt x="12" y="215"/>
                  </a:cubicBezTo>
                  <a:cubicBezTo>
                    <a:pt x="24" y="298"/>
                    <a:pt x="96" y="381"/>
                    <a:pt x="179" y="405"/>
                  </a:cubicBezTo>
                  <a:cubicBezTo>
                    <a:pt x="209" y="411"/>
                    <a:pt x="238" y="414"/>
                    <a:pt x="267" y="414"/>
                  </a:cubicBezTo>
                  <a:cubicBezTo>
                    <a:pt x="295" y="414"/>
                    <a:pt x="322" y="411"/>
                    <a:pt x="346" y="405"/>
                  </a:cubicBezTo>
                  <a:cubicBezTo>
                    <a:pt x="405" y="393"/>
                    <a:pt x="453" y="370"/>
                    <a:pt x="500" y="346"/>
                  </a:cubicBezTo>
                  <a:cubicBezTo>
                    <a:pt x="715" y="262"/>
                    <a:pt x="905" y="179"/>
                    <a:pt x="1036" y="108"/>
                  </a:cubicBezTo>
                  <a:cubicBezTo>
                    <a:pt x="1096" y="84"/>
                    <a:pt x="1155" y="48"/>
                    <a:pt x="1191" y="36"/>
                  </a:cubicBezTo>
                  <a:cubicBezTo>
                    <a:pt x="1215" y="24"/>
                    <a:pt x="1227" y="12"/>
                    <a:pt x="1250" y="0"/>
                  </a:cubicBezTo>
                  <a:lnTo>
                    <a:pt x="1250" y="0"/>
                  </a:lnTo>
                  <a:cubicBezTo>
                    <a:pt x="1227" y="12"/>
                    <a:pt x="1203" y="12"/>
                    <a:pt x="1191" y="24"/>
                  </a:cubicBezTo>
                  <a:lnTo>
                    <a:pt x="1024" y="96"/>
                  </a:lnTo>
                  <a:cubicBezTo>
                    <a:pt x="893" y="155"/>
                    <a:pt x="703" y="239"/>
                    <a:pt x="488" y="322"/>
                  </a:cubicBezTo>
                  <a:cubicBezTo>
                    <a:pt x="441" y="346"/>
                    <a:pt x="393" y="370"/>
                    <a:pt x="334" y="381"/>
                  </a:cubicBezTo>
                  <a:cubicBezTo>
                    <a:pt x="310" y="387"/>
                    <a:pt x="286" y="390"/>
                    <a:pt x="262" y="390"/>
                  </a:cubicBezTo>
                  <a:cubicBezTo>
                    <a:pt x="238" y="390"/>
                    <a:pt x="215" y="387"/>
                    <a:pt x="191" y="381"/>
                  </a:cubicBezTo>
                  <a:cubicBezTo>
                    <a:pt x="107" y="358"/>
                    <a:pt x="48" y="298"/>
                    <a:pt x="24" y="215"/>
                  </a:cubicBezTo>
                  <a:cubicBezTo>
                    <a:pt x="12" y="155"/>
                    <a:pt x="24" y="96"/>
                    <a:pt x="60" y="48"/>
                  </a:cubicBezTo>
                  <a:cubicBezTo>
                    <a:pt x="83" y="13"/>
                    <a:pt x="95" y="1"/>
                    <a:pt x="9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7"/>
            <p:cNvSpPr/>
            <p:nvPr/>
          </p:nvSpPr>
          <p:spPr>
            <a:xfrm>
              <a:off x="3850567" y="2792668"/>
              <a:ext cx="47451" cy="15719"/>
            </a:xfrm>
            <a:custGeom>
              <a:rect b="b" l="l" r="r" t="t"/>
              <a:pathLst>
                <a:path extrusionOk="0" h="375" w="1132">
                  <a:moveTo>
                    <a:pt x="180" y="0"/>
                  </a:moveTo>
                  <a:cubicBezTo>
                    <a:pt x="156" y="0"/>
                    <a:pt x="144" y="12"/>
                    <a:pt x="120" y="24"/>
                  </a:cubicBezTo>
                  <a:cubicBezTo>
                    <a:pt x="72" y="48"/>
                    <a:pt x="37" y="96"/>
                    <a:pt x="13" y="143"/>
                  </a:cubicBezTo>
                  <a:cubicBezTo>
                    <a:pt x="1" y="179"/>
                    <a:pt x="1" y="226"/>
                    <a:pt x="13" y="262"/>
                  </a:cubicBezTo>
                  <a:cubicBezTo>
                    <a:pt x="37" y="310"/>
                    <a:pt x="72" y="346"/>
                    <a:pt x="108" y="357"/>
                  </a:cubicBezTo>
                  <a:cubicBezTo>
                    <a:pt x="142" y="366"/>
                    <a:pt x="175" y="374"/>
                    <a:pt x="213" y="374"/>
                  </a:cubicBezTo>
                  <a:cubicBezTo>
                    <a:pt x="229" y="374"/>
                    <a:pt x="245" y="373"/>
                    <a:pt x="263" y="369"/>
                  </a:cubicBezTo>
                  <a:cubicBezTo>
                    <a:pt x="310" y="357"/>
                    <a:pt x="358" y="346"/>
                    <a:pt x="406" y="334"/>
                  </a:cubicBezTo>
                  <a:lnTo>
                    <a:pt x="918" y="179"/>
                  </a:lnTo>
                  <a:lnTo>
                    <a:pt x="1072" y="119"/>
                  </a:lnTo>
                  <a:cubicBezTo>
                    <a:pt x="1096" y="119"/>
                    <a:pt x="1108" y="107"/>
                    <a:pt x="1132" y="107"/>
                  </a:cubicBezTo>
                  <a:lnTo>
                    <a:pt x="1072" y="107"/>
                  </a:lnTo>
                  <a:lnTo>
                    <a:pt x="918" y="143"/>
                  </a:lnTo>
                  <a:cubicBezTo>
                    <a:pt x="775" y="179"/>
                    <a:pt x="596" y="238"/>
                    <a:pt x="394" y="298"/>
                  </a:cubicBezTo>
                  <a:cubicBezTo>
                    <a:pt x="346" y="310"/>
                    <a:pt x="299" y="334"/>
                    <a:pt x="251" y="334"/>
                  </a:cubicBezTo>
                  <a:cubicBezTo>
                    <a:pt x="233" y="340"/>
                    <a:pt x="212" y="343"/>
                    <a:pt x="190" y="343"/>
                  </a:cubicBezTo>
                  <a:cubicBezTo>
                    <a:pt x="168" y="343"/>
                    <a:pt x="144" y="340"/>
                    <a:pt x="120" y="334"/>
                  </a:cubicBezTo>
                  <a:cubicBezTo>
                    <a:pt x="84" y="322"/>
                    <a:pt x="49" y="298"/>
                    <a:pt x="37" y="250"/>
                  </a:cubicBezTo>
                  <a:cubicBezTo>
                    <a:pt x="25" y="226"/>
                    <a:pt x="25" y="191"/>
                    <a:pt x="37" y="155"/>
                  </a:cubicBezTo>
                  <a:cubicBezTo>
                    <a:pt x="49" y="107"/>
                    <a:pt x="84" y="60"/>
                    <a:pt x="132" y="24"/>
                  </a:cubicBezTo>
                  <a:cubicBezTo>
                    <a:pt x="144" y="24"/>
                    <a:pt x="168" y="12"/>
                    <a:pt x="18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7"/>
            <p:cNvSpPr/>
            <p:nvPr/>
          </p:nvSpPr>
          <p:spPr>
            <a:xfrm>
              <a:off x="3858070" y="2807129"/>
              <a:ext cx="39947" cy="11024"/>
            </a:xfrm>
            <a:custGeom>
              <a:rect b="b" l="l" r="r" t="t"/>
              <a:pathLst>
                <a:path extrusionOk="0" h="263" w="953">
                  <a:moveTo>
                    <a:pt x="131" y="1"/>
                  </a:moveTo>
                  <a:cubicBezTo>
                    <a:pt x="120" y="1"/>
                    <a:pt x="96" y="12"/>
                    <a:pt x="84" y="12"/>
                  </a:cubicBezTo>
                  <a:cubicBezTo>
                    <a:pt x="48" y="36"/>
                    <a:pt x="12" y="72"/>
                    <a:pt x="1" y="120"/>
                  </a:cubicBezTo>
                  <a:cubicBezTo>
                    <a:pt x="1" y="155"/>
                    <a:pt x="1" y="191"/>
                    <a:pt x="24" y="215"/>
                  </a:cubicBezTo>
                  <a:cubicBezTo>
                    <a:pt x="48" y="239"/>
                    <a:pt x="84" y="251"/>
                    <a:pt x="120" y="262"/>
                  </a:cubicBezTo>
                  <a:lnTo>
                    <a:pt x="358" y="262"/>
                  </a:lnTo>
                  <a:lnTo>
                    <a:pt x="786" y="239"/>
                  </a:lnTo>
                  <a:cubicBezTo>
                    <a:pt x="834" y="239"/>
                    <a:pt x="893" y="227"/>
                    <a:pt x="953" y="227"/>
                  </a:cubicBezTo>
                  <a:cubicBezTo>
                    <a:pt x="923" y="221"/>
                    <a:pt x="893" y="218"/>
                    <a:pt x="865" y="218"/>
                  </a:cubicBezTo>
                  <a:cubicBezTo>
                    <a:pt x="837" y="218"/>
                    <a:pt x="810" y="221"/>
                    <a:pt x="786" y="227"/>
                  </a:cubicBezTo>
                  <a:cubicBezTo>
                    <a:pt x="667" y="227"/>
                    <a:pt x="524" y="239"/>
                    <a:pt x="358" y="239"/>
                  </a:cubicBezTo>
                  <a:lnTo>
                    <a:pt x="131" y="239"/>
                  </a:lnTo>
                  <a:cubicBezTo>
                    <a:pt x="96" y="239"/>
                    <a:pt x="72" y="215"/>
                    <a:pt x="48" y="191"/>
                  </a:cubicBezTo>
                  <a:cubicBezTo>
                    <a:pt x="24" y="179"/>
                    <a:pt x="12" y="143"/>
                    <a:pt x="24" y="120"/>
                  </a:cubicBezTo>
                  <a:cubicBezTo>
                    <a:pt x="24" y="84"/>
                    <a:pt x="60" y="48"/>
                    <a:pt x="96" y="24"/>
                  </a:cubicBezTo>
                  <a:cubicBezTo>
                    <a:pt x="108" y="24"/>
                    <a:pt x="120" y="12"/>
                    <a:pt x="13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7"/>
            <p:cNvSpPr/>
            <p:nvPr/>
          </p:nvSpPr>
          <p:spPr>
            <a:xfrm>
              <a:off x="3826130" y="2794973"/>
              <a:ext cx="25486" cy="4695"/>
            </a:xfrm>
            <a:custGeom>
              <a:rect b="b" l="l" r="r" t="t"/>
              <a:pathLst>
                <a:path extrusionOk="0" h="112" w="608">
                  <a:moveTo>
                    <a:pt x="234" y="0"/>
                  </a:moveTo>
                  <a:cubicBezTo>
                    <a:pt x="156" y="0"/>
                    <a:pt x="76" y="14"/>
                    <a:pt x="1" y="41"/>
                  </a:cubicBezTo>
                  <a:cubicBezTo>
                    <a:pt x="108" y="29"/>
                    <a:pt x="203" y="29"/>
                    <a:pt x="310" y="29"/>
                  </a:cubicBezTo>
                  <a:cubicBezTo>
                    <a:pt x="405" y="52"/>
                    <a:pt x="512" y="76"/>
                    <a:pt x="608" y="112"/>
                  </a:cubicBezTo>
                  <a:cubicBezTo>
                    <a:pt x="496" y="38"/>
                    <a:pt x="366" y="0"/>
                    <a:pt x="23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7"/>
            <p:cNvSpPr/>
            <p:nvPr/>
          </p:nvSpPr>
          <p:spPr>
            <a:xfrm>
              <a:off x="3519219" y="3061813"/>
              <a:ext cx="177688" cy="139124"/>
            </a:xfrm>
            <a:custGeom>
              <a:rect b="b" l="l" r="r" t="t"/>
              <a:pathLst>
                <a:path extrusionOk="0" h="3319" w="4239">
                  <a:moveTo>
                    <a:pt x="3296" y="0"/>
                  </a:moveTo>
                  <a:cubicBezTo>
                    <a:pt x="2973" y="0"/>
                    <a:pt x="2319" y="309"/>
                    <a:pt x="2119" y="413"/>
                  </a:cubicBezTo>
                  <a:cubicBezTo>
                    <a:pt x="1869" y="544"/>
                    <a:pt x="738" y="1056"/>
                    <a:pt x="631" y="1152"/>
                  </a:cubicBezTo>
                  <a:cubicBezTo>
                    <a:pt x="512" y="1247"/>
                    <a:pt x="429" y="1675"/>
                    <a:pt x="429" y="1675"/>
                  </a:cubicBezTo>
                  <a:lnTo>
                    <a:pt x="167" y="1735"/>
                  </a:lnTo>
                  <a:lnTo>
                    <a:pt x="0" y="3319"/>
                  </a:lnTo>
                  <a:lnTo>
                    <a:pt x="762" y="3247"/>
                  </a:lnTo>
                  <a:cubicBezTo>
                    <a:pt x="762" y="3247"/>
                    <a:pt x="3012" y="3045"/>
                    <a:pt x="3072" y="3033"/>
                  </a:cubicBezTo>
                  <a:cubicBezTo>
                    <a:pt x="3334" y="2973"/>
                    <a:pt x="3572" y="2795"/>
                    <a:pt x="3715" y="2557"/>
                  </a:cubicBezTo>
                  <a:cubicBezTo>
                    <a:pt x="3810" y="2449"/>
                    <a:pt x="3905" y="2342"/>
                    <a:pt x="3977" y="2223"/>
                  </a:cubicBezTo>
                  <a:cubicBezTo>
                    <a:pt x="4036" y="2128"/>
                    <a:pt x="4024" y="2021"/>
                    <a:pt x="3965" y="1926"/>
                  </a:cubicBezTo>
                  <a:lnTo>
                    <a:pt x="4072" y="1926"/>
                  </a:lnTo>
                  <a:cubicBezTo>
                    <a:pt x="4144" y="1806"/>
                    <a:pt x="4191" y="1664"/>
                    <a:pt x="4203" y="1521"/>
                  </a:cubicBezTo>
                  <a:cubicBezTo>
                    <a:pt x="4239" y="1271"/>
                    <a:pt x="3941" y="985"/>
                    <a:pt x="3941" y="985"/>
                  </a:cubicBezTo>
                  <a:lnTo>
                    <a:pt x="3774" y="1223"/>
                  </a:lnTo>
                  <a:cubicBezTo>
                    <a:pt x="3774" y="1223"/>
                    <a:pt x="3492" y="1235"/>
                    <a:pt x="3172" y="1235"/>
                  </a:cubicBezTo>
                  <a:cubicBezTo>
                    <a:pt x="2788" y="1235"/>
                    <a:pt x="2351" y="1218"/>
                    <a:pt x="2286" y="1140"/>
                  </a:cubicBezTo>
                  <a:cubicBezTo>
                    <a:pt x="2167" y="997"/>
                    <a:pt x="2774" y="747"/>
                    <a:pt x="2989" y="652"/>
                  </a:cubicBezTo>
                  <a:cubicBezTo>
                    <a:pt x="3203" y="556"/>
                    <a:pt x="3596" y="330"/>
                    <a:pt x="3465" y="68"/>
                  </a:cubicBezTo>
                  <a:cubicBezTo>
                    <a:pt x="3438" y="20"/>
                    <a:pt x="3378" y="0"/>
                    <a:pt x="3296"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7"/>
            <p:cNvSpPr/>
            <p:nvPr/>
          </p:nvSpPr>
          <p:spPr>
            <a:xfrm>
              <a:off x="1071768" y="1637326"/>
              <a:ext cx="617403" cy="804061"/>
            </a:xfrm>
            <a:custGeom>
              <a:rect b="b" l="l" r="r" t="t"/>
              <a:pathLst>
                <a:path extrusionOk="0" h="19182" w="14729">
                  <a:moveTo>
                    <a:pt x="7371" y="0"/>
                  </a:moveTo>
                  <a:lnTo>
                    <a:pt x="1442" y="2179"/>
                  </a:lnTo>
                  <a:cubicBezTo>
                    <a:pt x="680" y="2536"/>
                    <a:pt x="13" y="2763"/>
                    <a:pt x="13" y="3489"/>
                  </a:cubicBezTo>
                  <a:lnTo>
                    <a:pt x="13" y="7085"/>
                  </a:lnTo>
                  <a:cubicBezTo>
                    <a:pt x="1" y="9609"/>
                    <a:pt x="680" y="12085"/>
                    <a:pt x="1965" y="14252"/>
                  </a:cubicBezTo>
                  <a:cubicBezTo>
                    <a:pt x="3239" y="16419"/>
                    <a:pt x="5144" y="18134"/>
                    <a:pt x="7419" y="19181"/>
                  </a:cubicBezTo>
                  <a:cubicBezTo>
                    <a:pt x="9847" y="18372"/>
                    <a:pt x="11657" y="16229"/>
                    <a:pt x="12764" y="14383"/>
                  </a:cubicBezTo>
                  <a:cubicBezTo>
                    <a:pt x="14050" y="12216"/>
                    <a:pt x="14729" y="9740"/>
                    <a:pt x="14717" y="7216"/>
                  </a:cubicBezTo>
                  <a:lnTo>
                    <a:pt x="14717" y="3989"/>
                  </a:lnTo>
                  <a:cubicBezTo>
                    <a:pt x="14717" y="2953"/>
                    <a:pt x="14181" y="2453"/>
                    <a:pt x="13348" y="2203"/>
                  </a:cubicBezTo>
                  <a:lnTo>
                    <a:pt x="7371" y="0"/>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7"/>
            <p:cNvSpPr/>
            <p:nvPr/>
          </p:nvSpPr>
          <p:spPr>
            <a:xfrm>
              <a:off x="1132672" y="1716674"/>
              <a:ext cx="495633" cy="645865"/>
            </a:xfrm>
            <a:custGeom>
              <a:rect b="b" l="l" r="r" t="t"/>
              <a:pathLst>
                <a:path extrusionOk="0" h="15408" w="11824">
                  <a:moveTo>
                    <a:pt x="5918" y="0"/>
                  </a:moveTo>
                  <a:lnTo>
                    <a:pt x="1155" y="1751"/>
                  </a:lnTo>
                  <a:cubicBezTo>
                    <a:pt x="548" y="2036"/>
                    <a:pt x="12" y="2215"/>
                    <a:pt x="12" y="2798"/>
                  </a:cubicBezTo>
                  <a:lnTo>
                    <a:pt x="12" y="5692"/>
                  </a:lnTo>
                  <a:cubicBezTo>
                    <a:pt x="0" y="7716"/>
                    <a:pt x="548" y="9704"/>
                    <a:pt x="1584" y="11442"/>
                  </a:cubicBezTo>
                  <a:cubicBezTo>
                    <a:pt x="2608" y="13181"/>
                    <a:pt x="4132" y="14562"/>
                    <a:pt x="5966" y="15407"/>
                  </a:cubicBezTo>
                  <a:cubicBezTo>
                    <a:pt x="7906" y="14752"/>
                    <a:pt x="9359" y="13026"/>
                    <a:pt x="10240" y="11549"/>
                  </a:cubicBezTo>
                  <a:cubicBezTo>
                    <a:pt x="11276" y="9811"/>
                    <a:pt x="11823" y="7823"/>
                    <a:pt x="11811" y="5799"/>
                  </a:cubicBezTo>
                  <a:lnTo>
                    <a:pt x="11811" y="3203"/>
                  </a:lnTo>
                  <a:cubicBezTo>
                    <a:pt x="11811" y="2370"/>
                    <a:pt x="11383" y="1977"/>
                    <a:pt x="10716" y="1774"/>
                  </a:cubicBezTo>
                  <a:lnTo>
                    <a:pt x="5918"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7"/>
            <p:cNvSpPr/>
            <p:nvPr/>
          </p:nvSpPr>
          <p:spPr>
            <a:xfrm>
              <a:off x="1227990" y="1880357"/>
              <a:ext cx="304992" cy="304992"/>
            </a:xfrm>
            <a:custGeom>
              <a:rect b="b" l="l" r="r" t="t"/>
              <a:pathLst>
                <a:path extrusionOk="0" h="7276" w="7276">
                  <a:moveTo>
                    <a:pt x="2822" y="1"/>
                  </a:moveTo>
                  <a:lnTo>
                    <a:pt x="2822" y="2834"/>
                  </a:lnTo>
                  <a:lnTo>
                    <a:pt x="1" y="2834"/>
                  </a:lnTo>
                  <a:lnTo>
                    <a:pt x="1" y="4454"/>
                  </a:lnTo>
                  <a:lnTo>
                    <a:pt x="2822" y="4454"/>
                  </a:lnTo>
                  <a:lnTo>
                    <a:pt x="2822" y="7275"/>
                  </a:lnTo>
                  <a:lnTo>
                    <a:pt x="4454" y="7275"/>
                  </a:lnTo>
                  <a:lnTo>
                    <a:pt x="4454" y="4454"/>
                  </a:lnTo>
                  <a:lnTo>
                    <a:pt x="7275" y="4454"/>
                  </a:lnTo>
                  <a:lnTo>
                    <a:pt x="7275" y="2834"/>
                  </a:lnTo>
                  <a:lnTo>
                    <a:pt x="4454" y="2834"/>
                  </a:lnTo>
                  <a:lnTo>
                    <a:pt x="44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7"/>
            <p:cNvSpPr/>
            <p:nvPr/>
          </p:nvSpPr>
          <p:spPr>
            <a:xfrm>
              <a:off x="982444" y="1646254"/>
              <a:ext cx="791570" cy="725382"/>
            </a:xfrm>
            <a:custGeom>
              <a:rect b="b" l="l" r="r" t="t"/>
              <a:pathLst>
                <a:path extrusionOk="0" h="17305" w="18884">
                  <a:moveTo>
                    <a:pt x="2295" y="0"/>
                  </a:moveTo>
                  <a:cubicBezTo>
                    <a:pt x="2102" y="0"/>
                    <a:pt x="1909" y="13"/>
                    <a:pt x="1715" y="37"/>
                  </a:cubicBezTo>
                  <a:cubicBezTo>
                    <a:pt x="1489" y="73"/>
                    <a:pt x="1263" y="133"/>
                    <a:pt x="1048" y="228"/>
                  </a:cubicBezTo>
                  <a:cubicBezTo>
                    <a:pt x="834" y="335"/>
                    <a:pt x="644" y="478"/>
                    <a:pt x="477" y="657"/>
                  </a:cubicBezTo>
                  <a:cubicBezTo>
                    <a:pt x="322" y="835"/>
                    <a:pt x="203" y="1049"/>
                    <a:pt x="120" y="1276"/>
                  </a:cubicBezTo>
                  <a:cubicBezTo>
                    <a:pt x="60" y="1502"/>
                    <a:pt x="13" y="1728"/>
                    <a:pt x="13" y="1966"/>
                  </a:cubicBezTo>
                  <a:cubicBezTo>
                    <a:pt x="1" y="2431"/>
                    <a:pt x="60" y="2883"/>
                    <a:pt x="203" y="3335"/>
                  </a:cubicBezTo>
                  <a:cubicBezTo>
                    <a:pt x="453" y="4193"/>
                    <a:pt x="822" y="5026"/>
                    <a:pt x="1287" y="5800"/>
                  </a:cubicBezTo>
                  <a:cubicBezTo>
                    <a:pt x="1727" y="6550"/>
                    <a:pt x="2215" y="7264"/>
                    <a:pt x="2751" y="7943"/>
                  </a:cubicBezTo>
                  <a:cubicBezTo>
                    <a:pt x="3275" y="8622"/>
                    <a:pt x="3823" y="9253"/>
                    <a:pt x="4370" y="9848"/>
                  </a:cubicBezTo>
                  <a:cubicBezTo>
                    <a:pt x="5418" y="10979"/>
                    <a:pt x="6549" y="12027"/>
                    <a:pt x="7752" y="12991"/>
                  </a:cubicBezTo>
                  <a:cubicBezTo>
                    <a:pt x="8788" y="13837"/>
                    <a:pt x="9883" y="14599"/>
                    <a:pt x="11038" y="15289"/>
                  </a:cubicBezTo>
                  <a:cubicBezTo>
                    <a:pt x="11978" y="15861"/>
                    <a:pt x="12979" y="16349"/>
                    <a:pt x="14002" y="16742"/>
                  </a:cubicBezTo>
                  <a:cubicBezTo>
                    <a:pt x="14788" y="17051"/>
                    <a:pt x="15610" y="17242"/>
                    <a:pt x="16443" y="17301"/>
                  </a:cubicBezTo>
                  <a:cubicBezTo>
                    <a:pt x="16493" y="17303"/>
                    <a:pt x="16543" y="17304"/>
                    <a:pt x="16593" y="17304"/>
                  </a:cubicBezTo>
                  <a:cubicBezTo>
                    <a:pt x="16844" y="17304"/>
                    <a:pt x="17100" y="17280"/>
                    <a:pt x="17348" y="17230"/>
                  </a:cubicBezTo>
                  <a:cubicBezTo>
                    <a:pt x="17420" y="17218"/>
                    <a:pt x="17479" y="17206"/>
                    <a:pt x="17539" y="17182"/>
                  </a:cubicBezTo>
                  <a:cubicBezTo>
                    <a:pt x="17598" y="17170"/>
                    <a:pt x="17646" y="17147"/>
                    <a:pt x="17705" y="17123"/>
                  </a:cubicBezTo>
                  <a:lnTo>
                    <a:pt x="17848" y="17063"/>
                  </a:lnTo>
                  <a:lnTo>
                    <a:pt x="17979" y="16992"/>
                  </a:lnTo>
                  <a:cubicBezTo>
                    <a:pt x="18051" y="16956"/>
                    <a:pt x="18122" y="16909"/>
                    <a:pt x="18182" y="16849"/>
                  </a:cubicBezTo>
                  <a:cubicBezTo>
                    <a:pt x="18217" y="16825"/>
                    <a:pt x="18241" y="16813"/>
                    <a:pt x="18265" y="16789"/>
                  </a:cubicBezTo>
                  <a:lnTo>
                    <a:pt x="18313" y="16730"/>
                  </a:lnTo>
                  <a:lnTo>
                    <a:pt x="18313" y="16730"/>
                  </a:lnTo>
                  <a:lnTo>
                    <a:pt x="18253" y="16789"/>
                  </a:lnTo>
                  <a:cubicBezTo>
                    <a:pt x="18229" y="16801"/>
                    <a:pt x="18205" y="16825"/>
                    <a:pt x="18182" y="16837"/>
                  </a:cubicBezTo>
                  <a:cubicBezTo>
                    <a:pt x="18122" y="16897"/>
                    <a:pt x="18051" y="16932"/>
                    <a:pt x="17979" y="16968"/>
                  </a:cubicBezTo>
                  <a:cubicBezTo>
                    <a:pt x="17943" y="16992"/>
                    <a:pt x="17896" y="17016"/>
                    <a:pt x="17860" y="17039"/>
                  </a:cubicBezTo>
                  <a:lnTo>
                    <a:pt x="17705" y="17099"/>
                  </a:lnTo>
                  <a:cubicBezTo>
                    <a:pt x="17658" y="17123"/>
                    <a:pt x="17598" y="17135"/>
                    <a:pt x="17539" y="17159"/>
                  </a:cubicBezTo>
                  <a:cubicBezTo>
                    <a:pt x="17479" y="17170"/>
                    <a:pt x="17420" y="17194"/>
                    <a:pt x="17360" y="17206"/>
                  </a:cubicBezTo>
                  <a:cubicBezTo>
                    <a:pt x="17129" y="17252"/>
                    <a:pt x="16891" y="17270"/>
                    <a:pt x="16657" y="17270"/>
                  </a:cubicBezTo>
                  <a:cubicBezTo>
                    <a:pt x="16590" y="17270"/>
                    <a:pt x="16522" y="17268"/>
                    <a:pt x="16455" y="17266"/>
                  </a:cubicBezTo>
                  <a:cubicBezTo>
                    <a:pt x="15622" y="17206"/>
                    <a:pt x="14800" y="17016"/>
                    <a:pt x="14026" y="16706"/>
                  </a:cubicBezTo>
                  <a:cubicBezTo>
                    <a:pt x="13002" y="16301"/>
                    <a:pt x="12014" y="15813"/>
                    <a:pt x="11074" y="15242"/>
                  </a:cubicBezTo>
                  <a:cubicBezTo>
                    <a:pt x="9919" y="14551"/>
                    <a:pt x="8823" y="13789"/>
                    <a:pt x="7787" y="12944"/>
                  </a:cubicBezTo>
                  <a:cubicBezTo>
                    <a:pt x="6585" y="11979"/>
                    <a:pt x="5466" y="10932"/>
                    <a:pt x="4406" y="9812"/>
                  </a:cubicBezTo>
                  <a:cubicBezTo>
                    <a:pt x="3858" y="9217"/>
                    <a:pt x="3323" y="8586"/>
                    <a:pt x="2799" y="7907"/>
                  </a:cubicBezTo>
                  <a:cubicBezTo>
                    <a:pt x="2263" y="7229"/>
                    <a:pt x="1775" y="6514"/>
                    <a:pt x="1334" y="5764"/>
                  </a:cubicBezTo>
                  <a:cubicBezTo>
                    <a:pt x="882" y="4990"/>
                    <a:pt x="513" y="4169"/>
                    <a:pt x="251" y="3312"/>
                  </a:cubicBezTo>
                  <a:cubicBezTo>
                    <a:pt x="120" y="2871"/>
                    <a:pt x="60" y="2419"/>
                    <a:pt x="60" y="1954"/>
                  </a:cubicBezTo>
                  <a:cubicBezTo>
                    <a:pt x="72" y="1728"/>
                    <a:pt x="108" y="1502"/>
                    <a:pt x="179" y="1288"/>
                  </a:cubicBezTo>
                  <a:cubicBezTo>
                    <a:pt x="322" y="835"/>
                    <a:pt x="644" y="478"/>
                    <a:pt x="1072" y="287"/>
                  </a:cubicBezTo>
                  <a:cubicBezTo>
                    <a:pt x="1287" y="192"/>
                    <a:pt x="1501" y="133"/>
                    <a:pt x="1727" y="97"/>
                  </a:cubicBezTo>
                  <a:cubicBezTo>
                    <a:pt x="1916" y="72"/>
                    <a:pt x="2106" y="60"/>
                    <a:pt x="2297" y="60"/>
                  </a:cubicBezTo>
                  <a:cubicBezTo>
                    <a:pt x="2564" y="60"/>
                    <a:pt x="2832" y="84"/>
                    <a:pt x="3096" y="133"/>
                  </a:cubicBezTo>
                  <a:cubicBezTo>
                    <a:pt x="3977" y="287"/>
                    <a:pt x="4835" y="561"/>
                    <a:pt x="5656" y="930"/>
                  </a:cubicBezTo>
                  <a:cubicBezTo>
                    <a:pt x="6442" y="1276"/>
                    <a:pt x="7216" y="1680"/>
                    <a:pt x="7954" y="2133"/>
                  </a:cubicBezTo>
                  <a:cubicBezTo>
                    <a:pt x="8680" y="2573"/>
                    <a:pt x="9359" y="3038"/>
                    <a:pt x="10026" y="3514"/>
                  </a:cubicBezTo>
                  <a:cubicBezTo>
                    <a:pt x="11252" y="4431"/>
                    <a:pt x="12419" y="5431"/>
                    <a:pt x="13514" y="6502"/>
                  </a:cubicBezTo>
                  <a:cubicBezTo>
                    <a:pt x="14479" y="7431"/>
                    <a:pt x="15372" y="8443"/>
                    <a:pt x="16181" y="9503"/>
                  </a:cubicBezTo>
                  <a:cubicBezTo>
                    <a:pt x="16860" y="10372"/>
                    <a:pt x="17467" y="11301"/>
                    <a:pt x="17979" y="12277"/>
                  </a:cubicBezTo>
                  <a:cubicBezTo>
                    <a:pt x="18372" y="13015"/>
                    <a:pt x="18658" y="13813"/>
                    <a:pt x="18813" y="14634"/>
                  </a:cubicBezTo>
                  <a:cubicBezTo>
                    <a:pt x="18860" y="14932"/>
                    <a:pt x="18872" y="15230"/>
                    <a:pt x="18848" y="15539"/>
                  </a:cubicBezTo>
                  <a:cubicBezTo>
                    <a:pt x="18848" y="15599"/>
                    <a:pt x="18836" y="15658"/>
                    <a:pt x="18824" y="15730"/>
                  </a:cubicBezTo>
                  <a:cubicBezTo>
                    <a:pt x="18813" y="15777"/>
                    <a:pt x="18801" y="15837"/>
                    <a:pt x="18789" y="15885"/>
                  </a:cubicBezTo>
                  <a:cubicBezTo>
                    <a:pt x="18777" y="15944"/>
                    <a:pt x="18765" y="15992"/>
                    <a:pt x="18741" y="16039"/>
                  </a:cubicBezTo>
                  <a:cubicBezTo>
                    <a:pt x="18729" y="16087"/>
                    <a:pt x="18705" y="16135"/>
                    <a:pt x="18694" y="16170"/>
                  </a:cubicBezTo>
                  <a:cubicBezTo>
                    <a:pt x="18670" y="16254"/>
                    <a:pt x="18634" y="16325"/>
                    <a:pt x="18586" y="16385"/>
                  </a:cubicBezTo>
                  <a:cubicBezTo>
                    <a:pt x="18563" y="16420"/>
                    <a:pt x="18551" y="16444"/>
                    <a:pt x="18539" y="16468"/>
                  </a:cubicBezTo>
                  <a:lnTo>
                    <a:pt x="18491" y="16528"/>
                  </a:lnTo>
                  <a:cubicBezTo>
                    <a:pt x="18442" y="16586"/>
                    <a:pt x="18417" y="16629"/>
                    <a:pt x="18410" y="16642"/>
                  </a:cubicBezTo>
                  <a:lnTo>
                    <a:pt x="18410" y="16642"/>
                  </a:lnTo>
                  <a:cubicBezTo>
                    <a:pt x="18393" y="16655"/>
                    <a:pt x="18356" y="16686"/>
                    <a:pt x="18313" y="16730"/>
                  </a:cubicBezTo>
                  <a:lnTo>
                    <a:pt x="18409" y="16644"/>
                  </a:lnTo>
                  <a:lnTo>
                    <a:pt x="18409" y="16644"/>
                  </a:lnTo>
                  <a:cubicBezTo>
                    <a:pt x="18408" y="16646"/>
                    <a:pt x="18408" y="16647"/>
                    <a:pt x="18408" y="16647"/>
                  </a:cubicBezTo>
                  <a:lnTo>
                    <a:pt x="18411" y="16642"/>
                  </a:lnTo>
                  <a:lnTo>
                    <a:pt x="18411" y="16642"/>
                  </a:lnTo>
                  <a:lnTo>
                    <a:pt x="18420" y="16635"/>
                  </a:lnTo>
                  <a:lnTo>
                    <a:pt x="18420" y="16635"/>
                  </a:lnTo>
                  <a:cubicBezTo>
                    <a:pt x="18420" y="16635"/>
                    <a:pt x="18417" y="16636"/>
                    <a:pt x="18413" y="16640"/>
                  </a:cubicBezTo>
                  <a:lnTo>
                    <a:pt x="18413" y="16640"/>
                  </a:lnTo>
                  <a:lnTo>
                    <a:pt x="18491" y="16539"/>
                  </a:lnTo>
                  <a:lnTo>
                    <a:pt x="18539" y="16480"/>
                  </a:lnTo>
                  <a:cubicBezTo>
                    <a:pt x="18551" y="16456"/>
                    <a:pt x="18574" y="16432"/>
                    <a:pt x="18586" y="16408"/>
                  </a:cubicBezTo>
                  <a:cubicBezTo>
                    <a:pt x="18634" y="16337"/>
                    <a:pt x="18670" y="16266"/>
                    <a:pt x="18694" y="16194"/>
                  </a:cubicBezTo>
                  <a:cubicBezTo>
                    <a:pt x="18717" y="16147"/>
                    <a:pt x="18741" y="16099"/>
                    <a:pt x="18753" y="16051"/>
                  </a:cubicBezTo>
                  <a:cubicBezTo>
                    <a:pt x="18765" y="16004"/>
                    <a:pt x="18777" y="15956"/>
                    <a:pt x="18801" y="15908"/>
                  </a:cubicBezTo>
                  <a:cubicBezTo>
                    <a:pt x="18813" y="15849"/>
                    <a:pt x="18824" y="15789"/>
                    <a:pt x="18836" y="15730"/>
                  </a:cubicBezTo>
                  <a:cubicBezTo>
                    <a:pt x="18836" y="15670"/>
                    <a:pt x="18860" y="15611"/>
                    <a:pt x="18860" y="15539"/>
                  </a:cubicBezTo>
                  <a:cubicBezTo>
                    <a:pt x="18884" y="15242"/>
                    <a:pt x="18872" y="14932"/>
                    <a:pt x="18824" y="14634"/>
                  </a:cubicBezTo>
                  <a:cubicBezTo>
                    <a:pt x="18670" y="13813"/>
                    <a:pt x="18396" y="13015"/>
                    <a:pt x="18003" y="12277"/>
                  </a:cubicBezTo>
                  <a:cubicBezTo>
                    <a:pt x="17491" y="11289"/>
                    <a:pt x="16896" y="10360"/>
                    <a:pt x="16217" y="9479"/>
                  </a:cubicBezTo>
                  <a:cubicBezTo>
                    <a:pt x="15395" y="8419"/>
                    <a:pt x="14514" y="7419"/>
                    <a:pt x="13550" y="6479"/>
                  </a:cubicBezTo>
                  <a:cubicBezTo>
                    <a:pt x="12455" y="5395"/>
                    <a:pt x="11276" y="4395"/>
                    <a:pt x="10038" y="3478"/>
                  </a:cubicBezTo>
                  <a:cubicBezTo>
                    <a:pt x="9383" y="2990"/>
                    <a:pt x="8692" y="2526"/>
                    <a:pt x="7966" y="2085"/>
                  </a:cubicBezTo>
                  <a:cubicBezTo>
                    <a:pt x="7228" y="1633"/>
                    <a:pt x="6466" y="1228"/>
                    <a:pt x="5668" y="883"/>
                  </a:cubicBezTo>
                  <a:cubicBezTo>
                    <a:pt x="4847" y="502"/>
                    <a:pt x="3989" y="228"/>
                    <a:pt x="3096" y="73"/>
                  </a:cubicBezTo>
                  <a:cubicBezTo>
                    <a:pt x="2832" y="24"/>
                    <a:pt x="2564" y="0"/>
                    <a:pt x="2295" y="0"/>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7"/>
            <p:cNvSpPr/>
            <p:nvPr/>
          </p:nvSpPr>
          <p:spPr>
            <a:xfrm>
              <a:off x="885617" y="1824609"/>
              <a:ext cx="1007194" cy="368245"/>
            </a:xfrm>
            <a:custGeom>
              <a:rect b="b" l="l" r="r" t="t"/>
              <a:pathLst>
                <a:path extrusionOk="0" h="8785" w="24028">
                  <a:moveTo>
                    <a:pt x="23885" y="3724"/>
                  </a:moveTo>
                  <a:lnTo>
                    <a:pt x="23885" y="3724"/>
                  </a:lnTo>
                  <a:cubicBezTo>
                    <a:pt x="23897" y="3771"/>
                    <a:pt x="23921" y="3819"/>
                    <a:pt x="23932" y="3867"/>
                  </a:cubicBezTo>
                  <a:cubicBezTo>
                    <a:pt x="23921" y="3819"/>
                    <a:pt x="23909" y="3771"/>
                    <a:pt x="23885" y="3724"/>
                  </a:cubicBezTo>
                  <a:close/>
                  <a:moveTo>
                    <a:pt x="23932" y="3867"/>
                  </a:moveTo>
                  <a:lnTo>
                    <a:pt x="23932" y="3867"/>
                  </a:lnTo>
                  <a:cubicBezTo>
                    <a:pt x="23956" y="3938"/>
                    <a:pt x="23980" y="4010"/>
                    <a:pt x="23992" y="4093"/>
                  </a:cubicBezTo>
                  <a:cubicBezTo>
                    <a:pt x="24004" y="4129"/>
                    <a:pt x="24016" y="4152"/>
                    <a:pt x="24016" y="4188"/>
                  </a:cubicBezTo>
                  <a:cubicBezTo>
                    <a:pt x="24016" y="4152"/>
                    <a:pt x="24004" y="4129"/>
                    <a:pt x="24004" y="4093"/>
                  </a:cubicBezTo>
                  <a:cubicBezTo>
                    <a:pt x="23980" y="4010"/>
                    <a:pt x="23968" y="3938"/>
                    <a:pt x="23932" y="3867"/>
                  </a:cubicBezTo>
                  <a:close/>
                  <a:moveTo>
                    <a:pt x="11980" y="1"/>
                  </a:moveTo>
                  <a:cubicBezTo>
                    <a:pt x="10991" y="1"/>
                    <a:pt x="10003" y="48"/>
                    <a:pt x="9014" y="140"/>
                  </a:cubicBezTo>
                  <a:cubicBezTo>
                    <a:pt x="8216" y="211"/>
                    <a:pt x="7383" y="319"/>
                    <a:pt x="6549" y="485"/>
                  </a:cubicBezTo>
                  <a:cubicBezTo>
                    <a:pt x="5692" y="640"/>
                    <a:pt x="4859" y="843"/>
                    <a:pt x="4025" y="1116"/>
                  </a:cubicBezTo>
                  <a:cubicBezTo>
                    <a:pt x="3168" y="1378"/>
                    <a:pt x="2346" y="1747"/>
                    <a:pt x="1573" y="2224"/>
                  </a:cubicBezTo>
                  <a:cubicBezTo>
                    <a:pt x="1192" y="2462"/>
                    <a:pt x="846" y="2759"/>
                    <a:pt x="537" y="3105"/>
                  </a:cubicBezTo>
                  <a:cubicBezTo>
                    <a:pt x="394" y="3283"/>
                    <a:pt x="263" y="3474"/>
                    <a:pt x="168" y="3688"/>
                  </a:cubicBezTo>
                  <a:cubicBezTo>
                    <a:pt x="72" y="3914"/>
                    <a:pt x="25" y="4152"/>
                    <a:pt x="25" y="4379"/>
                  </a:cubicBezTo>
                  <a:cubicBezTo>
                    <a:pt x="25" y="4617"/>
                    <a:pt x="72" y="4855"/>
                    <a:pt x="168" y="5081"/>
                  </a:cubicBezTo>
                  <a:cubicBezTo>
                    <a:pt x="263" y="5295"/>
                    <a:pt x="394" y="5486"/>
                    <a:pt x="537" y="5676"/>
                  </a:cubicBezTo>
                  <a:cubicBezTo>
                    <a:pt x="846" y="6022"/>
                    <a:pt x="1203" y="6319"/>
                    <a:pt x="1596" y="6569"/>
                  </a:cubicBezTo>
                  <a:cubicBezTo>
                    <a:pt x="2358" y="7034"/>
                    <a:pt x="3180" y="7415"/>
                    <a:pt x="4049" y="7677"/>
                  </a:cubicBezTo>
                  <a:cubicBezTo>
                    <a:pt x="4871" y="7939"/>
                    <a:pt x="5716" y="8153"/>
                    <a:pt x="6573" y="8308"/>
                  </a:cubicBezTo>
                  <a:cubicBezTo>
                    <a:pt x="7407" y="8463"/>
                    <a:pt x="8228" y="8570"/>
                    <a:pt x="9038" y="8653"/>
                  </a:cubicBezTo>
                  <a:cubicBezTo>
                    <a:pt x="10044" y="8739"/>
                    <a:pt x="11061" y="8784"/>
                    <a:pt x="12074" y="8784"/>
                  </a:cubicBezTo>
                  <a:cubicBezTo>
                    <a:pt x="12595" y="8784"/>
                    <a:pt x="13116" y="8773"/>
                    <a:pt x="13634" y="8748"/>
                  </a:cubicBezTo>
                  <a:cubicBezTo>
                    <a:pt x="14979" y="8689"/>
                    <a:pt x="16312" y="8522"/>
                    <a:pt x="17622" y="8272"/>
                  </a:cubicBezTo>
                  <a:cubicBezTo>
                    <a:pt x="18718" y="8082"/>
                    <a:pt x="19777" y="7772"/>
                    <a:pt x="20813" y="7379"/>
                  </a:cubicBezTo>
                  <a:cubicBezTo>
                    <a:pt x="21599" y="7093"/>
                    <a:pt x="22337" y="6688"/>
                    <a:pt x="23004" y="6177"/>
                  </a:cubicBezTo>
                  <a:cubicBezTo>
                    <a:pt x="23242" y="5986"/>
                    <a:pt x="23456" y="5760"/>
                    <a:pt x="23635" y="5522"/>
                  </a:cubicBezTo>
                  <a:cubicBezTo>
                    <a:pt x="23671" y="5462"/>
                    <a:pt x="23706" y="5415"/>
                    <a:pt x="23742" y="5355"/>
                  </a:cubicBezTo>
                  <a:cubicBezTo>
                    <a:pt x="23778" y="5307"/>
                    <a:pt x="23801" y="5260"/>
                    <a:pt x="23825" y="5200"/>
                  </a:cubicBezTo>
                  <a:cubicBezTo>
                    <a:pt x="23849" y="5153"/>
                    <a:pt x="23873" y="5105"/>
                    <a:pt x="23897" y="5057"/>
                  </a:cubicBezTo>
                  <a:cubicBezTo>
                    <a:pt x="23921" y="5010"/>
                    <a:pt x="23932" y="4962"/>
                    <a:pt x="23944" y="4926"/>
                  </a:cubicBezTo>
                  <a:cubicBezTo>
                    <a:pt x="23968" y="4843"/>
                    <a:pt x="23992" y="4772"/>
                    <a:pt x="24004" y="4688"/>
                  </a:cubicBezTo>
                  <a:cubicBezTo>
                    <a:pt x="24016" y="4653"/>
                    <a:pt x="24028" y="4629"/>
                    <a:pt x="24028" y="4593"/>
                  </a:cubicBezTo>
                  <a:lnTo>
                    <a:pt x="24028" y="4522"/>
                  </a:lnTo>
                  <a:lnTo>
                    <a:pt x="24028" y="4379"/>
                  </a:lnTo>
                  <a:cubicBezTo>
                    <a:pt x="24028" y="4379"/>
                    <a:pt x="24016" y="4426"/>
                    <a:pt x="24004" y="4522"/>
                  </a:cubicBezTo>
                  <a:cubicBezTo>
                    <a:pt x="24004" y="4545"/>
                    <a:pt x="24016" y="4569"/>
                    <a:pt x="24004" y="4593"/>
                  </a:cubicBezTo>
                  <a:cubicBezTo>
                    <a:pt x="24004" y="4629"/>
                    <a:pt x="23992" y="4653"/>
                    <a:pt x="23992" y="4688"/>
                  </a:cubicBezTo>
                  <a:cubicBezTo>
                    <a:pt x="23980" y="4772"/>
                    <a:pt x="23956" y="4843"/>
                    <a:pt x="23932" y="4914"/>
                  </a:cubicBezTo>
                  <a:cubicBezTo>
                    <a:pt x="23909" y="4962"/>
                    <a:pt x="23897" y="5010"/>
                    <a:pt x="23885" y="5057"/>
                  </a:cubicBezTo>
                  <a:lnTo>
                    <a:pt x="23813" y="5200"/>
                  </a:lnTo>
                  <a:cubicBezTo>
                    <a:pt x="23778" y="5248"/>
                    <a:pt x="23754" y="5295"/>
                    <a:pt x="23718" y="5343"/>
                  </a:cubicBezTo>
                  <a:cubicBezTo>
                    <a:pt x="23694" y="5403"/>
                    <a:pt x="23659" y="5462"/>
                    <a:pt x="23611" y="5510"/>
                  </a:cubicBezTo>
                  <a:cubicBezTo>
                    <a:pt x="23432" y="5760"/>
                    <a:pt x="23218" y="5974"/>
                    <a:pt x="22980" y="6165"/>
                  </a:cubicBezTo>
                  <a:cubicBezTo>
                    <a:pt x="22325" y="6677"/>
                    <a:pt x="21587" y="7093"/>
                    <a:pt x="20801" y="7379"/>
                  </a:cubicBezTo>
                  <a:cubicBezTo>
                    <a:pt x="19765" y="7772"/>
                    <a:pt x="18694" y="8058"/>
                    <a:pt x="17610" y="8260"/>
                  </a:cubicBezTo>
                  <a:cubicBezTo>
                    <a:pt x="16301" y="8510"/>
                    <a:pt x="14967" y="8665"/>
                    <a:pt x="13634" y="8724"/>
                  </a:cubicBezTo>
                  <a:cubicBezTo>
                    <a:pt x="13122" y="8748"/>
                    <a:pt x="12610" y="8760"/>
                    <a:pt x="12098" y="8760"/>
                  </a:cubicBezTo>
                  <a:cubicBezTo>
                    <a:pt x="11074" y="8760"/>
                    <a:pt x="10050" y="8713"/>
                    <a:pt x="9026" y="8617"/>
                  </a:cubicBezTo>
                  <a:cubicBezTo>
                    <a:pt x="8216" y="8546"/>
                    <a:pt x="7395" y="8439"/>
                    <a:pt x="6561" y="8272"/>
                  </a:cubicBezTo>
                  <a:cubicBezTo>
                    <a:pt x="5704" y="8117"/>
                    <a:pt x="4871" y="7915"/>
                    <a:pt x="4049" y="7641"/>
                  </a:cubicBezTo>
                  <a:cubicBezTo>
                    <a:pt x="3192" y="7379"/>
                    <a:pt x="2370" y="7010"/>
                    <a:pt x="1596" y="6534"/>
                  </a:cubicBezTo>
                  <a:cubicBezTo>
                    <a:pt x="1215" y="6296"/>
                    <a:pt x="858" y="5998"/>
                    <a:pt x="560" y="5653"/>
                  </a:cubicBezTo>
                  <a:cubicBezTo>
                    <a:pt x="418" y="5474"/>
                    <a:pt x="287" y="5284"/>
                    <a:pt x="191" y="5069"/>
                  </a:cubicBezTo>
                  <a:cubicBezTo>
                    <a:pt x="1" y="4641"/>
                    <a:pt x="1" y="4152"/>
                    <a:pt x="191" y="3736"/>
                  </a:cubicBezTo>
                  <a:cubicBezTo>
                    <a:pt x="287" y="3521"/>
                    <a:pt x="418" y="3331"/>
                    <a:pt x="560" y="3152"/>
                  </a:cubicBezTo>
                  <a:cubicBezTo>
                    <a:pt x="858" y="2807"/>
                    <a:pt x="1215" y="2509"/>
                    <a:pt x="1608" y="2271"/>
                  </a:cubicBezTo>
                  <a:cubicBezTo>
                    <a:pt x="2370" y="1795"/>
                    <a:pt x="3192" y="1426"/>
                    <a:pt x="4049" y="1164"/>
                  </a:cubicBezTo>
                  <a:cubicBezTo>
                    <a:pt x="4871" y="902"/>
                    <a:pt x="5704" y="688"/>
                    <a:pt x="6561" y="533"/>
                  </a:cubicBezTo>
                  <a:cubicBezTo>
                    <a:pt x="7395" y="378"/>
                    <a:pt x="8216" y="259"/>
                    <a:pt x="9026" y="188"/>
                  </a:cubicBezTo>
                  <a:cubicBezTo>
                    <a:pt x="10050" y="92"/>
                    <a:pt x="11074" y="45"/>
                    <a:pt x="12098" y="45"/>
                  </a:cubicBezTo>
                  <a:cubicBezTo>
                    <a:pt x="12610" y="45"/>
                    <a:pt x="13122" y="57"/>
                    <a:pt x="13634" y="81"/>
                  </a:cubicBezTo>
                  <a:cubicBezTo>
                    <a:pt x="14967" y="140"/>
                    <a:pt x="16301" y="295"/>
                    <a:pt x="17622" y="533"/>
                  </a:cubicBezTo>
                  <a:cubicBezTo>
                    <a:pt x="18706" y="735"/>
                    <a:pt x="19765" y="1033"/>
                    <a:pt x="20801" y="1414"/>
                  </a:cubicBezTo>
                  <a:cubicBezTo>
                    <a:pt x="21587" y="1700"/>
                    <a:pt x="22325" y="2105"/>
                    <a:pt x="22980" y="2617"/>
                  </a:cubicBezTo>
                  <a:cubicBezTo>
                    <a:pt x="23230" y="2807"/>
                    <a:pt x="23432" y="3021"/>
                    <a:pt x="23623" y="3271"/>
                  </a:cubicBezTo>
                  <a:cubicBezTo>
                    <a:pt x="23659" y="3319"/>
                    <a:pt x="23694" y="3379"/>
                    <a:pt x="23730" y="3438"/>
                  </a:cubicBezTo>
                  <a:cubicBezTo>
                    <a:pt x="23754" y="3486"/>
                    <a:pt x="23790" y="3533"/>
                    <a:pt x="23813" y="3581"/>
                  </a:cubicBezTo>
                  <a:lnTo>
                    <a:pt x="23885" y="3724"/>
                  </a:lnTo>
                  <a:lnTo>
                    <a:pt x="23825" y="3581"/>
                  </a:lnTo>
                  <a:cubicBezTo>
                    <a:pt x="23790" y="3533"/>
                    <a:pt x="23766" y="3474"/>
                    <a:pt x="23730" y="3426"/>
                  </a:cubicBezTo>
                  <a:cubicBezTo>
                    <a:pt x="23706" y="3379"/>
                    <a:pt x="23671" y="3319"/>
                    <a:pt x="23623" y="3259"/>
                  </a:cubicBezTo>
                  <a:cubicBezTo>
                    <a:pt x="23444" y="3021"/>
                    <a:pt x="23230" y="2795"/>
                    <a:pt x="22992" y="2605"/>
                  </a:cubicBezTo>
                  <a:cubicBezTo>
                    <a:pt x="22337" y="2093"/>
                    <a:pt x="21599" y="1688"/>
                    <a:pt x="20813" y="1402"/>
                  </a:cubicBezTo>
                  <a:cubicBezTo>
                    <a:pt x="19765" y="1009"/>
                    <a:pt x="18694" y="712"/>
                    <a:pt x="17610" y="509"/>
                  </a:cubicBezTo>
                  <a:cubicBezTo>
                    <a:pt x="16289" y="259"/>
                    <a:pt x="14955" y="104"/>
                    <a:pt x="13622" y="45"/>
                  </a:cubicBezTo>
                  <a:cubicBezTo>
                    <a:pt x="13074" y="15"/>
                    <a:pt x="12527" y="1"/>
                    <a:pt x="11980"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7"/>
            <p:cNvSpPr/>
            <p:nvPr/>
          </p:nvSpPr>
          <p:spPr>
            <a:xfrm>
              <a:off x="1057810" y="1576338"/>
              <a:ext cx="683800" cy="827745"/>
            </a:xfrm>
            <a:custGeom>
              <a:rect b="b" l="l" r="r" t="t"/>
              <a:pathLst>
                <a:path extrusionOk="0" h="19747" w="16313">
                  <a:moveTo>
                    <a:pt x="14289" y="1"/>
                  </a:moveTo>
                  <a:cubicBezTo>
                    <a:pt x="14019" y="1"/>
                    <a:pt x="13752" y="36"/>
                    <a:pt x="13502" y="98"/>
                  </a:cubicBezTo>
                  <a:cubicBezTo>
                    <a:pt x="12681" y="312"/>
                    <a:pt x="11907" y="646"/>
                    <a:pt x="11192" y="1086"/>
                  </a:cubicBezTo>
                  <a:cubicBezTo>
                    <a:pt x="10252" y="1658"/>
                    <a:pt x="9359" y="2325"/>
                    <a:pt x="8537" y="3063"/>
                  </a:cubicBezTo>
                  <a:cubicBezTo>
                    <a:pt x="7525" y="3944"/>
                    <a:pt x="6585" y="4908"/>
                    <a:pt x="5716" y="5932"/>
                  </a:cubicBezTo>
                  <a:cubicBezTo>
                    <a:pt x="4715" y="7099"/>
                    <a:pt x="3799" y="8325"/>
                    <a:pt x="2977" y="9623"/>
                  </a:cubicBezTo>
                  <a:cubicBezTo>
                    <a:pt x="2537" y="10314"/>
                    <a:pt x="2120" y="11028"/>
                    <a:pt x="1727" y="11790"/>
                  </a:cubicBezTo>
                  <a:cubicBezTo>
                    <a:pt x="1334" y="12564"/>
                    <a:pt x="977" y="13362"/>
                    <a:pt x="679" y="14171"/>
                  </a:cubicBezTo>
                  <a:cubicBezTo>
                    <a:pt x="370" y="15017"/>
                    <a:pt x="155" y="15898"/>
                    <a:pt x="60" y="16791"/>
                  </a:cubicBezTo>
                  <a:cubicBezTo>
                    <a:pt x="1" y="17255"/>
                    <a:pt x="24" y="17719"/>
                    <a:pt x="120" y="18172"/>
                  </a:cubicBezTo>
                  <a:cubicBezTo>
                    <a:pt x="167" y="18398"/>
                    <a:pt x="251" y="18624"/>
                    <a:pt x="358" y="18827"/>
                  </a:cubicBezTo>
                  <a:cubicBezTo>
                    <a:pt x="477" y="19041"/>
                    <a:pt x="632" y="19219"/>
                    <a:pt x="810" y="19374"/>
                  </a:cubicBezTo>
                  <a:cubicBezTo>
                    <a:pt x="1001" y="19517"/>
                    <a:pt x="1215" y="19612"/>
                    <a:pt x="1453" y="19684"/>
                  </a:cubicBezTo>
                  <a:cubicBezTo>
                    <a:pt x="1641" y="19723"/>
                    <a:pt x="1836" y="19746"/>
                    <a:pt x="2026" y="19746"/>
                  </a:cubicBezTo>
                  <a:cubicBezTo>
                    <a:pt x="2066" y="19746"/>
                    <a:pt x="2105" y="19745"/>
                    <a:pt x="2144" y="19743"/>
                  </a:cubicBezTo>
                  <a:cubicBezTo>
                    <a:pt x="2608" y="19719"/>
                    <a:pt x="3060" y="19624"/>
                    <a:pt x="3501" y="19469"/>
                  </a:cubicBezTo>
                  <a:cubicBezTo>
                    <a:pt x="4346" y="19148"/>
                    <a:pt x="5144" y="18719"/>
                    <a:pt x="5882" y="18207"/>
                  </a:cubicBezTo>
                  <a:cubicBezTo>
                    <a:pt x="6597" y="17707"/>
                    <a:pt x="7275" y="17172"/>
                    <a:pt x="7930" y="16600"/>
                  </a:cubicBezTo>
                  <a:cubicBezTo>
                    <a:pt x="8561" y="16029"/>
                    <a:pt x="9156" y="15445"/>
                    <a:pt x="9716" y="14850"/>
                  </a:cubicBezTo>
                  <a:cubicBezTo>
                    <a:pt x="10764" y="13731"/>
                    <a:pt x="11728" y="12528"/>
                    <a:pt x="12609" y="11266"/>
                  </a:cubicBezTo>
                  <a:cubicBezTo>
                    <a:pt x="13383" y="10171"/>
                    <a:pt x="14074" y="9028"/>
                    <a:pt x="14681" y="7837"/>
                  </a:cubicBezTo>
                  <a:cubicBezTo>
                    <a:pt x="15193" y="6849"/>
                    <a:pt x="15610" y="5825"/>
                    <a:pt x="15931" y="4765"/>
                  </a:cubicBezTo>
                  <a:cubicBezTo>
                    <a:pt x="16181" y="3968"/>
                    <a:pt x="16312" y="3134"/>
                    <a:pt x="16312" y="2301"/>
                  </a:cubicBezTo>
                  <a:cubicBezTo>
                    <a:pt x="16312" y="1991"/>
                    <a:pt x="16264" y="1693"/>
                    <a:pt x="16181" y="1396"/>
                  </a:cubicBezTo>
                  <a:cubicBezTo>
                    <a:pt x="16169" y="1336"/>
                    <a:pt x="16145" y="1277"/>
                    <a:pt x="16122" y="1217"/>
                  </a:cubicBezTo>
                  <a:cubicBezTo>
                    <a:pt x="16110" y="1158"/>
                    <a:pt x="16086" y="1098"/>
                    <a:pt x="16062" y="1051"/>
                  </a:cubicBezTo>
                  <a:cubicBezTo>
                    <a:pt x="16038" y="1003"/>
                    <a:pt x="16014" y="955"/>
                    <a:pt x="15991" y="908"/>
                  </a:cubicBezTo>
                  <a:cubicBezTo>
                    <a:pt x="15967" y="860"/>
                    <a:pt x="15931" y="824"/>
                    <a:pt x="15907" y="789"/>
                  </a:cubicBezTo>
                  <a:cubicBezTo>
                    <a:pt x="15872" y="717"/>
                    <a:pt x="15812" y="658"/>
                    <a:pt x="15764" y="598"/>
                  </a:cubicBezTo>
                  <a:cubicBezTo>
                    <a:pt x="15741" y="574"/>
                    <a:pt x="15717" y="550"/>
                    <a:pt x="15705" y="527"/>
                  </a:cubicBezTo>
                  <a:lnTo>
                    <a:pt x="15645" y="479"/>
                  </a:lnTo>
                  <a:cubicBezTo>
                    <a:pt x="15574" y="408"/>
                    <a:pt x="15538" y="384"/>
                    <a:pt x="15538" y="384"/>
                  </a:cubicBezTo>
                  <a:lnTo>
                    <a:pt x="15538" y="384"/>
                  </a:lnTo>
                  <a:lnTo>
                    <a:pt x="15633" y="479"/>
                  </a:lnTo>
                  <a:lnTo>
                    <a:pt x="15693" y="527"/>
                  </a:lnTo>
                  <a:cubicBezTo>
                    <a:pt x="15717" y="550"/>
                    <a:pt x="15741" y="574"/>
                    <a:pt x="15753" y="598"/>
                  </a:cubicBezTo>
                  <a:cubicBezTo>
                    <a:pt x="15812" y="658"/>
                    <a:pt x="15860" y="729"/>
                    <a:pt x="15895" y="789"/>
                  </a:cubicBezTo>
                  <a:cubicBezTo>
                    <a:pt x="15919" y="836"/>
                    <a:pt x="15955" y="872"/>
                    <a:pt x="15979" y="908"/>
                  </a:cubicBezTo>
                  <a:cubicBezTo>
                    <a:pt x="16003" y="955"/>
                    <a:pt x="16026" y="1003"/>
                    <a:pt x="16050" y="1051"/>
                  </a:cubicBezTo>
                  <a:cubicBezTo>
                    <a:pt x="16074" y="1110"/>
                    <a:pt x="16098" y="1170"/>
                    <a:pt x="16110" y="1217"/>
                  </a:cubicBezTo>
                  <a:cubicBezTo>
                    <a:pt x="16134" y="1277"/>
                    <a:pt x="16157" y="1336"/>
                    <a:pt x="16169" y="1396"/>
                  </a:cubicBezTo>
                  <a:cubicBezTo>
                    <a:pt x="16253" y="1693"/>
                    <a:pt x="16288" y="1991"/>
                    <a:pt x="16300" y="2301"/>
                  </a:cubicBezTo>
                  <a:cubicBezTo>
                    <a:pt x="16288" y="3134"/>
                    <a:pt x="16157" y="3968"/>
                    <a:pt x="15907" y="4753"/>
                  </a:cubicBezTo>
                  <a:cubicBezTo>
                    <a:pt x="15574" y="5813"/>
                    <a:pt x="15157" y="6837"/>
                    <a:pt x="14657" y="7813"/>
                  </a:cubicBezTo>
                  <a:cubicBezTo>
                    <a:pt x="14038" y="9004"/>
                    <a:pt x="13347" y="10147"/>
                    <a:pt x="12574" y="11242"/>
                  </a:cubicBezTo>
                  <a:cubicBezTo>
                    <a:pt x="11692" y="12504"/>
                    <a:pt x="10716" y="13695"/>
                    <a:pt x="9668" y="14814"/>
                  </a:cubicBezTo>
                  <a:cubicBezTo>
                    <a:pt x="9109" y="15409"/>
                    <a:pt x="8525" y="15993"/>
                    <a:pt x="7882" y="16552"/>
                  </a:cubicBezTo>
                  <a:cubicBezTo>
                    <a:pt x="7240" y="17136"/>
                    <a:pt x="6561" y="17672"/>
                    <a:pt x="5847" y="18160"/>
                  </a:cubicBezTo>
                  <a:cubicBezTo>
                    <a:pt x="5108" y="18672"/>
                    <a:pt x="4311" y="19100"/>
                    <a:pt x="3477" y="19410"/>
                  </a:cubicBezTo>
                  <a:cubicBezTo>
                    <a:pt x="3049" y="19577"/>
                    <a:pt x="2596" y="19672"/>
                    <a:pt x="2144" y="19696"/>
                  </a:cubicBezTo>
                  <a:cubicBezTo>
                    <a:pt x="2104" y="19698"/>
                    <a:pt x="2065" y="19699"/>
                    <a:pt x="2026" y="19699"/>
                  </a:cubicBezTo>
                  <a:cubicBezTo>
                    <a:pt x="1830" y="19699"/>
                    <a:pt x="1642" y="19674"/>
                    <a:pt x="1453" y="19624"/>
                  </a:cubicBezTo>
                  <a:cubicBezTo>
                    <a:pt x="1001" y="19517"/>
                    <a:pt x="620" y="19219"/>
                    <a:pt x="393" y="18803"/>
                  </a:cubicBezTo>
                  <a:cubicBezTo>
                    <a:pt x="286" y="18600"/>
                    <a:pt x="215" y="18386"/>
                    <a:pt x="167" y="18160"/>
                  </a:cubicBezTo>
                  <a:cubicBezTo>
                    <a:pt x="72" y="17707"/>
                    <a:pt x="48" y="17255"/>
                    <a:pt x="108" y="16802"/>
                  </a:cubicBezTo>
                  <a:cubicBezTo>
                    <a:pt x="203" y="15910"/>
                    <a:pt x="405" y="15028"/>
                    <a:pt x="727" y="14195"/>
                  </a:cubicBezTo>
                  <a:cubicBezTo>
                    <a:pt x="1024" y="13373"/>
                    <a:pt x="1370" y="12588"/>
                    <a:pt x="1775" y="11814"/>
                  </a:cubicBezTo>
                  <a:cubicBezTo>
                    <a:pt x="2167" y="11064"/>
                    <a:pt x="2584" y="10337"/>
                    <a:pt x="3013" y="9659"/>
                  </a:cubicBezTo>
                  <a:cubicBezTo>
                    <a:pt x="3846" y="8361"/>
                    <a:pt x="4751" y="7123"/>
                    <a:pt x="5751" y="5956"/>
                  </a:cubicBezTo>
                  <a:cubicBezTo>
                    <a:pt x="6620" y="4932"/>
                    <a:pt x="7561" y="3968"/>
                    <a:pt x="8561" y="3075"/>
                  </a:cubicBezTo>
                  <a:cubicBezTo>
                    <a:pt x="9383" y="2336"/>
                    <a:pt x="10276" y="1682"/>
                    <a:pt x="11216" y="1098"/>
                  </a:cubicBezTo>
                  <a:cubicBezTo>
                    <a:pt x="11919" y="658"/>
                    <a:pt x="12693" y="324"/>
                    <a:pt x="13490" y="110"/>
                  </a:cubicBezTo>
                  <a:cubicBezTo>
                    <a:pt x="13750" y="48"/>
                    <a:pt x="14019" y="12"/>
                    <a:pt x="14281" y="12"/>
                  </a:cubicBezTo>
                  <a:cubicBezTo>
                    <a:pt x="14319" y="12"/>
                    <a:pt x="14357" y="13"/>
                    <a:pt x="14395" y="15"/>
                  </a:cubicBezTo>
                  <a:cubicBezTo>
                    <a:pt x="14455" y="15"/>
                    <a:pt x="14526" y="15"/>
                    <a:pt x="14586" y="27"/>
                  </a:cubicBezTo>
                  <a:cubicBezTo>
                    <a:pt x="14645" y="27"/>
                    <a:pt x="14705" y="39"/>
                    <a:pt x="14752" y="50"/>
                  </a:cubicBezTo>
                  <a:lnTo>
                    <a:pt x="14919" y="74"/>
                  </a:lnTo>
                  <a:lnTo>
                    <a:pt x="15050" y="122"/>
                  </a:lnTo>
                  <a:cubicBezTo>
                    <a:pt x="15121" y="146"/>
                    <a:pt x="15205" y="181"/>
                    <a:pt x="15264" y="217"/>
                  </a:cubicBezTo>
                  <a:cubicBezTo>
                    <a:pt x="15300" y="229"/>
                    <a:pt x="15324" y="241"/>
                    <a:pt x="15360" y="253"/>
                  </a:cubicBezTo>
                  <a:lnTo>
                    <a:pt x="15419" y="312"/>
                  </a:lnTo>
                  <a:lnTo>
                    <a:pt x="15538" y="384"/>
                  </a:lnTo>
                  <a:lnTo>
                    <a:pt x="15431" y="300"/>
                  </a:lnTo>
                  <a:lnTo>
                    <a:pt x="15372" y="253"/>
                  </a:lnTo>
                  <a:cubicBezTo>
                    <a:pt x="15348" y="241"/>
                    <a:pt x="15312" y="229"/>
                    <a:pt x="15288" y="217"/>
                  </a:cubicBezTo>
                  <a:cubicBezTo>
                    <a:pt x="15217" y="181"/>
                    <a:pt x="15145" y="146"/>
                    <a:pt x="15062" y="122"/>
                  </a:cubicBezTo>
                  <a:cubicBezTo>
                    <a:pt x="15026" y="110"/>
                    <a:pt x="14979" y="86"/>
                    <a:pt x="14931" y="74"/>
                  </a:cubicBezTo>
                  <a:lnTo>
                    <a:pt x="14764" y="39"/>
                  </a:lnTo>
                  <a:cubicBezTo>
                    <a:pt x="14705" y="27"/>
                    <a:pt x="14657" y="15"/>
                    <a:pt x="14598" y="15"/>
                  </a:cubicBezTo>
                  <a:cubicBezTo>
                    <a:pt x="14526" y="3"/>
                    <a:pt x="14467" y="3"/>
                    <a:pt x="14407" y="3"/>
                  </a:cubicBezTo>
                  <a:cubicBezTo>
                    <a:pt x="14368" y="1"/>
                    <a:pt x="14328" y="1"/>
                    <a:pt x="14289"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7"/>
            <p:cNvSpPr/>
            <p:nvPr/>
          </p:nvSpPr>
          <p:spPr>
            <a:xfrm>
              <a:off x="847725" y="2211120"/>
              <a:ext cx="40953" cy="37348"/>
            </a:xfrm>
            <a:custGeom>
              <a:rect b="b" l="l" r="r" t="t"/>
              <a:pathLst>
                <a:path extrusionOk="0" h="891" w="977">
                  <a:moveTo>
                    <a:pt x="490" y="1"/>
                  </a:moveTo>
                  <a:cubicBezTo>
                    <a:pt x="375" y="1"/>
                    <a:pt x="262" y="45"/>
                    <a:pt x="179" y="134"/>
                  </a:cubicBezTo>
                  <a:cubicBezTo>
                    <a:pt x="0" y="301"/>
                    <a:pt x="0" y="587"/>
                    <a:pt x="179" y="766"/>
                  </a:cubicBezTo>
                  <a:cubicBezTo>
                    <a:pt x="262" y="849"/>
                    <a:pt x="375" y="891"/>
                    <a:pt x="490" y="891"/>
                  </a:cubicBezTo>
                  <a:cubicBezTo>
                    <a:pt x="604" y="891"/>
                    <a:pt x="720" y="849"/>
                    <a:pt x="810" y="766"/>
                  </a:cubicBezTo>
                  <a:cubicBezTo>
                    <a:pt x="976" y="587"/>
                    <a:pt x="976" y="313"/>
                    <a:pt x="810" y="134"/>
                  </a:cubicBezTo>
                  <a:cubicBezTo>
                    <a:pt x="720" y="45"/>
                    <a:pt x="604" y="1"/>
                    <a:pt x="490"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7"/>
            <p:cNvSpPr/>
            <p:nvPr/>
          </p:nvSpPr>
          <p:spPr>
            <a:xfrm>
              <a:off x="1898231" y="1619344"/>
              <a:ext cx="37474" cy="36971"/>
            </a:xfrm>
            <a:custGeom>
              <a:rect b="b" l="l" r="r" t="t"/>
              <a:pathLst>
                <a:path extrusionOk="0" h="882" w="894">
                  <a:moveTo>
                    <a:pt x="441" y="1"/>
                  </a:moveTo>
                  <a:cubicBezTo>
                    <a:pt x="203" y="1"/>
                    <a:pt x="1" y="191"/>
                    <a:pt x="1" y="441"/>
                  </a:cubicBezTo>
                  <a:cubicBezTo>
                    <a:pt x="1" y="691"/>
                    <a:pt x="203" y="882"/>
                    <a:pt x="441" y="882"/>
                  </a:cubicBezTo>
                  <a:cubicBezTo>
                    <a:pt x="691" y="882"/>
                    <a:pt x="894" y="691"/>
                    <a:pt x="894" y="441"/>
                  </a:cubicBezTo>
                  <a:cubicBezTo>
                    <a:pt x="894" y="191"/>
                    <a:pt x="691" y="1"/>
                    <a:pt x="441"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7"/>
            <p:cNvSpPr/>
            <p:nvPr/>
          </p:nvSpPr>
          <p:spPr>
            <a:xfrm>
              <a:off x="989947" y="2273114"/>
              <a:ext cx="9515" cy="9557"/>
            </a:xfrm>
            <a:custGeom>
              <a:rect b="b" l="l" r="r" t="t"/>
              <a:pathLst>
                <a:path extrusionOk="0" h="228" w="227">
                  <a:moveTo>
                    <a:pt x="107" y="1"/>
                  </a:moveTo>
                  <a:cubicBezTo>
                    <a:pt x="48" y="1"/>
                    <a:pt x="0" y="60"/>
                    <a:pt x="0" y="120"/>
                  </a:cubicBezTo>
                  <a:cubicBezTo>
                    <a:pt x="0" y="179"/>
                    <a:pt x="48" y="227"/>
                    <a:pt x="107" y="227"/>
                  </a:cubicBezTo>
                  <a:cubicBezTo>
                    <a:pt x="167" y="227"/>
                    <a:pt x="227" y="179"/>
                    <a:pt x="227" y="120"/>
                  </a:cubicBezTo>
                  <a:cubicBezTo>
                    <a:pt x="227" y="60"/>
                    <a:pt x="167" y="1"/>
                    <a:pt x="107"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p:nvPr/>
          </p:nvSpPr>
          <p:spPr>
            <a:xfrm>
              <a:off x="1091259" y="1750123"/>
              <a:ext cx="9515" cy="9515"/>
            </a:xfrm>
            <a:custGeom>
              <a:rect b="b" l="l" r="r" t="t"/>
              <a:pathLst>
                <a:path extrusionOk="0" h="227" w="227">
                  <a:moveTo>
                    <a:pt x="107" y="0"/>
                  </a:moveTo>
                  <a:cubicBezTo>
                    <a:pt x="48" y="0"/>
                    <a:pt x="0" y="48"/>
                    <a:pt x="0" y="107"/>
                  </a:cubicBezTo>
                  <a:cubicBezTo>
                    <a:pt x="0" y="167"/>
                    <a:pt x="48" y="226"/>
                    <a:pt x="107" y="226"/>
                  </a:cubicBezTo>
                  <a:cubicBezTo>
                    <a:pt x="167" y="226"/>
                    <a:pt x="226" y="167"/>
                    <a:pt x="226" y="107"/>
                  </a:cubicBezTo>
                  <a:cubicBezTo>
                    <a:pt x="226" y="48"/>
                    <a:pt x="167" y="0"/>
                    <a:pt x="107" y="0"/>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7"/>
            <p:cNvSpPr/>
            <p:nvPr/>
          </p:nvSpPr>
          <p:spPr>
            <a:xfrm>
              <a:off x="1831878" y="2004136"/>
              <a:ext cx="9515" cy="9515"/>
            </a:xfrm>
            <a:custGeom>
              <a:rect b="b" l="l" r="r" t="t"/>
              <a:pathLst>
                <a:path extrusionOk="0" h="227" w="227">
                  <a:moveTo>
                    <a:pt x="119" y="0"/>
                  </a:moveTo>
                  <a:cubicBezTo>
                    <a:pt x="48" y="0"/>
                    <a:pt x="0" y="60"/>
                    <a:pt x="0" y="119"/>
                  </a:cubicBezTo>
                  <a:cubicBezTo>
                    <a:pt x="0" y="179"/>
                    <a:pt x="48" y="227"/>
                    <a:pt x="119" y="227"/>
                  </a:cubicBezTo>
                  <a:cubicBezTo>
                    <a:pt x="179" y="227"/>
                    <a:pt x="226" y="179"/>
                    <a:pt x="226" y="119"/>
                  </a:cubicBezTo>
                  <a:cubicBezTo>
                    <a:pt x="226" y="60"/>
                    <a:pt x="179" y="0"/>
                    <a:pt x="119" y="0"/>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a:off x="1897728" y="1783027"/>
              <a:ext cx="9515" cy="9557"/>
            </a:xfrm>
            <a:custGeom>
              <a:rect b="b" l="l" r="r" t="t"/>
              <a:pathLst>
                <a:path extrusionOk="0" h="228" w="227">
                  <a:moveTo>
                    <a:pt x="120" y="1"/>
                  </a:moveTo>
                  <a:cubicBezTo>
                    <a:pt x="48" y="1"/>
                    <a:pt x="1" y="49"/>
                    <a:pt x="1" y="120"/>
                  </a:cubicBezTo>
                  <a:cubicBezTo>
                    <a:pt x="1" y="180"/>
                    <a:pt x="60" y="227"/>
                    <a:pt x="120" y="227"/>
                  </a:cubicBezTo>
                  <a:cubicBezTo>
                    <a:pt x="179" y="227"/>
                    <a:pt x="227" y="180"/>
                    <a:pt x="227" y="108"/>
                  </a:cubicBezTo>
                  <a:cubicBezTo>
                    <a:pt x="227" y="49"/>
                    <a:pt x="179" y="1"/>
                    <a:pt x="120"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8"/>
          <p:cNvSpPr txBox="1"/>
          <p:nvPr>
            <p:ph type="title"/>
          </p:nvPr>
        </p:nvSpPr>
        <p:spPr>
          <a:xfrm>
            <a:off x="0" y="133050"/>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900">
                <a:solidFill>
                  <a:srgbClr val="EA9999"/>
                </a:solidFill>
              </a:rPr>
              <a:t>SOL</a:t>
            </a:r>
            <a:r>
              <a:rPr i="1" lang="en" sz="2900"/>
              <a:t>UTION</a:t>
            </a:r>
            <a:endParaRPr i="1" sz="2900"/>
          </a:p>
          <a:p>
            <a:pPr indent="0" lvl="0" marL="0" rtl="0" algn="ctr">
              <a:spcBef>
                <a:spcPts val="0"/>
              </a:spcBef>
              <a:spcAft>
                <a:spcPts val="0"/>
              </a:spcAft>
              <a:buNone/>
            </a:pPr>
            <a:r>
              <a:t/>
            </a:r>
            <a:endParaRPr/>
          </a:p>
        </p:txBody>
      </p:sp>
      <p:sp>
        <p:nvSpPr>
          <p:cNvPr id="584" name="Google Shape;584;p38"/>
          <p:cNvSpPr txBox="1"/>
          <p:nvPr>
            <p:ph idx="1" type="subTitle"/>
          </p:nvPr>
        </p:nvSpPr>
        <p:spPr>
          <a:xfrm>
            <a:off x="1489650" y="1657575"/>
            <a:ext cx="6164700" cy="2573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50">
                <a:highlight>
                  <a:srgbClr val="FFFFFF"/>
                </a:highlight>
                <a:latin typeface="Fjalla One"/>
                <a:ea typeface="Fjalla One"/>
                <a:cs typeface="Fjalla One"/>
                <a:sym typeface="Fjalla One"/>
              </a:rPr>
              <a:t>We</a:t>
            </a:r>
            <a:r>
              <a:rPr b="1" lang="en" sz="1650">
                <a:highlight>
                  <a:srgbClr val="FFFFFF"/>
                </a:highlight>
                <a:latin typeface="Fjalla One"/>
                <a:ea typeface="Fjalla One"/>
                <a:cs typeface="Fjalla One"/>
                <a:sym typeface="Fjalla One"/>
              </a:rPr>
              <a:t> have created a web application which helps to predict whether the person is suffering from a heart disease or not. If yes, then we try to help them by suggesting some first aid solutions.In addition to that we  keep the track of the user’s heart so that  he/she can compare the improvement of their heart with the previous time they took the test and take care of their heart. To make it user-friendly we have added an additional audio feature, especially for those people who find it difficult to use a mobile application. </a:t>
            </a:r>
            <a:endParaRPr b="1" sz="1900">
              <a:latin typeface="Fjalla One"/>
              <a:ea typeface="Fjalla One"/>
              <a:cs typeface="Fjalla One"/>
              <a:sym typeface="Fjalla One"/>
            </a:endParaRPr>
          </a:p>
          <a:p>
            <a:pPr indent="0" lvl="0" marL="0" rtl="0" algn="l">
              <a:lnSpc>
                <a:spcPct val="115000"/>
              </a:lnSpc>
              <a:spcBef>
                <a:spcPts val="1600"/>
              </a:spcBef>
              <a:spcAft>
                <a:spcPts val="1600"/>
              </a:spcAft>
              <a:buNone/>
            </a:pPr>
            <a:r>
              <a:t/>
            </a:r>
            <a:endParaRPr/>
          </a:p>
        </p:txBody>
      </p:sp>
      <p:grpSp>
        <p:nvGrpSpPr>
          <p:cNvPr id="585" name="Google Shape;585;p38"/>
          <p:cNvGrpSpPr/>
          <p:nvPr/>
        </p:nvGrpSpPr>
        <p:grpSpPr>
          <a:xfrm flipH="1">
            <a:off x="791702" y="3135252"/>
            <a:ext cx="875911" cy="1144391"/>
            <a:chOff x="6534600" y="490300"/>
            <a:chExt cx="502300" cy="656225"/>
          </a:xfrm>
        </p:grpSpPr>
        <p:sp>
          <p:nvSpPr>
            <p:cNvPr id="586" name="Google Shape;586;p38"/>
            <p:cNvSpPr/>
            <p:nvPr/>
          </p:nvSpPr>
          <p:spPr>
            <a:xfrm>
              <a:off x="6534600" y="557000"/>
              <a:ext cx="502300" cy="589525"/>
            </a:xfrm>
            <a:custGeom>
              <a:rect b="b" l="l" r="r" t="t"/>
              <a:pathLst>
                <a:path extrusionOk="0" h="23581" w="20092">
                  <a:moveTo>
                    <a:pt x="11004" y="1"/>
                  </a:moveTo>
                  <a:lnTo>
                    <a:pt x="10305" y="1794"/>
                  </a:lnTo>
                  <a:lnTo>
                    <a:pt x="10274" y="1794"/>
                  </a:lnTo>
                  <a:cubicBezTo>
                    <a:pt x="9852" y="1638"/>
                    <a:pt x="9419" y="1563"/>
                    <a:pt x="8993" y="1563"/>
                  </a:cubicBezTo>
                  <a:cubicBezTo>
                    <a:pt x="7518" y="1563"/>
                    <a:pt x="6129" y="2453"/>
                    <a:pt x="5563" y="3892"/>
                  </a:cubicBezTo>
                  <a:cubicBezTo>
                    <a:pt x="3982" y="7813"/>
                    <a:pt x="1490" y="14135"/>
                    <a:pt x="335" y="17022"/>
                  </a:cubicBezTo>
                  <a:cubicBezTo>
                    <a:pt x="0" y="17904"/>
                    <a:pt x="426" y="18846"/>
                    <a:pt x="1277" y="19211"/>
                  </a:cubicBezTo>
                  <a:lnTo>
                    <a:pt x="11976" y="23466"/>
                  </a:lnTo>
                  <a:cubicBezTo>
                    <a:pt x="12174" y="23544"/>
                    <a:pt x="12377" y="23581"/>
                    <a:pt x="12578" y="23581"/>
                  </a:cubicBezTo>
                  <a:cubicBezTo>
                    <a:pt x="13244" y="23581"/>
                    <a:pt x="13878" y="23178"/>
                    <a:pt x="14134" y="22524"/>
                  </a:cubicBezTo>
                  <a:lnTo>
                    <a:pt x="19332" y="9484"/>
                  </a:lnTo>
                  <a:cubicBezTo>
                    <a:pt x="20092" y="7569"/>
                    <a:pt x="19150" y="5411"/>
                    <a:pt x="17265" y="4651"/>
                  </a:cubicBezTo>
                  <a:lnTo>
                    <a:pt x="18025" y="2767"/>
                  </a:lnTo>
                  <a:lnTo>
                    <a:pt x="11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6799050" y="562325"/>
              <a:ext cx="183900" cy="98050"/>
            </a:xfrm>
            <a:custGeom>
              <a:rect b="b" l="l" r="r" t="t"/>
              <a:pathLst>
                <a:path extrusionOk="0" h="3922" w="7356">
                  <a:moveTo>
                    <a:pt x="334" y="1"/>
                  </a:moveTo>
                  <a:lnTo>
                    <a:pt x="0" y="882"/>
                  </a:lnTo>
                  <a:lnTo>
                    <a:pt x="6900" y="3922"/>
                  </a:lnTo>
                  <a:lnTo>
                    <a:pt x="7356" y="2797"/>
                  </a:lnTo>
                  <a:lnTo>
                    <a:pt x="3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6784600" y="490300"/>
              <a:ext cx="243200" cy="159250"/>
            </a:xfrm>
            <a:custGeom>
              <a:rect b="b" l="l" r="r" t="t"/>
              <a:pathLst>
                <a:path extrusionOk="0" h="6370" w="9728">
                  <a:moveTo>
                    <a:pt x="1893" y="1"/>
                  </a:moveTo>
                  <a:cubicBezTo>
                    <a:pt x="1443" y="1"/>
                    <a:pt x="1014" y="283"/>
                    <a:pt x="852" y="724"/>
                  </a:cubicBezTo>
                  <a:lnTo>
                    <a:pt x="153" y="2456"/>
                  </a:lnTo>
                  <a:cubicBezTo>
                    <a:pt x="1" y="2821"/>
                    <a:pt x="183" y="3246"/>
                    <a:pt x="548" y="3398"/>
                  </a:cubicBezTo>
                  <a:lnTo>
                    <a:pt x="7843" y="6316"/>
                  </a:lnTo>
                  <a:cubicBezTo>
                    <a:pt x="7929" y="6353"/>
                    <a:pt x="8019" y="6370"/>
                    <a:pt x="8108" y="6370"/>
                  </a:cubicBezTo>
                  <a:cubicBezTo>
                    <a:pt x="8394" y="6370"/>
                    <a:pt x="8669" y="6192"/>
                    <a:pt x="8785" y="5891"/>
                  </a:cubicBezTo>
                  <a:lnTo>
                    <a:pt x="9484" y="4158"/>
                  </a:lnTo>
                  <a:cubicBezTo>
                    <a:pt x="9727" y="3581"/>
                    <a:pt x="9423" y="2912"/>
                    <a:pt x="8846" y="2669"/>
                  </a:cubicBezTo>
                  <a:lnTo>
                    <a:pt x="2311" y="85"/>
                  </a:lnTo>
                  <a:cubicBezTo>
                    <a:pt x="2174" y="28"/>
                    <a:pt x="2033" y="1"/>
                    <a:pt x="1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6809675" y="493175"/>
              <a:ext cx="34225" cy="86650"/>
            </a:xfrm>
            <a:custGeom>
              <a:rect b="b" l="l" r="r" t="t"/>
              <a:pathLst>
                <a:path extrusionOk="0" h="3466" w="1369">
                  <a:moveTo>
                    <a:pt x="1368" y="1"/>
                  </a:moveTo>
                  <a:cubicBezTo>
                    <a:pt x="1034" y="548"/>
                    <a:pt x="791" y="1095"/>
                    <a:pt x="578" y="1703"/>
                  </a:cubicBezTo>
                  <a:cubicBezTo>
                    <a:pt x="335" y="2250"/>
                    <a:pt x="122" y="2858"/>
                    <a:pt x="1" y="3466"/>
                  </a:cubicBezTo>
                  <a:cubicBezTo>
                    <a:pt x="305" y="291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6832475" y="502300"/>
              <a:ext cx="34225" cy="86650"/>
            </a:xfrm>
            <a:custGeom>
              <a:rect b="b" l="l" r="r" t="t"/>
              <a:pathLst>
                <a:path extrusionOk="0" h="3466" w="1369">
                  <a:moveTo>
                    <a:pt x="1368" y="0"/>
                  </a:moveTo>
                  <a:lnTo>
                    <a:pt x="1368" y="0"/>
                  </a:lnTo>
                  <a:cubicBezTo>
                    <a:pt x="1064" y="548"/>
                    <a:pt x="791" y="1095"/>
                    <a:pt x="608" y="1703"/>
                  </a:cubicBezTo>
                  <a:cubicBezTo>
                    <a:pt x="335" y="2280"/>
                    <a:pt x="122" y="2858"/>
                    <a:pt x="1" y="3466"/>
                  </a:cubicBezTo>
                  <a:cubicBezTo>
                    <a:pt x="304" y="2918"/>
                    <a:pt x="578" y="2371"/>
                    <a:pt x="791" y="1763"/>
                  </a:cubicBezTo>
                  <a:cubicBezTo>
                    <a:pt x="1034" y="121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6855275" y="511425"/>
              <a:ext cx="34975" cy="86650"/>
            </a:xfrm>
            <a:custGeom>
              <a:rect b="b" l="l" r="r" t="t"/>
              <a:pathLst>
                <a:path extrusionOk="0" h="3466" w="1399">
                  <a:moveTo>
                    <a:pt x="1399" y="0"/>
                  </a:moveTo>
                  <a:lnTo>
                    <a:pt x="1399" y="0"/>
                  </a:lnTo>
                  <a:cubicBezTo>
                    <a:pt x="1064" y="547"/>
                    <a:pt x="791" y="1125"/>
                    <a:pt x="608" y="1702"/>
                  </a:cubicBezTo>
                  <a:cubicBezTo>
                    <a:pt x="335" y="2280"/>
                    <a:pt x="152" y="2857"/>
                    <a:pt x="0" y="3465"/>
                  </a:cubicBezTo>
                  <a:cubicBezTo>
                    <a:pt x="335" y="2918"/>
                    <a:pt x="578" y="2371"/>
                    <a:pt x="791" y="1763"/>
                  </a:cubicBezTo>
                  <a:cubicBezTo>
                    <a:pt x="1064" y="1216"/>
                    <a:pt x="1247" y="608"/>
                    <a:pt x="139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6878825" y="520525"/>
              <a:ext cx="34225" cy="86675"/>
            </a:xfrm>
            <a:custGeom>
              <a:rect b="b" l="l" r="r" t="t"/>
              <a:pathLst>
                <a:path extrusionOk="0" h="3467" w="1369">
                  <a:moveTo>
                    <a:pt x="1368" y="1"/>
                  </a:moveTo>
                  <a:cubicBezTo>
                    <a:pt x="1034" y="548"/>
                    <a:pt x="791" y="1126"/>
                    <a:pt x="578" y="1703"/>
                  </a:cubicBezTo>
                  <a:cubicBezTo>
                    <a:pt x="335" y="2281"/>
                    <a:pt x="122" y="2858"/>
                    <a:pt x="1" y="3466"/>
                  </a:cubicBezTo>
                  <a:cubicBezTo>
                    <a:pt x="305" y="294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6901625" y="530425"/>
              <a:ext cx="34225" cy="85875"/>
            </a:xfrm>
            <a:custGeom>
              <a:rect b="b" l="l" r="r" t="t"/>
              <a:pathLst>
                <a:path extrusionOk="0" h="3435" w="1369">
                  <a:moveTo>
                    <a:pt x="1368" y="0"/>
                  </a:moveTo>
                  <a:cubicBezTo>
                    <a:pt x="1034" y="517"/>
                    <a:pt x="791" y="1094"/>
                    <a:pt x="608" y="1672"/>
                  </a:cubicBezTo>
                  <a:cubicBezTo>
                    <a:pt x="335" y="2249"/>
                    <a:pt x="122" y="2827"/>
                    <a:pt x="1" y="3435"/>
                  </a:cubicBezTo>
                  <a:cubicBezTo>
                    <a:pt x="304" y="2918"/>
                    <a:pt x="578" y="2341"/>
                    <a:pt x="760" y="1763"/>
                  </a:cubicBezTo>
                  <a:cubicBezTo>
                    <a:pt x="1034" y="1186"/>
                    <a:pt x="1216"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6925175" y="539525"/>
              <a:ext cx="34225" cy="85900"/>
            </a:xfrm>
            <a:custGeom>
              <a:rect b="b" l="l" r="r" t="t"/>
              <a:pathLst>
                <a:path extrusionOk="0" h="3436" w="1369">
                  <a:moveTo>
                    <a:pt x="1369" y="1"/>
                  </a:moveTo>
                  <a:lnTo>
                    <a:pt x="1369" y="1"/>
                  </a:lnTo>
                  <a:cubicBezTo>
                    <a:pt x="1034" y="518"/>
                    <a:pt x="791" y="1095"/>
                    <a:pt x="578" y="1673"/>
                  </a:cubicBezTo>
                  <a:cubicBezTo>
                    <a:pt x="335" y="2250"/>
                    <a:pt x="122" y="2828"/>
                    <a:pt x="1" y="3436"/>
                  </a:cubicBezTo>
                  <a:cubicBezTo>
                    <a:pt x="305" y="2919"/>
                    <a:pt x="578" y="2341"/>
                    <a:pt x="761" y="1764"/>
                  </a:cubicBezTo>
                  <a:cubicBezTo>
                    <a:pt x="1034" y="1186"/>
                    <a:pt x="1217" y="609"/>
                    <a:pt x="13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6947975" y="548650"/>
              <a:ext cx="34225" cy="86650"/>
            </a:xfrm>
            <a:custGeom>
              <a:rect b="b" l="l" r="r" t="t"/>
              <a:pathLst>
                <a:path extrusionOk="0" h="3466" w="1369">
                  <a:moveTo>
                    <a:pt x="1368" y="1"/>
                  </a:moveTo>
                  <a:lnTo>
                    <a:pt x="1368" y="1"/>
                  </a:lnTo>
                  <a:cubicBezTo>
                    <a:pt x="1065" y="517"/>
                    <a:pt x="791" y="1095"/>
                    <a:pt x="578" y="1672"/>
                  </a:cubicBezTo>
                  <a:cubicBezTo>
                    <a:pt x="335" y="2250"/>
                    <a:pt x="122" y="2827"/>
                    <a:pt x="1" y="3466"/>
                  </a:cubicBezTo>
                  <a:cubicBezTo>
                    <a:pt x="305" y="2919"/>
                    <a:pt x="578" y="2341"/>
                    <a:pt x="761" y="1764"/>
                  </a:cubicBezTo>
                  <a:cubicBezTo>
                    <a:pt x="1034" y="1186"/>
                    <a:pt x="1217"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6970775" y="557775"/>
              <a:ext cx="34225" cy="85900"/>
            </a:xfrm>
            <a:custGeom>
              <a:rect b="b" l="l" r="r" t="t"/>
              <a:pathLst>
                <a:path extrusionOk="0" h="3436" w="1369">
                  <a:moveTo>
                    <a:pt x="1368" y="0"/>
                  </a:moveTo>
                  <a:cubicBezTo>
                    <a:pt x="1064" y="517"/>
                    <a:pt x="791" y="1095"/>
                    <a:pt x="608" y="1703"/>
                  </a:cubicBezTo>
                  <a:cubicBezTo>
                    <a:pt x="335" y="2250"/>
                    <a:pt x="153" y="2858"/>
                    <a:pt x="1" y="3435"/>
                  </a:cubicBezTo>
                  <a:cubicBezTo>
                    <a:pt x="335" y="2918"/>
                    <a:pt x="578" y="2341"/>
                    <a:pt x="791" y="1763"/>
                  </a:cubicBezTo>
                  <a:cubicBezTo>
                    <a:pt x="1034" y="118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6639475" y="725400"/>
              <a:ext cx="312325" cy="257475"/>
            </a:xfrm>
            <a:custGeom>
              <a:rect b="b" l="l" r="r" t="t"/>
              <a:pathLst>
                <a:path extrusionOk="0" h="10299" w="12493">
                  <a:moveTo>
                    <a:pt x="2868" y="1"/>
                  </a:moveTo>
                  <a:cubicBezTo>
                    <a:pt x="2649" y="1"/>
                    <a:pt x="2433" y="139"/>
                    <a:pt x="2340" y="347"/>
                  </a:cubicBezTo>
                  <a:lnTo>
                    <a:pt x="122" y="5940"/>
                  </a:lnTo>
                  <a:cubicBezTo>
                    <a:pt x="0" y="6244"/>
                    <a:pt x="152" y="6548"/>
                    <a:pt x="426" y="6669"/>
                  </a:cubicBezTo>
                  <a:lnTo>
                    <a:pt x="9423" y="10256"/>
                  </a:lnTo>
                  <a:cubicBezTo>
                    <a:pt x="9488" y="10285"/>
                    <a:pt x="9556" y="10298"/>
                    <a:pt x="9625" y="10298"/>
                  </a:cubicBezTo>
                  <a:cubicBezTo>
                    <a:pt x="9843" y="10298"/>
                    <a:pt x="10060" y="10161"/>
                    <a:pt x="10152" y="9952"/>
                  </a:cubicBezTo>
                  <a:lnTo>
                    <a:pt x="12371" y="4359"/>
                  </a:lnTo>
                  <a:cubicBezTo>
                    <a:pt x="12493" y="4055"/>
                    <a:pt x="12341" y="3721"/>
                    <a:pt x="12067" y="3630"/>
                  </a:cubicBezTo>
                  <a:lnTo>
                    <a:pt x="3070" y="43"/>
                  </a:lnTo>
                  <a:cubicBezTo>
                    <a:pt x="3005" y="14"/>
                    <a:pt x="2936" y="1"/>
                    <a:pt x="28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6653900" y="735575"/>
              <a:ext cx="281950" cy="233325"/>
            </a:xfrm>
            <a:custGeom>
              <a:rect b="b" l="l" r="r" t="t"/>
              <a:pathLst>
                <a:path extrusionOk="0" h="9333" w="11278">
                  <a:moveTo>
                    <a:pt x="2512" y="86"/>
                  </a:moveTo>
                  <a:lnTo>
                    <a:pt x="2512" y="86"/>
                  </a:lnTo>
                  <a:cubicBezTo>
                    <a:pt x="2512" y="86"/>
                    <a:pt x="2505" y="88"/>
                    <a:pt x="2493" y="92"/>
                  </a:cubicBezTo>
                  <a:lnTo>
                    <a:pt x="2493" y="92"/>
                  </a:lnTo>
                  <a:lnTo>
                    <a:pt x="2493" y="92"/>
                  </a:lnTo>
                  <a:cubicBezTo>
                    <a:pt x="2506" y="88"/>
                    <a:pt x="2512" y="86"/>
                    <a:pt x="2512" y="86"/>
                  </a:cubicBezTo>
                  <a:close/>
                  <a:moveTo>
                    <a:pt x="2432" y="1"/>
                  </a:moveTo>
                  <a:lnTo>
                    <a:pt x="2311" y="31"/>
                  </a:lnTo>
                  <a:lnTo>
                    <a:pt x="2311" y="62"/>
                  </a:lnTo>
                  <a:lnTo>
                    <a:pt x="2280" y="122"/>
                  </a:lnTo>
                  <a:lnTo>
                    <a:pt x="2250" y="214"/>
                  </a:lnTo>
                  <a:lnTo>
                    <a:pt x="2159" y="396"/>
                  </a:lnTo>
                  <a:lnTo>
                    <a:pt x="2007" y="791"/>
                  </a:lnTo>
                  <a:cubicBezTo>
                    <a:pt x="1915" y="1034"/>
                    <a:pt x="1824" y="1278"/>
                    <a:pt x="1703" y="1551"/>
                  </a:cubicBezTo>
                  <a:cubicBezTo>
                    <a:pt x="1520" y="2037"/>
                    <a:pt x="1308" y="2524"/>
                    <a:pt x="1125" y="3010"/>
                  </a:cubicBezTo>
                  <a:cubicBezTo>
                    <a:pt x="730" y="3983"/>
                    <a:pt x="365" y="4895"/>
                    <a:pt x="31" y="5776"/>
                  </a:cubicBezTo>
                  <a:lnTo>
                    <a:pt x="1" y="5867"/>
                  </a:lnTo>
                  <a:lnTo>
                    <a:pt x="92" y="5898"/>
                  </a:lnTo>
                  <a:lnTo>
                    <a:pt x="6475" y="8390"/>
                  </a:lnTo>
                  <a:lnTo>
                    <a:pt x="8268" y="9089"/>
                  </a:lnTo>
                  <a:lnTo>
                    <a:pt x="8755" y="9272"/>
                  </a:lnTo>
                  <a:lnTo>
                    <a:pt x="8881" y="9322"/>
                  </a:lnTo>
                  <a:lnTo>
                    <a:pt x="8881" y="9322"/>
                  </a:lnTo>
                  <a:cubicBezTo>
                    <a:pt x="8879" y="9325"/>
                    <a:pt x="8878" y="9329"/>
                    <a:pt x="8876" y="9332"/>
                  </a:cubicBezTo>
                  <a:cubicBezTo>
                    <a:pt x="8876" y="9332"/>
                    <a:pt x="8879" y="9330"/>
                    <a:pt x="8884" y="9323"/>
                  </a:cubicBezTo>
                  <a:lnTo>
                    <a:pt x="8884" y="9323"/>
                  </a:lnTo>
                  <a:lnTo>
                    <a:pt x="8906" y="9332"/>
                  </a:lnTo>
                  <a:cubicBezTo>
                    <a:pt x="8899" y="9329"/>
                    <a:pt x="8892" y="9325"/>
                    <a:pt x="8885" y="9322"/>
                  </a:cubicBezTo>
                  <a:lnTo>
                    <a:pt x="8885" y="9322"/>
                  </a:lnTo>
                  <a:cubicBezTo>
                    <a:pt x="8896" y="9306"/>
                    <a:pt x="8916" y="9272"/>
                    <a:pt x="8937" y="9211"/>
                  </a:cubicBezTo>
                  <a:lnTo>
                    <a:pt x="8937" y="9211"/>
                  </a:lnTo>
                  <a:cubicBezTo>
                    <a:pt x="8909" y="9239"/>
                    <a:pt x="8907" y="9267"/>
                    <a:pt x="8882" y="9320"/>
                  </a:cubicBezTo>
                  <a:lnTo>
                    <a:pt x="8882" y="9320"/>
                  </a:lnTo>
                  <a:cubicBezTo>
                    <a:pt x="8829" y="9294"/>
                    <a:pt x="8777" y="9267"/>
                    <a:pt x="8724" y="9241"/>
                  </a:cubicBezTo>
                  <a:lnTo>
                    <a:pt x="8238" y="9028"/>
                  </a:lnTo>
                  <a:lnTo>
                    <a:pt x="6444" y="8269"/>
                  </a:lnTo>
                  <a:lnTo>
                    <a:pt x="221" y="5743"/>
                  </a:lnTo>
                  <a:lnTo>
                    <a:pt x="221" y="5743"/>
                  </a:lnTo>
                  <a:lnTo>
                    <a:pt x="1308" y="3071"/>
                  </a:lnTo>
                  <a:cubicBezTo>
                    <a:pt x="1520" y="2585"/>
                    <a:pt x="1703" y="2098"/>
                    <a:pt x="1885" y="1612"/>
                  </a:cubicBezTo>
                  <a:cubicBezTo>
                    <a:pt x="2007" y="1338"/>
                    <a:pt x="2098" y="1095"/>
                    <a:pt x="2189" y="852"/>
                  </a:cubicBezTo>
                  <a:lnTo>
                    <a:pt x="2341" y="457"/>
                  </a:lnTo>
                  <a:lnTo>
                    <a:pt x="2432" y="274"/>
                  </a:lnTo>
                  <a:lnTo>
                    <a:pt x="2457" y="199"/>
                  </a:lnTo>
                  <a:lnTo>
                    <a:pt x="2457" y="199"/>
                  </a:lnTo>
                  <a:lnTo>
                    <a:pt x="11062" y="3611"/>
                  </a:lnTo>
                  <a:lnTo>
                    <a:pt x="11062" y="3611"/>
                  </a:lnTo>
                  <a:cubicBezTo>
                    <a:pt x="10407" y="5307"/>
                    <a:pt x="9843" y="6735"/>
                    <a:pt x="9484" y="7721"/>
                  </a:cubicBezTo>
                  <a:lnTo>
                    <a:pt x="9028" y="8907"/>
                  </a:lnTo>
                  <a:lnTo>
                    <a:pt x="8937" y="9211"/>
                  </a:lnTo>
                  <a:lnTo>
                    <a:pt x="9058" y="8937"/>
                  </a:lnTo>
                  <a:lnTo>
                    <a:pt x="9545" y="7782"/>
                  </a:lnTo>
                  <a:cubicBezTo>
                    <a:pt x="9970" y="6779"/>
                    <a:pt x="10548" y="5320"/>
                    <a:pt x="11247" y="3588"/>
                  </a:cubicBezTo>
                  <a:lnTo>
                    <a:pt x="11277" y="3527"/>
                  </a:lnTo>
                  <a:lnTo>
                    <a:pt x="11217" y="3496"/>
                  </a:lnTo>
                  <a:lnTo>
                    <a:pt x="243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6730650" y="797900"/>
              <a:ext cx="150475" cy="60050"/>
            </a:xfrm>
            <a:custGeom>
              <a:rect b="b" l="l" r="r" t="t"/>
              <a:pathLst>
                <a:path extrusionOk="0" h="2402" w="6019">
                  <a:moveTo>
                    <a:pt x="1" y="0"/>
                  </a:moveTo>
                  <a:cubicBezTo>
                    <a:pt x="973" y="487"/>
                    <a:pt x="1946" y="912"/>
                    <a:pt x="2979" y="1277"/>
                  </a:cubicBezTo>
                  <a:cubicBezTo>
                    <a:pt x="3952" y="1703"/>
                    <a:pt x="4955" y="2067"/>
                    <a:pt x="6019" y="2402"/>
                  </a:cubicBezTo>
                  <a:cubicBezTo>
                    <a:pt x="5046" y="1885"/>
                    <a:pt x="4074" y="1459"/>
                    <a:pt x="3040" y="1095"/>
                  </a:cubicBezTo>
                  <a:cubicBezTo>
                    <a:pt x="2067" y="669"/>
                    <a:pt x="1034" y="304"/>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6720775" y="823725"/>
              <a:ext cx="149725" cy="59300"/>
            </a:xfrm>
            <a:custGeom>
              <a:rect b="b" l="l" r="r" t="t"/>
              <a:pathLst>
                <a:path extrusionOk="0" h="2372" w="5989">
                  <a:moveTo>
                    <a:pt x="0" y="1"/>
                  </a:moveTo>
                  <a:lnTo>
                    <a:pt x="0" y="1"/>
                  </a:lnTo>
                  <a:cubicBezTo>
                    <a:pt x="973" y="487"/>
                    <a:pt x="1946" y="913"/>
                    <a:pt x="2949" y="1277"/>
                  </a:cubicBezTo>
                  <a:cubicBezTo>
                    <a:pt x="3952" y="1703"/>
                    <a:pt x="4955" y="2068"/>
                    <a:pt x="5988" y="2372"/>
                  </a:cubicBezTo>
                  <a:cubicBezTo>
                    <a:pt x="5046" y="1885"/>
                    <a:pt x="4043" y="1460"/>
                    <a:pt x="3040" y="1095"/>
                  </a:cubicBezTo>
                  <a:cubicBezTo>
                    <a:pt x="2067" y="670"/>
                    <a:pt x="1034" y="305"/>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6710900" y="848050"/>
              <a:ext cx="150475" cy="59300"/>
            </a:xfrm>
            <a:custGeom>
              <a:rect b="b" l="l" r="r" t="t"/>
              <a:pathLst>
                <a:path extrusionOk="0" h="2372" w="6019">
                  <a:moveTo>
                    <a:pt x="0" y="0"/>
                  </a:moveTo>
                  <a:lnTo>
                    <a:pt x="0" y="0"/>
                  </a:lnTo>
                  <a:cubicBezTo>
                    <a:pt x="973" y="487"/>
                    <a:pt x="1946" y="912"/>
                    <a:pt x="2979" y="1277"/>
                  </a:cubicBezTo>
                  <a:cubicBezTo>
                    <a:pt x="3952" y="1703"/>
                    <a:pt x="4955" y="2067"/>
                    <a:pt x="6019" y="2371"/>
                  </a:cubicBezTo>
                  <a:cubicBezTo>
                    <a:pt x="5046" y="1885"/>
                    <a:pt x="4073" y="1459"/>
                    <a:pt x="3040" y="1095"/>
                  </a:cubicBezTo>
                  <a:cubicBezTo>
                    <a:pt x="2067" y="669"/>
                    <a:pt x="1034" y="30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6793725" y="603375"/>
              <a:ext cx="162650" cy="65375"/>
            </a:xfrm>
            <a:custGeom>
              <a:rect b="b" l="l" r="r" t="t"/>
              <a:pathLst>
                <a:path extrusionOk="0" h="2615" w="6506">
                  <a:moveTo>
                    <a:pt x="0" y="0"/>
                  </a:moveTo>
                  <a:lnTo>
                    <a:pt x="0" y="0"/>
                  </a:lnTo>
                  <a:cubicBezTo>
                    <a:pt x="1034" y="517"/>
                    <a:pt x="2128" y="1003"/>
                    <a:pt x="3222" y="1398"/>
                  </a:cubicBezTo>
                  <a:cubicBezTo>
                    <a:pt x="4286" y="1854"/>
                    <a:pt x="5380" y="2249"/>
                    <a:pt x="6505" y="2614"/>
                  </a:cubicBezTo>
                  <a:cubicBezTo>
                    <a:pt x="5472" y="2067"/>
                    <a:pt x="4377" y="1611"/>
                    <a:pt x="3283" y="1216"/>
                  </a:cubicBezTo>
                  <a:cubicBezTo>
                    <a:pt x="2219" y="760"/>
                    <a:pt x="1125" y="33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6565000" y="618000"/>
              <a:ext cx="199100" cy="351650"/>
            </a:xfrm>
            <a:custGeom>
              <a:rect b="b" l="l" r="r" t="t"/>
              <a:pathLst>
                <a:path extrusionOk="0" h="14066" w="7964">
                  <a:moveTo>
                    <a:pt x="7538" y="0"/>
                  </a:moveTo>
                  <a:cubicBezTo>
                    <a:pt x="7455" y="0"/>
                    <a:pt x="7371" y="8"/>
                    <a:pt x="7295" y="23"/>
                  </a:cubicBezTo>
                  <a:cubicBezTo>
                    <a:pt x="6687" y="114"/>
                    <a:pt x="6110" y="418"/>
                    <a:pt x="5684" y="844"/>
                  </a:cubicBezTo>
                  <a:cubicBezTo>
                    <a:pt x="5046" y="1512"/>
                    <a:pt x="4590" y="2303"/>
                    <a:pt x="4286" y="3154"/>
                  </a:cubicBezTo>
                  <a:cubicBezTo>
                    <a:pt x="3921" y="4096"/>
                    <a:pt x="3496" y="5129"/>
                    <a:pt x="3070" y="6193"/>
                  </a:cubicBezTo>
                  <a:cubicBezTo>
                    <a:pt x="2189" y="8351"/>
                    <a:pt x="1398" y="10327"/>
                    <a:pt x="851" y="11756"/>
                  </a:cubicBezTo>
                  <a:cubicBezTo>
                    <a:pt x="578" y="12455"/>
                    <a:pt x="365" y="13002"/>
                    <a:pt x="213" y="13427"/>
                  </a:cubicBezTo>
                  <a:cubicBezTo>
                    <a:pt x="122" y="13640"/>
                    <a:pt x="61" y="13853"/>
                    <a:pt x="0" y="14066"/>
                  </a:cubicBezTo>
                  <a:cubicBezTo>
                    <a:pt x="122" y="13883"/>
                    <a:pt x="213" y="13671"/>
                    <a:pt x="304" y="13458"/>
                  </a:cubicBezTo>
                  <a:lnTo>
                    <a:pt x="1003" y="11816"/>
                  </a:lnTo>
                  <a:cubicBezTo>
                    <a:pt x="1581" y="10388"/>
                    <a:pt x="2371" y="8443"/>
                    <a:pt x="3253" y="6284"/>
                  </a:cubicBezTo>
                  <a:cubicBezTo>
                    <a:pt x="3678" y="5221"/>
                    <a:pt x="4073" y="4187"/>
                    <a:pt x="4468" y="3245"/>
                  </a:cubicBezTo>
                  <a:cubicBezTo>
                    <a:pt x="4742" y="2394"/>
                    <a:pt x="5198" y="1604"/>
                    <a:pt x="5775" y="965"/>
                  </a:cubicBezTo>
                  <a:cubicBezTo>
                    <a:pt x="6201" y="540"/>
                    <a:pt x="6718" y="236"/>
                    <a:pt x="7295" y="114"/>
                  </a:cubicBezTo>
                  <a:cubicBezTo>
                    <a:pt x="7446" y="93"/>
                    <a:pt x="7611" y="71"/>
                    <a:pt x="7771" y="71"/>
                  </a:cubicBezTo>
                  <a:cubicBezTo>
                    <a:pt x="7837" y="71"/>
                    <a:pt x="7902" y="75"/>
                    <a:pt x="7964" y="84"/>
                  </a:cubicBezTo>
                  <a:cubicBezTo>
                    <a:pt x="7903" y="53"/>
                    <a:pt x="7842" y="23"/>
                    <a:pt x="7782" y="23"/>
                  </a:cubicBezTo>
                  <a:cubicBezTo>
                    <a:pt x="7706" y="8"/>
                    <a:pt x="7622" y="0"/>
                    <a:pt x="75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6554350" y="1017200"/>
              <a:ext cx="310825" cy="124200"/>
            </a:xfrm>
            <a:custGeom>
              <a:rect b="b" l="l" r="r" t="t"/>
              <a:pathLst>
                <a:path extrusionOk="0" h="4968" w="12433">
                  <a:moveTo>
                    <a:pt x="388" y="0"/>
                  </a:moveTo>
                  <a:cubicBezTo>
                    <a:pt x="259" y="0"/>
                    <a:pt x="130" y="22"/>
                    <a:pt x="1" y="43"/>
                  </a:cubicBezTo>
                  <a:cubicBezTo>
                    <a:pt x="183" y="73"/>
                    <a:pt x="365" y="73"/>
                    <a:pt x="548" y="73"/>
                  </a:cubicBezTo>
                  <a:cubicBezTo>
                    <a:pt x="700" y="73"/>
                    <a:pt x="913" y="104"/>
                    <a:pt x="1186" y="104"/>
                  </a:cubicBezTo>
                  <a:cubicBezTo>
                    <a:pt x="1429" y="134"/>
                    <a:pt x="1703" y="134"/>
                    <a:pt x="2007" y="195"/>
                  </a:cubicBezTo>
                  <a:cubicBezTo>
                    <a:pt x="2736" y="286"/>
                    <a:pt x="3435" y="408"/>
                    <a:pt x="4135" y="560"/>
                  </a:cubicBezTo>
                  <a:cubicBezTo>
                    <a:pt x="5016" y="773"/>
                    <a:pt x="5837" y="1046"/>
                    <a:pt x="6688" y="1380"/>
                  </a:cubicBezTo>
                  <a:cubicBezTo>
                    <a:pt x="7508" y="1684"/>
                    <a:pt x="8299" y="2080"/>
                    <a:pt x="9059" y="2505"/>
                  </a:cubicBezTo>
                  <a:cubicBezTo>
                    <a:pt x="9697" y="2870"/>
                    <a:pt x="10305" y="3265"/>
                    <a:pt x="10882" y="3721"/>
                  </a:cubicBezTo>
                  <a:cubicBezTo>
                    <a:pt x="11126" y="3903"/>
                    <a:pt x="11338" y="4086"/>
                    <a:pt x="11551" y="4238"/>
                  </a:cubicBezTo>
                  <a:cubicBezTo>
                    <a:pt x="11733" y="4390"/>
                    <a:pt x="11885" y="4511"/>
                    <a:pt x="12037" y="4633"/>
                  </a:cubicBezTo>
                  <a:cubicBezTo>
                    <a:pt x="12159" y="4754"/>
                    <a:pt x="12281" y="4876"/>
                    <a:pt x="12433" y="4967"/>
                  </a:cubicBezTo>
                  <a:cubicBezTo>
                    <a:pt x="12341" y="4846"/>
                    <a:pt x="12220" y="4694"/>
                    <a:pt x="12068" y="4572"/>
                  </a:cubicBezTo>
                  <a:cubicBezTo>
                    <a:pt x="11916" y="4420"/>
                    <a:pt x="11764" y="4298"/>
                    <a:pt x="11612" y="4146"/>
                  </a:cubicBezTo>
                  <a:cubicBezTo>
                    <a:pt x="11429" y="3994"/>
                    <a:pt x="11217" y="3812"/>
                    <a:pt x="10974" y="3599"/>
                  </a:cubicBezTo>
                  <a:cubicBezTo>
                    <a:pt x="10396" y="3143"/>
                    <a:pt x="9788" y="2748"/>
                    <a:pt x="9150" y="2353"/>
                  </a:cubicBezTo>
                  <a:cubicBezTo>
                    <a:pt x="8390" y="1897"/>
                    <a:pt x="7569" y="1502"/>
                    <a:pt x="6749" y="1168"/>
                  </a:cubicBezTo>
                  <a:cubicBezTo>
                    <a:pt x="5928" y="864"/>
                    <a:pt x="5046" y="590"/>
                    <a:pt x="4195" y="377"/>
                  </a:cubicBezTo>
                  <a:cubicBezTo>
                    <a:pt x="3466" y="225"/>
                    <a:pt x="2736" y="104"/>
                    <a:pt x="2007" y="43"/>
                  </a:cubicBezTo>
                  <a:cubicBezTo>
                    <a:pt x="1703" y="13"/>
                    <a:pt x="1429" y="13"/>
                    <a:pt x="1186" y="13"/>
                  </a:cubicBezTo>
                  <a:lnTo>
                    <a:pt x="548" y="13"/>
                  </a:lnTo>
                  <a:cubicBezTo>
                    <a:pt x="494" y="4"/>
                    <a:pt x="441" y="0"/>
                    <a:pt x="3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38"/>
          <p:cNvGrpSpPr/>
          <p:nvPr/>
        </p:nvGrpSpPr>
        <p:grpSpPr>
          <a:xfrm>
            <a:off x="6787266" y="2352649"/>
            <a:ext cx="2785521" cy="2801726"/>
            <a:chOff x="6787266" y="2352649"/>
            <a:chExt cx="2785521" cy="2801726"/>
          </a:xfrm>
        </p:grpSpPr>
        <p:grpSp>
          <p:nvGrpSpPr>
            <p:cNvPr id="606" name="Google Shape;606;p38"/>
            <p:cNvGrpSpPr/>
            <p:nvPr/>
          </p:nvGrpSpPr>
          <p:grpSpPr>
            <a:xfrm>
              <a:off x="7124792" y="2947637"/>
              <a:ext cx="525061" cy="473194"/>
              <a:chOff x="7124792" y="2947637"/>
              <a:chExt cx="525061" cy="473194"/>
            </a:xfrm>
          </p:grpSpPr>
          <p:sp>
            <p:nvSpPr>
              <p:cNvPr id="607" name="Google Shape;607;p38"/>
              <p:cNvSpPr/>
              <p:nvPr/>
            </p:nvSpPr>
            <p:spPr>
              <a:xfrm flipH="1" rot="-1155282">
                <a:off x="7170298" y="3009427"/>
                <a:ext cx="434049" cy="349615"/>
              </a:xfrm>
              <a:custGeom>
                <a:rect b="b" l="l" r="r" t="t"/>
                <a:pathLst>
                  <a:path extrusionOk="0" h="20542" w="25503">
                    <a:moveTo>
                      <a:pt x="6710" y="0"/>
                    </a:moveTo>
                    <a:cubicBezTo>
                      <a:pt x="3866" y="0"/>
                      <a:pt x="1330" y="2436"/>
                      <a:pt x="669" y="5253"/>
                    </a:cubicBezTo>
                    <a:cubicBezTo>
                      <a:pt x="1" y="8232"/>
                      <a:pt x="1125" y="11362"/>
                      <a:pt x="2949" y="13794"/>
                    </a:cubicBezTo>
                    <a:cubicBezTo>
                      <a:pt x="4803" y="16226"/>
                      <a:pt x="7843" y="19357"/>
                      <a:pt x="12980" y="20542"/>
                    </a:cubicBezTo>
                    <a:cubicBezTo>
                      <a:pt x="16384" y="19752"/>
                      <a:pt x="20700" y="16256"/>
                      <a:pt x="22524" y="13825"/>
                    </a:cubicBezTo>
                    <a:cubicBezTo>
                      <a:pt x="24378" y="11393"/>
                      <a:pt x="25503" y="8232"/>
                      <a:pt x="24834" y="5253"/>
                    </a:cubicBezTo>
                    <a:cubicBezTo>
                      <a:pt x="24202" y="2465"/>
                      <a:pt x="21640" y="31"/>
                      <a:pt x="18793" y="31"/>
                    </a:cubicBezTo>
                    <a:cubicBezTo>
                      <a:pt x="18629" y="31"/>
                      <a:pt x="18464" y="39"/>
                      <a:pt x="18299" y="55"/>
                    </a:cubicBezTo>
                    <a:cubicBezTo>
                      <a:pt x="16505" y="207"/>
                      <a:pt x="14894" y="1332"/>
                      <a:pt x="13800" y="2761"/>
                    </a:cubicBezTo>
                    <a:cubicBezTo>
                      <a:pt x="13405" y="3216"/>
                      <a:pt x="13071" y="3733"/>
                      <a:pt x="12767" y="4280"/>
                    </a:cubicBezTo>
                    <a:cubicBezTo>
                      <a:pt x="12432" y="3733"/>
                      <a:pt x="12098" y="3216"/>
                      <a:pt x="11703" y="2761"/>
                    </a:cubicBezTo>
                    <a:cubicBezTo>
                      <a:pt x="10609" y="1332"/>
                      <a:pt x="8998" y="207"/>
                      <a:pt x="7204" y="25"/>
                    </a:cubicBezTo>
                    <a:cubicBezTo>
                      <a:pt x="7039" y="8"/>
                      <a:pt x="6874" y="0"/>
                      <a:pt x="6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flipH="1" rot="-1155282">
                <a:off x="7220055" y="3107986"/>
                <a:ext cx="353343" cy="165549"/>
              </a:xfrm>
              <a:custGeom>
                <a:rect b="b" l="l" r="r" t="t"/>
                <a:pathLst>
                  <a:path extrusionOk="0" h="9727" w="20761">
                    <a:moveTo>
                      <a:pt x="12098" y="0"/>
                    </a:moveTo>
                    <a:lnTo>
                      <a:pt x="12007" y="182"/>
                    </a:lnTo>
                    <a:lnTo>
                      <a:pt x="9337" y="4772"/>
                    </a:lnTo>
                    <a:lnTo>
                      <a:pt x="9337" y="4772"/>
                    </a:lnTo>
                    <a:lnTo>
                      <a:pt x="2067" y="4803"/>
                    </a:lnTo>
                    <a:lnTo>
                      <a:pt x="0" y="4833"/>
                    </a:lnTo>
                    <a:lnTo>
                      <a:pt x="2067" y="4863"/>
                    </a:lnTo>
                    <a:lnTo>
                      <a:pt x="9393" y="4894"/>
                    </a:lnTo>
                    <a:lnTo>
                      <a:pt x="9423" y="4894"/>
                    </a:lnTo>
                    <a:lnTo>
                      <a:pt x="9453" y="4863"/>
                    </a:lnTo>
                    <a:lnTo>
                      <a:pt x="12079" y="429"/>
                    </a:lnTo>
                    <a:lnTo>
                      <a:pt x="12079" y="429"/>
                    </a:lnTo>
                    <a:cubicBezTo>
                      <a:pt x="12303" y="1097"/>
                      <a:pt x="12550" y="1807"/>
                      <a:pt x="12797" y="2492"/>
                    </a:cubicBezTo>
                    <a:lnTo>
                      <a:pt x="15229" y="9453"/>
                    </a:lnTo>
                    <a:lnTo>
                      <a:pt x="15233" y="9467"/>
                    </a:lnTo>
                    <a:lnTo>
                      <a:pt x="15233" y="9467"/>
                    </a:lnTo>
                    <a:cubicBezTo>
                      <a:pt x="15232" y="9472"/>
                      <a:pt x="15230" y="9478"/>
                      <a:pt x="15229" y="9483"/>
                    </a:cubicBezTo>
                    <a:lnTo>
                      <a:pt x="15239" y="9483"/>
                    </a:lnTo>
                    <a:lnTo>
                      <a:pt x="15320" y="9727"/>
                    </a:lnTo>
                    <a:lnTo>
                      <a:pt x="15374" y="9483"/>
                    </a:lnTo>
                    <a:lnTo>
                      <a:pt x="15381" y="9483"/>
                    </a:lnTo>
                    <a:lnTo>
                      <a:pt x="15376" y="9472"/>
                    </a:lnTo>
                    <a:lnTo>
                      <a:pt x="15381" y="9453"/>
                    </a:lnTo>
                    <a:cubicBezTo>
                      <a:pt x="15860" y="7747"/>
                      <a:pt x="16280" y="6188"/>
                      <a:pt x="16641" y="4863"/>
                    </a:cubicBezTo>
                    <a:lnTo>
                      <a:pt x="16641" y="4863"/>
                    </a:lnTo>
                    <a:lnTo>
                      <a:pt x="20761" y="4833"/>
                    </a:lnTo>
                    <a:lnTo>
                      <a:pt x="20730" y="4833"/>
                    </a:lnTo>
                    <a:lnTo>
                      <a:pt x="16657" y="4803"/>
                    </a:lnTo>
                    <a:lnTo>
                      <a:pt x="16657" y="4803"/>
                    </a:lnTo>
                    <a:cubicBezTo>
                      <a:pt x="16657" y="4803"/>
                      <a:pt x="16657" y="4803"/>
                      <a:pt x="16657" y="4803"/>
                    </a:cubicBezTo>
                    <a:lnTo>
                      <a:pt x="16657" y="4803"/>
                    </a:lnTo>
                    <a:lnTo>
                      <a:pt x="16657" y="4803"/>
                    </a:lnTo>
                    <a:lnTo>
                      <a:pt x="16657" y="4803"/>
                    </a:lnTo>
                    <a:lnTo>
                      <a:pt x="16596" y="4803"/>
                    </a:lnTo>
                    <a:lnTo>
                      <a:pt x="16536" y="4803"/>
                    </a:lnTo>
                    <a:lnTo>
                      <a:pt x="16536" y="4833"/>
                    </a:lnTo>
                    <a:cubicBezTo>
                      <a:pt x="16159" y="6136"/>
                      <a:pt x="15755" y="7605"/>
                      <a:pt x="15297" y="9240"/>
                    </a:cubicBezTo>
                    <a:lnTo>
                      <a:pt x="15297" y="9240"/>
                    </a:lnTo>
                    <a:lnTo>
                      <a:pt x="12979" y="2492"/>
                    </a:lnTo>
                    <a:cubicBezTo>
                      <a:pt x="12706" y="1733"/>
                      <a:pt x="12432" y="973"/>
                      <a:pt x="12189" y="213"/>
                    </a:cubicBezTo>
                    <a:lnTo>
                      <a:pt x="12098" y="0"/>
                    </a:lnTo>
                    <a:close/>
                  </a:path>
                </a:pathLst>
              </a:custGeom>
              <a:solidFill>
                <a:srgbClr val="FED1CF"/>
              </a:solidFill>
              <a:ln cap="flat" cmpd="sng" w="9525">
                <a:solidFill>
                  <a:srgbClr val="FED1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9" name="Google Shape;609;p38"/>
            <p:cNvGrpSpPr/>
            <p:nvPr/>
          </p:nvGrpSpPr>
          <p:grpSpPr>
            <a:xfrm>
              <a:off x="6787266" y="2352649"/>
              <a:ext cx="2785521" cy="2801726"/>
              <a:chOff x="6787266" y="2352649"/>
              <a:chExt cx="2785521" cy="2801726"/>
            </a:xfrm>
          </p:grpSpPr>
          <p:sp>
            <p:nvSpPr>
              <p:cNvPr id="610" name="Google Shape;610;p38"/>
              <p:cNvSpPr/>
              <p:nvPr/>
            </p:nvSpPr>
            <p:spPr>
              <a:xfrm>
                <a:off x="8394507" y="2422697"/>
                <a:ext cx="538053" cy="956025"/>
              </a:xfrm>
              <a:custGeom>
                <a:rect b="b" l="l" r="r" t="t"/>
                <a:pathLst>
                  <a:path extrusionOk="0" h="46933" w="26414">
                    <a:moveTo>
                      <a:pt x="13234" y="1"/>
                    </a:moveTo>
                    <a:cubicBezTo>
                      <a:pt x="6290" y="1"/>
                      <a:pt x="576" y="5530"/>
                      <a:pt x="334" y="12464"/>
                    </a:cubicBezTo>
                    <a:cubicBezTo>
                      <a:pt x="152" y="18786"/>
                      <a:pt x="0" y="25808"/>
                      <a:pt x="183" y="29182"/>
                    </a:cubicBezTo>
                    <a:cubicBezTo>
                      <a:pt x="608" y="36142"/>
                      <a:pt x="7629" y="36902"/>
                      <a:pt x="7629" y="36902"/>
                    </a:cubicBezTo>
                    <a:cubicBezTo>
                      <a:pt x="7629" y="36902"/>
                      <a:pt x="7842" y="44440"/>
                      <a:pt x="8025" y="46416"/>
                    </a:cubicBezTo>
                    <a:lnTo>
                      <a:pt x="24833" y="46933"/>
                    </a:lnTo>
                    <a:lnTo>
                      <a:pt x="26140" y="13406"/>
                    </a:lnTo>
                    <a:cubicBezTo>
                      <a:pt x="26414" y="6142"/>
                      <a:pt x="20639" y="93"/>
                      <a:pt x="13405" y="2"/>
                    </a:cubicBezTo>
                    <a:cubicBezTo>
                      <a:pt x="13348" y="1"/>
                      <a:pt x="13291" y="1"/>
                      <a:pt x="1323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8549287" y="3113055"/>
                <a:ext cx="182658" cy="98102"/>
              </a:xfrm>
              <a:custGeom>
                <a:rect b="b" l="l" r="r" t="t"/>
                <a:pathLst>
                  <a:path extrusionOk="0" h="4816" w="8967">
                    <a:moveTo>
                      <a:pt x="8967" y="0"/>
                    </a:moveTo>
                    <a:lnTo>
                      <a:pt x="8967" y="0"/>
                    </a:lnTo>
                    <a:cubicBezTo>
                      <a:pt x="6353" y="1854"/>
                      <a:pt x="3222" y="2918"/>
                      <a:pt x="0" y="3009"/>
                    </a:cubicBezTo>
                    <a:lnTo>
                      <a:pt x="91" y="4803"/>
                    </a:lnTo>
                    <a:cubicBezTo>
                      <a:pt x="293" y="4811"/>
                      <a:pt x="491" y="4816"/>
                      <a:pt x="685" y="4816"/>
                    </a:cubicBezTo>
                    <a:cubicBezTo>
                      <a:pt x="7189" y="4816"/>
                      <a:pt x="8967" y="0"/>
                      <a:pt x="8967"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8448361" y="2758883"/>
                <a:ext cx="40271" cy="39049"/>
              </a:xfrm>
              <a:custGeom>
                <a:rect b="b" l="l" r="r" t="t"/>
                <a:pathLst>
                  <a:path extrusionOk="0" h="1917" w="1977">
                    <a:moveTo>
                      <a:pt x="918" y="0"/>
                    </a:moveTo>
                    <a:cubicBezTo>
                      <a:pt x="398" y="0"/>
                      <a:pt x="1" y="415"/>
                      <a:pt x="1" y="944"/>
                    </a:cubicBezTo>
                    <a:cubicBezTo>
                      <a:pt x="1" y="1491"/>
                      <a:pt x="456" y="1917"/>
                      <a:pt x="1004" y="1917"/>
                    </a:cubicBezTo>
                    <a:cubicBezTo>
                      <a:pt x="1520" y="1917"/>
                      <a:pt x="1976" y="1491"/>
                      <a:pt x="1976" y="974"/>
                    </a:cubicBezTo>
                    <a:cubicBezTo>
                      <a:pt x="1946" y="427"/>
                      <a:pt x="1520" y="2"/>
                      <a:pt x="973" y="2"/>
                    </a:cubicBezTo>
                    <a:cubicBezTo>
                      <a:pt x="955" y="1"/>
                      <a:pt x="936" y="0"/>
                      <a:pt x="9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8434123" y="2725825"/>
                <a:ext cx="82376" cy="23548"/>
              </a:xfrm>
              <a:custGeom>
                <a:rect b="b" l="l" r="r" t="t"/>
                <a:pathLst>
                  <a:path extrusionOk="0" h="1156" w="4044">
                    <a:moveTo>
                      <a:pt x="2197" y="1"/>
                    </a:moveTo>
                    <a:cubicBezTo>
                      <a:pt x="2114" y="1"/>
                      <a:pt x="2030" y="5"/>
                      <a:pt x="1946" y="14"/>
                    </a:cubicBezTo>
                    <a:cubicBezTo>
                      <a:pt x="1399" y="14"/>
                      <a:pt x="852" y="227"/>
                      <a:pt x="426" y="561"/>
                    </a:cubicBezTo>
                    <a:cubicBezTo>
                      <a:pt x="122" y="834"/>
                      <a:pt x="0" y="1078"/>
                      <a:pt x="61" y="1138"/>
                    </a:cubicBezTo>
                    <a:cubicBezTo>
                      <a:pt x="73" y="1150"/>
                      <a:pt x="90" y="1155"/>
                      <a:pt x="112" y="1155"/>
                    </a:cubicBezTo>
                    <a:cubicBezTo>
                      <a:pt x="324" y="1155"/>
                      <a:pt x="1016" y="677"/>
                      <a:pt x="2007" y="622"/>
                    </a:cubicBezTo>
                    <a:cubicBezTo>
                      <a:pt x="2066" y="618"/>
                      <a:pt x="2125" y="617"/>
                      <a:pt x="2183" y="617"/>
                    </a:cubicBezTo>
                    <a:cubicBezTo>
                      <a:pt x="3026" y="617"/>
                      <a:pt x="3690" y="954"/>
                      <a:pt x="3911" y="954"/>
                    </a:cubicBezTo>
                    <a:cubicBezTo>
                      <a:pt x="3947" y="954"/>
                      <a:pt x="3971" y="945"/>
                      <a:pt x="3982" y="926"/>
                    </a:cubicBezTo>
                    <a:cubicBezTo>
                      <a:pt x="4043" y="865"/>
                      <a:pt x="3891" y="652"/>
                      <a:pt x="3557" y="409"/>
                    </a:cubicBezTo>
                    <a:cubicBezTo>
                      <a:pt x="3141" y="149"/>
                      <a:pt x="2682" y="1"/>
                      <a:pt x="21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8654531" y="2758252"/>
                <a:ext cx="40271" cy="39070"/>
              </a:xfrm>
              <a:custGeom>
                <a:rect b="b" l="l" r="r" t="t"/>
                <a:pathLst>
                  <a:path extrusionOk="0" h="1918" w="1977">
                    <a:moveTo>
                      <a:pt x="948" y="1"/>
                    </a:moveTo>
                    <a:cubicBezTo>
                      <a:pt x="426" y="1"/>
                      <a:pt x="0" y="416"/>
                      <a:pt x="0" y="945"/>
                    </a:cubicBezTo>
                    <a:cubicBezTo>
                      <a:pt x="31" y="1492"/>
                      <a:pt x="456" y="1917"/>
                      <a:pt x="1003" y="1917"/>
                    </a:cubicBezTo>
                    <a:cubicBezTo>
                      <a:pt x="1551" y="1917"/>
                      <a:pt x="1976" y="1492"/>
                      <a:pt x="1976" y="945"/>
                    </a:cubicBezTo>
                    <a:cubicBezTo>
                      <a:pt x="1976" y="428"/>
                      <a:pt x="1520" y="2"/>
                      <a:pt x="1003" y="2"/>
                    </a:cubicBezTo>
                    <a:cubicBezTo>
                      <a:pt x="985" y="1"/>
                      <a:pt x="967" y="1"/>
                      <a:pt x="9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8648950" y="2719816"/>
                <a:ext cx="81745" cy="23364"/>
              </a:xfrm>
              <a:custGeom>
                <a:rect b="b" l="l" r="r" t="t"/>
                <a:pathLst>
                  <a:path extrusionOk="0" h="1147" w="4013">
                    <a:moveTo>
                      <a:pt x="2109" y="0"/>
                    </a:moveTo>
                    <a:cubicBezTo>
                      <a:pt x="2054" y="0"/>
                      <a:pt x="2000" y="2"/>
                      <a:pt x="1946" y="5"/>
                    </a:cubicBezTo>
                    <a:cubicBezTo>
                      <a:pt x="1369" y="5"/>
                      <a:pt x="852" y="218"/>
                      <a:pt x="426" y="552"/>
                    </a:cubicBezTo>
                    <a:cubicBezTo>
                      <a:pt x="92" y="826"/>
                      <a:pt x="1" y="1069"/>
                      <a:pt x="62" y="1129"/>
                    </a:cubicBezTo>
                    <a:cubicBezTo>
                      <a:pt x="73" y="1141"/>
                      <a:pt x="90" y="1146"/>
                      <a:pt x="112" y="1146"/>
                    </a:cubicBezTo>
                    <a:cubicBezTo>
                      <a:pt x="324" y="1146"/>
                      <a:pt x="1013" y="668"/>
                      <a:pt x="1976" y="613"/>
                    </a:cubicBezTo>
                    <a:cubicBezTo>
                      <a:pt x="2036" y="609"/>
                      <a:pt x="2095" y="608"/>
                      <a:pt x="2153" y="608"/>
                    </a:cubicBezTo>
                    <a:cubicBezTo>
                      <a:pt x="2999" y="608"/>
                      <a:pt x="3684" y="945"/>
                      <a:pt x="3910" y="945"/>
                    </a:cubicBezTo>
                    <a:cubicBezTo>
                      <a:pt x="3946" y="945"/>
                      <a:pt x="3971" y="936"/>
                      <a:pt x="3983" y="917"/>
                    </a:cubicBezTo>
                    <a:cubicBezTo>
                      <a:pt x="4013" y="856"/>
                      <a:pt x="3891" y="643"/>
                      <a:pt x="3527" y="400"/>
                    </a:cubicBezTo>
                    <a:cubicBezTo>
                      <a:pt x="3088" y="126"/>
                      <a:pt x="2601" y="0"/>
                      <a:pt x="21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8521423" y="2726089"/>
                <a:ext cx="60703" cy="183554"/>
              </a:xfrm>
              <a:custGeom>
                <a:rect b="b" l="l" r="r" t="t"/>
                <a:pathLst>
                  <a:path extrusionOk="0" h="9011" w="2980">
                    <a:moveTo>
                      <a:pt x="2855" y="1"/>
                    </a:moveTo>
                    <a:cubicBezTo>
                      <a:pt x="2725" y="1"/>
                      <a:pt x="1848" y="2391"/>
                      <a:pt x="882" y="5381"/>
                    </a:cubicBezTo>
                    <a:cubicBezTo>
                      <a:pt x="639" y="6110"/>
                      <a:pt x="395" y="6840"/>
                      <a:pt x="213" y="7509"/>
                    </a:cubicBezTo>
                    <a:cubicBezTo>
                      <a:pt x="31" y="7843"/>
                      <a:pt x="0" y="8238"/>
                      <a:pt x="122" y="8603"/>
                    </a:cubicBezTo>
                    <a:cubicBezTo>
                      <a:pt x="183" y="8785"/>
                      <a:pt x="365" y="8907"/>
                      <a:pt x="578" y="8967"/>
                    </a:cubicBezTo>
                    <a:cubicBezTo>
                      <a:pt x="685" y="8989"/>
                      <a:pt x="793" y="9010"/>
                      <a:pt x="900" y="9010"/>
                    </a:cubicBezTo>
                    <a:cubicBezTo>
                      <a:pt x="945" y="9010"/>
                      <a:pt x="989" y="9007"/>
                      <a:pt x="1034" y="8998"/>
                    </a:cubicBezTo>
                    <a:cubicBezTo>
                      <a:pt x="1327" y="9006"/>
                      <a:pt x="1590" y="9010"/>
                      <a:pt x="1817" y="9010"/>
                    </a:cubicBezTo>
                    <a:cubicBezTo>
                      <a:pt x="2438" y="9010"/>
                      <a:pt x="2797" y="8982"/>
                      <a:pt x="2797" y="8937"/>
                    </a:cubicBezTo>
                    <a:cubicBezTo>
                      <a:pt x="2797" y="8876"/>
                      <a:pt x="2128" y="8816"/>
                      <a:pt x="1034" y="8724"/>
                    </a:cubicBezTo>
                    <a:cubicBezTo>
                      <a:pt x="760" y="8724"/>
                      <a:pt x="517" y="8664"/>
                      <a:pt x="456" y="8481"/>
                    </a:cubicBezTo>
                    <a:cubicBezTo>
                      <a:pt x="426" y="8177"/>
                      <a:pt x="487" y="7904"/>
                      <a:pt x="608" y="7660"/>
                    </a:cubicBezTo>
                    <a:cubicBezTo>
                      <a:pt x="821" y="6992"/>
                      <a:pt x="1064" y="6262"/>
                      <a:pt x="1307" y="5533"/>
                    </a:cubicBezTo>
                    <a:cubicBezTo>
                      <a:pt x="2280" y="2524"/>
                      <a:pt x="2979" y="31"/>
                      <a:pt x="2857" y="1"/>
                    </a:cubicBezTo>
                    <a:cubicBezTo>
                      <a:pt x="2857" y="1"/>
                      <a:pt x="2856" y="1"/>
                      <a:pt x="28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8576520" y="2920448"/>
                <a:ext cx="71214" cy="65082"/>
              </a:xfrm>
              <a:custGeom>
                <a:rect b="b" l="l" r="r" t="t"/>
                <a:pathLst>
                  <a:path extrusionOk="0" h="3195" w="3496">
                    <a:moveTo>
                      <a:pt x="3296" y="1"/>
                    </a:moveTo>
                    <a:cubicBezTo>
                      <a:pt x="3292" y="1"/>
                      <a:pt x="3287" y="2"/>
                      <a:pt x="3283" y="3"/>
                    </a:cubicBezTo>
                    <a:cubicBezTo>
                      <a:pt x="3101" y="3"/>
                      <a:pt x="3162" y="1128"/>
                      <a:pt x="2219" y="2040"/>
                    </a:cubicBezTo>
                    <a:cubicBezTo>
                      <a:pt x="1247" y="2921"/>
                      <a:pt x="0" y="2830"/>
                      <a:pt x="0" y="2982"/>
                    </a:cubicBezTo>
                    <a:cubicBezTo>
                      <a:pt x="0" y="3073"/>
                      <a:pt x="304" y="3195"/>
                      <a:pt x="821" y="3195"/>
                    </a:cubicBezTo>
                    <a:cubicBezTo>
                      <a:pt x="1490" y="3164"/>
                      <a:pt x="2159" y="2891"/>
                      <a:pt x="2645" y="2465"/>
                    </a:cubicBezTo>
                    <a:cubicBezTo>
                      <a:pt x="3131" y="2009"/>
                      <a:pt x="3435" y="1401"/>
                      <a:pt x="3496" y="763"/>
                    </a:cubicBezTo>
                    <a:cubicBezTo>
                      <a:pt x="3496" y="299"/>
                      <a:pt x="3385" y="1"/>
                      <a:pt x="32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8639051" y="2639298"/>
                <a:ext cx="102176" cy="26909"/>
              </a:xfrm>
              <a:custGeom>
                <a:rect b="b" l="l" r="r" t="t"/>
                <a:pathLst>
                  <a:path extrusionOk="0" h="1321" w="5016">
                    <a:moveTo>
                      <a:pt x="2277" y="1"/>
                    </a:moveTo>
                    <a:cubicBezTo>
                      <a:pt x="1732" y="1"/>
                      <a:pt x="1187" y="103"/>
                      <a:pt x="669" y="310"/>
                    </a:cubicBezTo>
                    <a:cubicBezTo>
                      <a:pt x="244" y="523"/>
                      <a:pt x="0" y="766"/>
                      <a:pt x="61" y="918"/>
                    </a:cubicBezTo>
                    <a:cubicBezTo>
                      <a:pt x="122" y="1055"/>
                      <a:pt x="418" y="1078"/>
                      <a:pt x="855" y="1078"/>
                    </a:cubicBezTo>
                    <a:cubicBezTo>
                      <a:pt x="1074" y="1078"/>
                      <a:pt x="1327" y="1072"/>
                      <a:pt x="1604" y="1072"/>
                    </a:cubicBezTo>
                    <a:cubicBezTo>
                      <a:pt x="1881" y="1072"/>
                      <a:pt x="2181" y="1078"/>
                      <a:pt x="2493" y="1101"/>
                    </a:cubicBezTo>
                    <a:cubicBezTo>
                      <a:pt x="3395" y="1165"/>
                      <a:pt x="4160" y="1320"/>
                      <a:pt x="4596" y="1320"/>
                    </a:cubicBezTo>
                    <a:cubicBezTo>
                      <a:pt x="4777" y="1320"/>
                      <a:pt x="4901" y="1294"/>
                      <a:pt x="4955" y="1222"/>
                    </a:cubicBezTo>
                    <a:cubicBezTo>
                      <a:pt x="5016" y="1070"/>
                      <a:pt x="4833" y="827"/>
                      <a:pt x="4408" y="554"/>
                    </a:cubicBezTo>
                    <a:cubicBezTo>
                      <a:pt x="3745" y="187"/>
                      <a:pt x="3011" y="1"/>
                      <a:pt x="2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8439073" y="2661093"/>
                <a:ext cx="76795" cy="26175"/>
              </a:xfrm>
              <a:custGeom>
                <a:rect b="b" l="l" r="r" t="t"/>
                <a:pathLst>
                  <a:path extrusionOk="0" h="1285" w="3770">
                    <a:moveTo>
                      <a:pt x="2002" y="0"/>
                    </a:moveTo>
                    <a:cubicBezTo>
                      <a:pt x="1425" y="0"/>
                      <a:pt x="847" y="186"/>
                      <a:pt x="365" y="547"/>
                    </a:cubicBezTo>
                    <a:cubicBezTo>
                      <a:pt x="92" y="821"/>
                      <a:pt x="1" y="1095"/>
                      <a:pt x="61" y="1186"/>
                    </a:cubicBezTo>
                    <a:cubicBezTo>
                      <a:pt x="125" y="1258"/>
                      <a:pt x="234" y="1285"/>
                      <a:pt x="380" y="1285"/>
                    </a:cubicBezTo>
                    <a:cubicBezTo>
                      <a:pt x="722" y="1285"/>
                      <a:pt x="1266" y="1137"/>
                      <a:pt x="1885" y="1095"/>
                    </a:cubicBezTo>
                    <a:cubicBezTo>
                      <a:pt x="2068" y="1082"/>
                      <a:pt x="2245" y="1078"/>
                      <a:pt x="2413" y="1078"/>
                    </a:cubicBezTo>
                    <a:cubicBezTo>
                      <a:pt x="2618" y="1078"/>
                      <a:pt x="2808" y="1084"/>
                      <a:pt x="2976" y="1084"/>
                    </a:cubicBezTo>
                    <a:cubicBezTo>
                      <a:pt x="3336" y="1084"/>
                      <a:pt x="3596" y="1060"/>
                      <a:pt x="3679" y="912"/>
                    </a:cubicBezTo>
                    <a:cubicBezTo>
                      <a:pt x="3770" y="791"/>
                      <a:pt x="3618" y="547"/>
                      <a:pt x="3283" y="335"/>
                    </a:cubicBezTo>
                    <a:cubicBezTo>
                      <a:pt x="2887" y="110"/>
                      <a:pt x="2445" y="0"/>
                      <a:pt x="2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8765968" y="2458852"/>
                <a:ext cx="191335" cy="404263"/>
              </a:xfrm>
              <a:custGeom>
                <a:rect b="b" l="l" r="r" t="t"/>
                <a:pathLst>
                  <a:path extrusionOk="0" h="19846" w="9393">
                    <a:moveTo>
                      <a:pt x="4635" y="1"/>
                    </a:moveTo>
                    <a:cubicBezTo>
                      <a:pt x="4310" y="1"/>
                      <a:pt x="3989" y="70"/>
                      <a:pt x="3678" y="233"/>
                    </a:cubicBezTo>
                    <a:cubicBezTo>
                      <a:pt x="2554" y="811"/>
                      <a:pt x="1125" y="3090"/>
                      <a:pt x="274" y="4063"/>
                    </a:cubicBezTo>
                    <a:lnTo>
                      <a:pt x="1" y="4458"/>
                    </a:lnTo>
                    <a:lnTo>
                      <a:pt x="31" y="4458"/>
                    </a:lnTo>
                    <a:cubicBezTo>
                      <a:pt x="1186" y="5279"/>
                      <a:pt x="1976" y="6525"/>
                      <a:pt x="2219" y="7923"/>
                    </a:cubicBezTo>
                    <a:cubicBezTo>
                      <a:pt x="2219" y="7954"/>
                      <a:pt x="2219" y="8014"/>
                      <a:pt x="2250" y="8045"/>
                    </a:cubicBezTo>
                    <a:cubicBezTo>
                      <a:pt x="2645" y="10020"/>
                      <a:pt x="2675" y="12057"/>
                      <a:pt x="3071" y="14033"/>
                    </a:cubicBezTo>
                    <a:cubicBezTo>
                      <a:pt x="3435" y="15978"/>
                      <a:pt x="4226" y="17984"/>
                      <a:pt x="5745" y="19261"/>
                    </a:cubicBezTo>
                    <a:cubicBezTo>
                      <a:pt x="6132" y="19592"/>
                      <a:pt x="6685" y="19845"/>
                      <a:pt x="7163" y="19845"/>
                    </a:cubicBezTo>
                    <a:cubicBezTo>
                      <a:pt x="7474" y="19845"/>
                      <a:pt x="7754" y="19737"/>
                      <a:pt x="7934" y="19473"/>
                    </a:cubicBezTo>
                    <a:cubicBezTo>
                      <a:pt x="8086" y="19170"/>
                      <a:pt x="8147" y="18866"/>
                      <a:pt x="8147" y="18531"/>
                    </a:cubicBezTo>
                    <a:cubicBezTo>
                      <a:pt x="8299" y="13729"/>
                      <a:pt x="9393" y="9413"/>
                      <a:pt x="9150" y="4397"/>
                    </a:cubicBezTo>
                    <a:cubicBezTo>
                      <a:pt x="9089" y="3029"/>
                      <a:pt x="8359" y="1783"/>
                      <a:pt x="7235" y="1023"/>
                    </a:cubicBezTo>
                    <a:cubicBezTo>
                      <a:pt x="6434" y="512"/>
                      <a:pt x="5520" y="1"/>
                      <a:pt x="4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8882354" y="2758394"/>
                <a:ext cx="98530" cy="148457"/>
              </a:xfrm>
              <a:custGeom>
                <a:rect b="b" l="l" r="r" t="t"/>
                <a:pathLst>
                  <a:path extrusionOk="0" h="7288" w="4837">
                    <a:moveTo>
                      <a:pt x="1751" y="1"/>
                    </a:moveTo>
                    <a:cubicBezTo>
                      <a:pt x="833" y="1"/>
                      <a:pt x="50" y="275"/>
                      <a:pt x="1" y="299"/>
                    </a:cubicBezTo>
                    <a:cubicBezTo>
                      <a:pt x="1" y="299"/>
                      <a:pt x="31" y="6986"/>
                      <a:pt x="62" y="7138"/>
                    </a:cubicBezTo>
                    <a:cubicBezTo>
                      <a:pt x="62" y="7176"/>
                      <a:pt x="514" y="7287"/>
                      <a:pt x="1138" y="7287"/>
                    </a:cubicBezTo>
                    <a:cubicBezTo>
                      <a:pt x="2548" y="7287"/>
                      <a:pt x="4836" y="6717"/>
                      <a:pt x="4773" y="3430"/>
                    </a:cubicBezTo>
                    <a:cubicBezTo>
                      <a:pt x="4737" y="591"/>
                      <a:pt x="3098" y="1"/>
                      <a:pt x="175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8912071" y="2789253"/>
                <a:ext cx="43368" cy="85085"/>
              </a:xfrm>
              <a:custGeom>
                <a:rect b="b" l="l" r="r" t="t"/>
                <a:pathLst>
                  <a:path extrusionOk="0" h="4177" w="2129">
                    <a:moveTo>
                      <a:pt x="943" y="0"/>
                    </a:moveTo>
                    <a:cubicBezTo>
                      <a:pt x="761" y="0"/>
                      <a:pt x="609" y="31"/>
                      <a:pt x="487" y="152"/>
                    </a:cubicBezTo>
                    <a:cubicBezTo>
                      <a:pt x="366" y="213"/>
                      <a:pt x="305" y="335"/>
                      <a:pt x="305" y="456"/>
                    </a:cubicBezTo>
                    <a:cubicBezTo>
                      <a:pt x="244" y="638"/>
                      <a:pt x="335" y="730"/>
                      <a:pt x="366" y="730"/>
                    </a:cubicBezTo>
                    <a:cubicBezTo>
                      <a:pt x="396" y="699"/>
                      <a:pt x="335" y="608"/>
                      <a:pt x="426" y="486"/>
                    </a:cubicBezTo>
                    <a:cubicBezTo>
                      <a:pt x="477" y="336"/>
                      <a:pt x="629" y="228"/>
                      <a:pt x="801" y="228"/>
                    </a:cubicBezTo>
                    <a:cubicBezTo>
                      <a:pt x="837" y="228"/>
                      <a:pt x="875" y="233"/>
                      <a:pt x="913" y="243"/>
                    </a:cubicBezTo>
                    <a:cubicBezTo>
                      <a:pt x="1217" y="335"/>
                      <a:pt x="1430" y="578"/>
                      <a:pt x="1521" y="882"/>
                    </a:cubicBezTo>
                    <a:cubicBezTo>
                      <a:pt x="1703" y="1246"/>
                      <a:pt x="1794" y="1642"/>
                      <a:pt x="1794" y="2067"/>
                    </a:cubicBezTo>
                    <a:cubicBezTo>
                      <a:pt x="1764" y="2918"/>
                      <a:pt x="1369" y="3739"/>
                      <a:pt x="852" y="3921"/>
                    </a:cubicBezTo>
                    <a:cubicBezTo>
                      <a:pt x="761" y="3952"/>
                      <a:pt x="654" y="3967"/>
                      <a:pt x="548" y="3967"/>
                    </a:cubicBezTo>
                    <a:cubicBezTo>
                      <a:pt x="442" y="3967"/>
                      <a:pt x="335" y="3952"/>
                      <a:pt x="244" y="3921"/>
                    </a:cubicBezTo>
                    <a:cubicBezTo>
                      <a:pt x="92" y="3860"/>
                      <a:pt x="31" y="3800"/>
                      <a:pt x="31" y="3800"/>
                    </a:cubicBezTo>
                    <a:cubicBezTo>
                      <a:pt x="1" y="3800"/>
                      <a:pt x="31" y="3921"/>
                      <a:pt x="183" y="4012"/>
                    </a:cubicBezTo>
                    <a:cubicBezTo>
                      <a:pt x="328" y="4116"/>
                      <a:pt x="501" y="4177"/>
                      <a:pt x="682" y="4177"/>
                    </a:cubicBezTo>
                    <a:cubicBezTo>
                      <a:pt x="768" y="4177"/>
                      <a:pt x="856" y="4163"/>
                      <a:pt x="943" y="4134"/>
                    </a:cubicBezTo>
                    <a:cubicBezTo>
                      <a:pt x="1612" y="3921"/>
                      <a:pt x="2129" y="3040"/>
                      <a:pt x="2129" y="2067"/>
                    </a:cubicBezTo>
                    <a:cubicBezTo>
                      <a:pt x="2129" y="1611"/>
                      <a:pt x="2007" y="1155"/>
                      <a:pt x="1825" y="730"/>
                    </a:cubicBezTo>
                    <a:cubicBezTo>
                      <a:pt x="1673" y="365"/>
                      <a:pt x="1338" y="91"/>
                      <a:pt x="94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8289629" y="2352649"/>
                <a:ext cx="594030" cy="243971"/>
              </a:xfrm>
              <a:custGeom>
                <a:rect b="b" l="l" r="r" t="t"/>
                <a:pathLst>
                  <a:path extrusionOk="0" h="11977" w="29162">
                    <a:moveTo>
                      <a:pt x="5441" y="1"/>
                    </a:moveTo>
                    <a:cubicBezTo>
                      <a:pt x="4464" y="1"/>
                      <a:pt x="3445" y="430"/>
                      <a:pt x="2961" y="1313"/>
                    </a:cubicBezTo>
                    <a:cubicBezTo>
                      <a:pt x="2566" y="2079"/>
                      <a:pt x="2772" y="3104"/>
                      <a:pt x="3401" y="3609"/>
                    </a:cubicBezTo>
                    <a:lnTo>
                      <a:pt x="3401" y="3609"/>
                    </a:lnTo>
                    <a:cubicBezTo>
                      <a:pt x="3168" y="3529"/>
                      <a:pt x="2923" y="3491"/>
                      <a:pt x="2677" y="3491"/>
                    </a:cubicBezTo>
                    <a:cubicBezTo>
                      <a:pt x="1634" y="3491"/>
                      <a:pt x="565" y="4173"/>
                      <a:pt x="286" y="5204"/>
                    </a:cubicBezTo>
                    <a:cubicBezTo>
                      <a:pt x="0" y="6346"/>
                      <a:pt x="795" y="7581"/>
                      <a:pt x="1868" y="7976"/>
                    </a:cubicBezTo>
                    <a:lnTo>
                      <a:pt x="1868" y="7976"/>
                    </a:lnTo>
                    <a:cubicBezTo>
                      <a:pt x="1437" y="8162"/>
                      <a:pt x="1063" y="8609"/>
                      <a:pt x="1046" y="9095"/>
                    </a:cubicBezTo>
                    <a:cubicBezTo>
                      <a:pt x="1046" y="9946"/>
                      <a:pt x="1745" y="10645"/>
                      <a:pt x="2474" y="11070"/>
                    </a:cubicBezTo>
                    <a:cubicBezTo>
                      <a:pt x="3618" y="11724"/>
                      <a:pt x="4903" y="11976"/>
                      <a:pt x="6206" y="11976"/>
                    </a:cubicBezTo>
                    <a:cubicBezTo>
                      <a:pt x="7084" y="11976"/>
                      <a:pt x="7970" y="11862"/>
                      <a:pt x="8827" y="11678"/>
                    </a:cubicBezTo>
                    <a:cubicBezTo>
                      <a:pt x="10955" y="11192"/>
                      <a:pt x="12961" y="10341"/>
                      <a:pt x="15058" y="9824"/>
                    </a:cubicBezTo>
                    <a:cubicBezTo>
                      <a:pt x="16520" y="9464"/>
                      <a:pt x="18692" y="8882"/>
                      <a:pt x="20532" y="8882"/>
                    </a:cubicBezTo>
                    <a:cubicBezTo>
                      <a:pt x="21331" y="8882"/>
                      <a:pt x="22068" y="8992"/>
                      <a:pt x="22657" y="9277"/>
                    </a:cubicBezTo>
                    <a:cubicBezTo>
                      <a:pt x="24010" y="9925"/>
                      <a:pt x="24814" y="11619"/>
                      <a:pt x="25651" y="11619"/>
                    </a:cubicBezTo>
                    <a:cubicBezTo>
                      <a:pt x="25717" y="11619"/>
                      <a:pt x="25782" y="11609"/>
                      <a:pt x="25849" y="11587"/>
                    </a:cubicBezTo>
                    <a:cubicBezTo>
                      <a:pt x="26700" y="11253"/>
                      <a:pt x="27338" y="10523"/>
                      <a:pt x="27581" y="9611"/>
                    </a:cubicBezTo>
                    <a:cubicBezTo>
                      <a:pt x="27794" y="8730"/>
                      <a:pt x="27855" y="7818"/>
                      <a:pt x="27764" y="6906"/>
                    </a:cubicBezTo>
                    <a:lnTo>
                      <a:pt x="27794" y="6906"/>
                    </a:lnTo>
                    <a:cubicBezTo>
                      <a:pt x="29162" y="5143"/>
                      <a:pt x="26274" y="2073"/>
                      <a:pt x="23994" y="1070"/>
                    </a:cubicBezTo>
                    <a:cubicBezTo>
                      <a:pt x="23209" y="735"/>
                      <a:pt x="22316" y="609"/>
                      <a:pt x="21385" y="609"/>
                    </a:cubicBezTo>
                    <a:cubicBezTo>
                      <a:pt x="19610" y="609"/>
                      <a:pt x="17696" y="1066"/>
                      <a:pt x="16122" y="1404"/>
                    </a:cubicBezTo>
                    <a:cubicBezTo>
                      <a:pt x="14876" y="1679"/>
                      <a:pt x="13609" y="2075"/>
                      <a:pt x="12356" y="2075"/>
                    </a:cubicBezTo>
                    <a:cubicBezTo>
                      <a:pt x="12081" y="2075"/>
                      <a:pt x="11806" y="2056"/>
                      <a:pt x="11532" y="2012"/>
                    </a:cubicBezTo>
                    <a:cubicBezTo>
                      <a:pt x="10499" y="1800"/>
                      <a:pt x="9526" y="1435"/>
                      <a:pt x="8584" y="918"/>
                    </a:cubicBezTo>
                    <a:cubicBezTo>
                      <a:pt x="7672" y="432"/>
                      <a:pt x="6669" y="97"/>
                      <a:pt x="5635" y="6"/>
                    </a:cubicBezTo>
                    <a:cubicBezTo>
                      <a:pt x="5571" y="2"/>
                      <a:pt x="5506" y="1"/>
                      <a:pt x="54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8353016" y="2419886"/>
                <a:ext cx="447671" cy="100078"/>
              </a:xfrm>
              <a:custGeom>
                <a:rect b="b" l="l" r="r" t="t"/>
                <a:pathLst>
                  <a:path extrusionOk="0" h="4913" w="21977">
                    <a:moveTo>
                      <a:pt x="16177" y="0"/>
                    </a:moveTo>
                    <a:cubicBezTo>
                      <a:pt x="15900" y="0"/>
                      <a:pt x="15623" y="17"/>
                      <a:pt x="15350" y="49"/>
                    </a:cubicBezTo>
                    <a:cubicBezTo>
                      <a:pt x="13648" y="262"/>
                      <a:pt x="11946" y="1052"/>
                      <a:pt x="10274" y="2024"/>
                    </a:cubicBezTo>
                    <a:cubicBezTo>
                      <a:pt x="8603" y="2997"/>
                      <a:pt x="7022" y="3939"/>
                      <a:pt x="5441" y="4395"/>
                    </a:cubicBezTo>
                    <a:cubicBezTo>
                      <a:pt x="4682" y="4608"/>
                      <a:pt x="3891" y="4730"/>
                      <a:pt x="3131" y="4730"/>
                    </a:cubicBezTo>
                    <a:cubicBezTo>
                      <a:pt x="2432" y="4730"/>
                      <a:pt x="1764" y="4547"/>
                      <a:pt x="1186" y="4213"/>
                    </a:cubicBezTo>
                    <a:cubicBezTo>
                      <a:pt x="700" y="3909"/>
                      <a:pt x="365" y="3453"/>
                      <a:pt x="244" y="2906"/>
                    </a:cubicBezTo>
                    <a:cubicBezTo>
                      <a:pt x="122" y="2480"/>
                      <a:pt x="153" y="2055"/>
                      <a:pt x="335" y="1660"/>
                    </a:cubicBezTo>
                    <a:cubicBezTo>
                      <a:pt x="426" y="1417"/>
                      <a:pt x="609" y="1204"/>
                      <a:pt x="821" y="1052"/>
                    </a:cubicBezTo>
                    <a:cubicBezTo>
                      <a:pt x="973" y="961"/>
                      <a:pt x="1064" y="900"/>
                      <a:pt x="1064" y="900"/>
                    </a:cubicBezTo>
                    <a:lnTo>
                      <a:pt x="1064" y="900"/>
                    </a:lnTo>
                    <a:cubicBezTo>
                      <a:pt x="973" y="930"/>
                      <a:pt x="882" y="991"/>
                      <a:pt x="821" y="1021"/>
                    </a:cubicBezTo>
                    <a:cubicBezTo>
                      <a:pt x="578" y="1173"/>
                      <a:pt x="396" y="1386"/>
                      <a:pt x="274" y="1660"/>
                    </a:cubicBezTo>
                    <a:cubicBezTo>
                      <a:pt x="1" y="2328"/>
                      <a:pt x="61" y="3088"/>
                      <a:pt x="457" y="3696"/>
                    </a:cubicBezTo>
                    <a:cubicBezTo>
                      <a:pt x="639" y="3939"/>
                      <a:pt x="882" y="4152"/>
                      <a:pt x="1125" y="4335"/>
                    </a:cubicBezTo>
                    <a:cubicBezTo>
                      <a:pt x="1733" y="4699"/>
                      <a:pt x="2432" y="4882"/>
                      <a:pt x="3131" y="4912"/>
                    </a:cubicBezTo>
                    <a:cubicBezTo>
                      <a:pt x="3952" y="4912"/>
                      <a:pt x="4742" y="4821"/>
                      <a:pt x="5502" y="4578"/>
                    </a:cubicBezTo>
                    <a:cubicBezTo>
                      <a:pt x="7144" y="4122"/>
                      <a:pt x="8755" y="3149"/>
                      <a:pt x="10396" y="2207"/>
                    </a:cubicBezTo>
                    <a:cubicBezTo>
                      <a:pt x="12068" y="1265"/>
                      <a:pt x="13739" y="444"/>
                      <a:pt x="15411" y="262"/>
                    </a:cubicBezTo>
                    <a:cubicBezTo>
                      <a:pt x="15704" y="215"/>
                      <a:pt x="16001" y="190"/>
                      <a:pt x="16299" y="190"/>
                    </a:cubicBezTo>
                    <a:cubicBezTo>
                      <a:pt x="16775" y="190"/>
                      <a:pt x="17254" y="252"/>
                      <a:pt x="17721" y="383"/>
                    </a:cubicBezTo>
                    <a:cubicBezTo>
                      <a:pt x="18390" y="535"/>
                      <a:pt x="19028" y="839"/>
                      <a:pt x="19575" y="1204"/>
                    </a:cubicBezTo>
                    <a:cubicBezTo>
                      <a:pt x="20396" y="1781"/>
                      <a:pt x="21065" y="2511"/>
                      <a:pt x="21521" y="3392"/>
                    </a:cubicBezTo>
                    <a:cubicBezTo>
                      <a:pt x="21855" y="4031"/>
                      <a:pt x="21946" y="4395"/>
                      <a:pt x="21977" y="4395"/>
                    </a:cubicBezTo>
                    <a:cubicBezTo>
                      <a:pt x="21886" y="4031"/>
                      <a:pt x="21764" y="3696"/>
                      <a:pt x="21582" y="3362"/>
                    </a:cubicBezTo>
                    <a:cubicBezTo>
                      <a:pt x="21156" y="2450"/>
                      <a:pt x="20487" y="1660"/>
                      <a:pt x="19636" y="1082"/>
                    </a:cubicBezTo>
                    <a:cubicBezTo>
                      <a:pt x="19059" y="687"/>
                      <a:pt x="18420" y="383"/>
                      <a:pt x="17752" y="201"/>
                    </a:cubicBezTo>
                    <a:cubicBezTo>
                      <a:pt x="17234" y="61"/>
                      <a:pt x="16704" y="0"/>
                      <a:pt x="1617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8717674" y="2388824"/>
                <a:ext cx="92276" cy="109468"/>
              </a:xfrm>
              <a:custGeom>
                <a:rect b="b" l="l" r="r" t="t"/>
                <a:pathLst>
                  <a:path extrusionOk="0" h="5374" w="4530">
                    <a:moveTo>
                      <a:pt x="153" y="1"/>
                    </a:moveTo>
                    <a:cubicBezTo>
                      <a:pt x="99" y="1"/>
                      <a:pt x="46" y="8"/>
                      <a:pt x="1" y="24"/>
                    </a:cubicBezTo>
                    <a:cubicBezTo>
                      <a:pt x="1" y="54"/>
                      <a:pt x="426" y="84"/>
                      <a:pt x="1095" y="297"/>
                    </a:cubicBezTo>
                    <a:cubicBezTo>
                      <a:pt x="2858" y="844"/>
                      <a:pt x="4135" y="2394"/>
                      <a:pt x="4378" y="4218"/>
                    </a:cubicBezTo>
                    <a:cubicBezTo>
                      <a:pt x="4469" y="4917"/>
                      <a:pt x="4408" y="5373"/>
                      <a:pt x="4438" y="5373"/>
                    </a:cubicBezTo>
                    <a:cubicBezTo>
                      <a:pt x="4499" y="5252"/>
                      <a:pt x="4499" y="5160"/>
                      <a:pt x="4499" y="5069"/>
                    </a:cubicBezTo>
                    <a:cubicBezTo>
                      <a:pt x="4530" y="4765"/>
                      <a:pt x="4530" y="4492"/>
                      <a:pt x="4499" y="4218"/>
                    </a:cubicBezTo>
                    <a:cubicBezTo>
                      <a:pt x="4317" y="2303"/>
                      <a:pt x="2979" y="692"/>
                      <a:pt x="1125" y="176"/>
                    </a:cubicBezTo>
                    <a:cubicBezTo>
                      <a:pt x="852" y="84"/>
                      <a:pt x="578" y="54"/>
                      <a:pt x="305" y="24"/>
                    </a:cubicBezTo>
                    <a:cubicBezTo>
                      <a:pt x="259" y="8"/>
                      <a:pt x="206" y="1"/>
                      <a:pt x="15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8821065" y="2506555"/>
                <a:ext cx="129431" cy="133668"/>
              </a:xfrm>
              <a:custGeom>
                <a:rect b="b" l="l" r="r" t="t"/>
                <a:pathLst>
                  <a:path extrusionOk="0" h="6562" w="6354">
                    <a:moveTo>
                      <a:pt x="609" y="0"/>
                    </a:moveTo>
                    <a:cubicBezTo>
                      <a:pt x="529" y="0"/>
                      <a:pt x="448" y="6"/>
                      <a:pt x="366" y="19"/>
                    </a:cubicBezTo>
                    <a:cubicBezTo>
                      <a:pt x="244" y="19"/>
                      <a:pt x="122" y="80"/>
                      <a:pt x="1" y="140"/>
                    </a:cubicBezTo>
                    <a:cubicBezTo>
                      <a:pt x="1" y="145"/>
                      <a:pt x="3" y="147"/>
                      <a:pt x="8" y="147"/>
                    </a:cubicBezTo>
                    <a:cubicBezTo>
                      <a:pt x="38" y="147"/>
                      <a:pt x="157" y="80"/>
                      <a:pt x="366" y="80"/>
                    </a:cubicBezTo>
                    <a:cubicBezTo>
                      <a:pt x="730" y="80"/>
                      <a:pt x="1095" y="171"/>
                      <a:pt x="1399" y="353"/>
                    </a:cubicBezTo>
                    <a:cubicBezTo>
                      <a:pt x="1855" y="596"/>
                      <a:pt x="2220" y="991"/>
                      <a:pt x="2463" y="1447"/>
                    </a:cubicBezTo>
                    <a:cubicBezTo>
                      <a:pt x="2736" y="2025"/>
                      <a:pt x="2949" y="2663"/>
                      <a:pt x="3101" y="3301"/>
                    </a:cubicBezTo>
                    <a:cubicBezTo>
                      <a:pt x="3223" y="3940"/>
                      <a:pt x="3466" y="4578"/>
                      <a:pt x="3739" y="5156"/>
                    </a:cubicBezTo>
                    <a:cubicBezTo>
                      <a:pt x="4013" y="5672"/>
                      <a:pt x="4408" y="6067"/>
                      <a:pt x="4894" y="6341"/>
                    </a:cubicBezTo>
                    <a:cubicBezTo>
                      <a:pt x="5175" y="6494"/>
                      <a:pt x="5476" y="6561"/>
                      <a:pt x="5781" y="6561"/>
                    </a:cubicBezTo>
                    <a:cubicBezTo>
                      <a:pt x="5840" y="6561"/>
                      <a:pt x="5899" y="6559"/>
                      <a:pt x="5958" y="6554"/>
                    </a:cubicBezTo>
                    <a:cubicBezTo>
                      <a:pt x="6110" y="6554"/>
                      <a:pt x="6232" y="6523"/>
                      <a:pt x="6353" y="6463"/>
                    </a:cubicBezTo>
                    <a:cubicBezTo>
                      <a:pt x="6347" y="6457"/>
                      <a:pt x="6338" y="6454"/>
                      <a:pt x="6324" y="6454"/>
                    </a:cubicBezTo>
                    <a:cubicBezTo>
                      <a:pt x="6270" y="6454"/>
                      <a:pt x="6153" y="6493"/>
                      <a:pt x="5958" y="6493"/>
                    </a:cubicBezTo>
                    <a:cubicBezTo>
                      <a:pt x="5594" y="6493"/>
                      <a:pt x="5259" y="6402"/>
                      <a:pt x="4955" y="6219"/>
                    </a:cubicBezTo>
                    <a:cubicBezTo>
                      <a:pt x="4499" y="5946"/>
                      <a:pt x="4135" y="5551"/>
                      <a:pt x="3891" y="5095"/>
                    </a:cubicBezTo>
                    <a:cubicBezTo>
                      <a:pt x="3618" y="4487"/>
                      <a:pt x="3405" y="3879"/>
                      <a:pt x="3284" y="3241"/>
                    </a:cubicBezTo>
                    <a:cubicBezTo>
                      <a:pt x="3132" y="2572"/>
                      <a:pt x="2919" y="1964"/>
                      <a:pt x="2615" y="1356"/>
                    </a:cubicBezTo>
                    <a:cubicBezTo>
                      <a:pt x="2372" y="870"/>
                      <a:pt x="1946" y="475"/>
                      <a:pt x="1460" y="232"/>
                    </a:cubicBezTo>
                    <a:cubicBezTo>
                      <a:pt x="1195" y="87"/>
                      <a:pt x="912" y="0"/>
                      <a:pt x="60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8795685" y="2547557"/>
                <a:ext cx="149231" cy="156503"/>
              </a:xfrm>
              <a:custGeom>
                <a:rect b="b" l="l" r="r" t="t"/>
                <a:pathLst>
                  <a:path extrusionOk="0" h="7683" w="7326">
                    <a:moveTo>
                      <a:pt x="7326" y="7580"/>
                    </a:moveTo>
                    <a:cubicBezTo>
                      <a:pt x="7326" y="7580"/>
                      <a:pt x="7325" y="7580"/>
                      <a:pt x="7324" y="7580"/>
                    </a:cubicBezTo>
                    <a:lnTo>
                      <a:pt x="7324" y="7580"/>
                    </a:lnTo>
                    <a:cubicBezTo>
                      <a:pt x="7324" y="7580"/>
                      <a:pt x="7325" y="7580"/>
                      <a:pt x="7326" y="7580"/>
                    </a:cubicBezTo>
                    <a:close/>
                    <a:moveTo>
                      <a:pt x="119" y="0"/>
                    </a:moveTo>
                    <a:cubicBezTo>
                      <a:pt x="78" y="0"/>
                      <a:pt x="39" y="4"/>
                      <a:pt x="1" y="12"/>
                    </a:cubicBezTo>
                    <a:cubicBezTo>
                      <a:pt x="153" y="42"/>
                      <a:pt x="274" y="73"/>
                      <a:pt x="396" y="164"/>
                    </a:cubicBezTo>
                    <a:cubicBezTo>
                      <a:pt x="548" y="285"/>
                      <a:pt x="639" y="437"/>
                      <a:pt x="669" y="589"/>
                    </a:cubicBezTo>
                    <a:cubicBezTo>
                      <a:pt x="730" y="833"/>
                      <a:pt x="760" y="1076"/>
                      <a:pt x="791" y="1288"/>
                    </a:cubicBezTo>
                    <a:cubicBezTo>
                      <a:pt x="912" y="2717"/>
                      <a:pt x="1399" y="4054"/>
                      <a:pt x="2189" y="5240"/>
                    </a:cubicBezTo>
                    <a:cubicBezTo>
                      <a:pt x="2979" y="6395"/>
                      <a:pt x="4226" y="7246"/>
                      <a:pt x="5624" y="7580"/>
                    </a:cubicBezTo>
                    <a:cubicBezTo>
                      <a:pt x="5920" y="7649"/>
                      <a:pt x="6234" y="7683"/>
                      <a:pt x="6551" y="7683"/>
                    </a:cubicBezTo>
                    <a:cubicBezTo>
                      <a:pt x="6657" y="7683"/>
                      <a:pt x="6764" y="7679"/>
                      <a:pt x="6870" y="7672"/>
                    </a:cubicBezTo>
                    <a:cubicBezTo>
                      <a:pt x="6992" y="7672"/>
                      <a:pt x="7113" y="7641"/>
                      <a:pt x="7235" y="7611"/>
                    </a:cubicBezTo>
                    <a:cubicBezTo>
                      <a:pt x="7286" y="7585"/>
                      <a:pt x="7316" y="7581"/>
                      <a:pt x="7324" y="7580"/>
                    </a:cubicBezTo>
                    <a:lnTo>
                      <a:pt x="7324" y="7580"/>
                    </a:lnTo>
                    <a:cubicBezTo>
                      <a:pt x="7225" y="7586"/>
                      <a:pt x="7128" y="7588"/>
                      <a:pt x="7031" y="7588"/>
                    </a:cubicBezTo>
                    <a:cubicBezTo>
                      <a:pt x="6560" y="7588"/>
                      <a:pt x="6102" y="7529"/>
                      <a:pt x="5624" y="7428"/>
                    </a:cubicBezTo>
                    <a:cubicBezTo>
                      <a:pt x="4286" y="7064"/>
                      <a:pt x="3131" y="6243"/>
                      <a:pt x="2341" y="5118"/>
                    </a:cubicBezTo>
                    <a:cubicBezTo>
                      <a:pt x="1581" y="3963"/>
                      <a:pt x="1095" y="2656"/>
                      <a:pt x="912" y="1288"/>
                    </a:cubicBezTo>
                    <a:cubicBezTo>
                      <a:pt x="912" y="1045"/>
                      <a:pt x="852" y="802"/>
                      <a:pt x="791" y="559"/>
                    </a:cubicBezTo>
                    <a:cubicBezTo>
                      <a:pt x="730" y="377"/>
                      <a:pt x="608" y="225"/>
                      <a:pt x="456" y="103"/>
                    </a:cubicBezTo>
                    <a:cubicBezTo>
                      <a:pt x="365" y="35"/>
                      <a:pt x="240" y="0"/>
                      <a:pt x="1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7274522" y="3212108"/>
                <a:ext cx="2090919" cy="1941689"/>
              </a:xfrm>
              <a:custGeom>
                <a:rect b="b" l="l" r="r" t="t"/>
                <a:pathLst>
                  <a:path extrusionOk="0" h="95321" w="102647">
                    <a:moveTo>
                      <a:pt x="80154" y="0"/>
                    </a:moveTo>
                    <a:lnTo>
                      <a:pt x="62646" y="2219"/>
                    </a:lnTo>
                    <a:lnTo>
                      <a:pt x="60397" y="5076"/>
                    </a:lnTo>
                    <a:cubicBezTo>
                      <a:pt x="60397" y="5076"/>
                      <a:pt x="52737" y="7660"/>
                      <a:pt x="49424" y="9180"/>
                    </a:cubicBezTo>
                    <a:lnTo>
                      <a:pt x="49211" y="9271"/>
                    </a:lnTo>
                    <a:cubicBezTo>
                      <a:pt x="46840" y="10365"/>
                      <a:pt x="44864" y="12067"/>
                      <a:pt x="43466" y="14256"/>
                    </a:cubicBezTo>
                    <a:lnTo>
                      <a:pt x="28876" y="36961"/>
                    </a:lnTo>
                    <a:lnTo>
                      <a:pt x="7508" y="24530"/>
                    </a:lnTo>
                    <a:lnTo>
                      <a:pt x="0" y="35472"/>
                    </a:lnTo>
                    <a:cubicBezTo>
                      <a:pt x="0" y="35472"/>
                      <a:pt x="25662" y="56847"/>
                      <a:pt x="30789" y="56847"/>
                    </a:cubicBezTo>
                    <a:cubicBezTo>
                      <a:pt x="30843" y="56847"/>
                      <a:pt x="30894" y="56845"/>
                      <a:pt x="30943" y="56840"/>
                    </a:cubicBezTo>
                    <a:cubicBezTo>
                      <a:pt x="35715" y="56415"/>
                      <a:pt x="37357" y="56415"/>
                      <a:pt x="38998" y="54165"/>
                    </a:cubicBezTo>
                    <a:cubicBezTo>
                      <a:pt x="40244" y="52463"/>
                      <a:pt x="45199" y="46627"/>
                      <a:pt x="47570" y="42737"/>
                    </a:cubicBezTo>
                    <a:lnTo>
                      <a:pt x="49971" y="69606"/>
                    </a:lnTo>
                    <a:lnTo>
                      <a:pt x="48694" y="95321"/>
                    </a:lnTo>
                    <a:lnTo>
                      <a:pt x="48694" y="95321"/>
                    </a:lnTo>
                    <a:lnTo>
                      <a:pt x="102647" y="94956"/>
                    </a:lnTo>
                    <a:lnTo>
                      <a:pt x="97206" y="62372"/>
                    </a:lnTo>
                    <a:lnTo>
                      <a:pt x="96263" y="6292"/>
                    </a:lnTo>
                    <a:lnTo>
                      <a:pt x="85473" y="3009"/>
                    </a:lnTo>
                    <a:lnTo>
                      <a:pt x="801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8577762" y="4067106"/>
                <a:ext cx="37786" cy="1087269"/>
              </a:xfrm>
              <a:custGeom>
                <a:rect b="b" l="l" r="r" t="t"/>
                <a:pathLst>
                  <a:path extrusionOk="0" h="53376" w="1855">
                    <a:moveTo>
                      <a:pt x="61" y="1"/>
                    </a:moveTo>
                    <a:cubicBezTo>
                      <a:pt x="0" y="1"/>
                      <a:pt x="365" y="11946"/>
                      <a:pt x="821" y="26688"/>
                    </a:cubicBezTo>
                    <a:cubicBezTo>
                      <a:pt x="1307" y="41430"/>
                      <a:pt x="1733" y="53375"/>
                      <a:pt x="1794" y="53375"/>
                    </a:cubicBezTo>
                    <a:cubicBezTo>
                      <a:pt x="1854" y="53375"/>
                      <a:pt x="1520" y="41430"/>
                      <a:pt x="1034" y="26688"/>
                    </a:cubicBezTo>
                    <a:cubicBezTo>
                      <a:pt x="547" y="11946"/>
                      <a:pt x="152"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8551752" y="3212108"/>
                <a:ext cx="355416" cy="871795"/>
              </a:xfrm>
              <a:custGeom>
                <a:rect b="b" l="l" r="r" t="t"/>
                <a:pathLst>
                  <a:path extrusionOk="0" h="42798" w="17448">
                    <a:moveTo>
                      <a:pt x="17448" y="0"/>
                    </a:moveTo>
                    <a:lnTo>
                      <a:pt x="1" y="2006"/>
                    </a:lnTo>
                    <a:lnTo>
                      <a:pt x="1368" y="42797"/>
                    </a:lnTo>
                    <a:lnTo>
                      <a:pt x="1744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8319591" y="3316742"/>
                <a:ext cx="262549" cy="813578"/>
              </a:xfrm>
              <a:custGeom>
                <a:rect b="b" l="l" r="r" t="t"/>
                <a:pathLst>
                  <a:path extrusionOk="0" h="39940" w="12889">
                    <a:moveTo>
                      <a:pt x="9089" y="0"/>
                    </a:moveTo>
                    <a:lnTo>
                      <a:pt x="9089" y="0"/>
                    </a:lnTo>
                    <a:cubicBezTo>
                      <a:pt x="9089" y="0"/>
                      <a:pt x="9058" y="31"/>
                      <a:pt x="9028" y="61"/>
                    </a:cubicBezTo>
                    <a:lnTo>
                      <a:pt x="8876" y="304"/>
                    </a:lnTo>
                    <a:cubicBezTo>
                      <a:pt x="8724" y="517"/>
                      <a:pt x="8541" y="821"/>
                      <a:pt x="8298" y="1216"/>
                    </a:cubicBezTo>
                    <a:cubicBezTo>
                      <a:pt x="7812" y="2006"/>
                      <a:pt x="7113" y="3222"/>
                      <a:pt x="6292" y="4711"/>
                    </a:cubicBezTo>
                    <a:cubicBezTo>
                      <a:pt x="5471" y="6231"/>
                      <a:pt x="4499" y="8085"/>
                      <a:pt x="3435" y="10152"/>
                    </a:cubicBezTo>
                    <a:lnTo>
                      <a:pt x="0" y="16991"/>
                    </a:lnTo>
                    <a:lnTo>
                      <a:pt x="0" y="17174"/>
                    </a:lnTo>
                    <a:lnTo>
                      <a:pt x="31" y="17171"/>
                    </a:lnTo>
                    <a:lnTo>
                      <a:pt x="31" y="17171"/>
                    </a:lnTo>
                    <a:lnTo>
                      <a:pt x="31" y="17174"/>
                    </a:lnTo>
                    <a:cubicBezTo>
                      <a:pt x="32" y="17173"/>
                      <a:pt x="33" y="17172"/>
                      <a:pt x="34" y="17171"/>
                    </a:cubicBezTo>
                    <a:lnTo>
                      <a:pt x="34" y="17171"/>
                    </a:lnTo>
                    <a:lnTo>
                      <a:pt x="6308" y="16611"/>
                    </a:lnTo>
                    <a:lnTo>
                      <a:pt x="6308" y="16611"/>
                    </a:lnTo>
                    <a:cubicBezTo>
                      <a:pt x="5766" y="18298"/>
                      <a:pt x="5223" y="19954"/>
                      <a:pt x="4681" y="21551"/>
                    </a:cubicBezTo>
                    <a:cubicBezTo>
                      <a:pt x="4560" y="21946"/>
                      <a:pt x="4408" y="22341"/>
                      <a:pt x="4316" y="22736"/>
                    </a:cubicBezTo>
                    <a:cubicBezTo>
                      <a:pt x="4195" y="23162"/>
                      <a:pt x="4195" y="23587"/>
                      <a:pt x="4286" y="24013"/>
                    </a:cubicBezTo>
                    <a:cubicBezTo>
                      <a:pt x="4499" y="24833"/>
                      <a:pt x="5137" y="25411"/>
                      <a:pt x="5684" y="25958"/>
                    </a:cubicBezTo>
                    <a:cubicBezTo>
                      <a:pt x="6627" y="27052"/>
                      <a:pt x="7478" y="28238"/>
                      <a:pt x="8177" y="29514"/>
                    </a:cubicBezTo>
                    <a:cubicBezTo>
                      <a:pt x="8876" y="30730"/>
                      <a:pt x="9423" y="31885"/>
                      <a:pt x="9940" y="32949"/>
                    </a:cubicBezTo>
                    <a:cubicBezTo>
                      <a:pt x="10943" y="35046"/>
                      <a:pt x="11642" y="36809"/>
                      <a:pt x="12159" y="38025"/>
                    </a:cubicBezTo>
                    <a:cubicBezTo>
                      <a:pt x="12371" y="38633"/>
                      <a:pt x="12554" y="39119"/>
                      <a:pt x="12706" y="39454"/>
                    </a:cubicBezTo>
                    <a:cubicBezTo>
                      <a:pt x="12766" y="39606"/>
                      <a:pt x="12797" y="39727"/>
                      <a:pt x="12827" y="39818"/>
                    </a:cubicBezTo>
                    <a:cubicBezTo>
                      <a:pt x="12858" y="39879"/>
                      <a:pt x="12858" y="39910"/>
                      <a:pt x="12888" y="39940"/>
                    </a:cubicBezTo>
                    <a:cubicBezTo>
                      <a:pt x="12888" y="39910"/>
                      <a:pt x="12888" y="39849"/>
                      <a:pt x="12888" y="39818"/>
                    </a:cubicBezTo>
                    <a:cubicBezTo>
                      <a:pt x="12858" y="39727"/>
                      <a:pt x="12827" y="39606"/>
                      <a:pt x="12766" y="39423"/>
                    </a:cubicBezTo>
                    <a:cubicBezTo>
                      <a:pt x="12675" y="39089"/>
                      <a:pt x="12493" y="38633"/>
                      <a:pt x="12250" y="37995"/>
                    </a:cubicBezTo>
                    <a:cubicBezTo>
                      <a:pt x="11794" y="36779"/>
                      <a:pt x="11095" y="35016"/>
                      <a:pt x="10122" y="32888"/>
                    </a:cubicBezTo>
                    <a:cubicBezTo>
                      <a:pt x="9605" y="31824"/>
                      <a:pt x="9058" y="30669"/>
                      <a:pt x="8359" y="29453"/>
                    </a:cubicBezTo>
                    <a:cubicBezTo>
                      <a:pt x="7660" y="28146"/>
                      <a:pt x="6809" y="26931"/>
                      <a:pt x="5836" y="25836"/>
                    </a:cubicBezTo>
                    <a:cubicBezTo>
                      <a:pt x="5289" y="25289"/>
                      <a:pt x="4712" y="24712"/>
                      <a:pt x="4499" y="23952"/>
                    </a:cubicBezTo>
                    <a:cubicBezTo>
                      <a:pt x="4286" y="23192"/>
                      <a:pt x="4651" y="22402"/>
                      <a:pt x="4894" y="21611"/>
                    </a:cubicBezTo>
                    <a:cubicBezTo>
                      <a:pt x="5441" y="20000"/>
                      <a:pt x="5988" y="18329"/>
                      <a:pt x="6535" y="16627"/>
                    </a:cubicBezTo>
                    <a:lnTo>
                      <a:pt x="6566" y="16535"/>
                    </a:lnTo>
                    <a:lnTo>
                      <a:pt x="6627" y="16383"/>
                    </a:lnTo>
                    <a:lnTo>
                      <a:pt x="6475" y="16383"/>
                    </a:lnTo>
                    <a:lnTo>
                      <a:pt x="206" y="16975"/>
                    </a:lnTo>
                    <a:lnTo>
                      <a:pt x="206" y="16975"/>
                    </a:lnTo>
                    <a:lnTo>
                      <a:pt x="243" y="16900"/>
                    </a:lnTo>
                    <a:lnTo>
                      <a:pt x="365" y="16687"/>
                    </a:lnTo>
                    <a:lnTo>
                      <a:pt x="608" y="16231"/>
                    </a:lnTo>
                    <a:lnTo>
                      <a:pt x="1064" y="15320"/>
                    </a:lnTo>
                    <a:lnTo>
                      <a:pt x="1946" y="13526"/>
                    </a:lnTo>
                    <a:lnTo>
                      <a:pt x="3587" y="10243"/>
                    </a:lnTo>
                    <a:cubicBezTo>
                      <a:pt x="4651" y="8146"/>
                      <a:pt x="5593" y="6292"/>
                      <a:pt x="6383" y="4772"/>
                    </a:cubicBezTo>
                    <a:cubicBezTo>
                      <a:pt x="7204" y="3253"/>
                      <a:pt x="7873" y="2067"/>
                      <a:pt x="8359" y="1246"/>
                    </a:cubicBezTo>
                    <a:cubicBezTo>
                      <a:pt x="8572" y="851"/>
                      <a:pt x="8785" y="547"/>
                      <a:pt x="8906" y="335"/>
                    </a:cubicBezTo>
                    <a:lnTo>
                      <a:pt x="9058" y="91"/>
                    </a:lnTo>
                    <a:lnTo>
                      <a:pt x="908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8580858" y="3276493"/>
                <a:ext cx="434044" cy="861895"/>
              </a:xfrm>
              <a:custGeom>
                <a:rect b="b" l="l" r="r" t="t"/>
                <a:pathLst>
                  <a:path extrusionOk="0" h="42312" w="21308">
                    <a:moveTo>
                      <a:pt x="21308" y="0"/>
                    </a:moveTo>
                    <a:lnTo>
                      <a:pt x="21277" y="213"/>
                    </a:lnTo>
                    <a:cubicBezTo>
                      <a:pt x="21277" y="426"/>
                      <a:pt x="21247" y="700"/>
                      <a:pt x="21216" y="1064"/>
                    </a:cubicBezTo>
                    <a:cubicBezTo>
                      <a:pt x="21156" y="1824"/>
                      <a:pt x="21064" y="2918"/>
                      <a:pt x="20973" y="4286"/>
                    </a:cubicBezTo>
                    <a:lnTo>
                      <a:pt x="20159" y="15542"/>
                    </a:lnTo>
                    <a:lnTo>
                      <a:pt x="20159" y="15542"/>
                    </a:lnTo>
                    <a:cubicBezTo>
                      <a:pt x="17291" y="16034"/>
                      <a:pt x="14575" y="17185"/>
                      <a:pt x="12250" y="18907"/>
                    </a:cubicBezTo>
                    <a:lnTo>
                      <a:pt x="12098" y="18998"/>
                    </a:lnTo>
                    <a:lnTo>
                      <a:pt x="12250" y="19089"/>
                    </a:lnTo>
                    <a:cubicBezTo>
                      <a:pt x="13859" y="19923"/>
                      <a:pt x="15235" y="21167"/>
                      <a:pt x="16262" y="22676"/>
                    </a:cubicBezTo>
                    <a:lnTo>
                      <a:pt x="16262" y="22676"/>
                    </a:lnTo>
                    <a:cubicBezTo>
                      <a:pt x="15530" y="23166"/>
                      <a:pt x="14773" y="23575"/>
                      <a:pt x="14043" y="24013"/>
                    </a:cubicBezTo>
                    <a:cubicBezTo>
                      <a:pt x="13283" y="24469"/>
                      <a:pt x="12554" y="24955"/>
                      <a:pt x="11855" y="25472"/>
                    </a:cubicBezTo>
                    <a:cubicBezTo>
                      <a:pt x="10517" y="26475"/>
                      <a:pt x="9271" y="27600"/>
                      <a:pt x="8146" y="28815"/>
                    </a:cubicBezTo>
                    <a:cubicBezTo>
                      <a:pt x="7143" y="29879"/>
                      <a:pt x="6201" y="31034"/>
                      <a:pt x="5319" y="32220"/>
                    </a:cubicBezTo>
                    <a:cubicBezTo>
                      <a:pt x="4468" y="33344"/>
                      <a:pt x="3739" y="34408"/>
                      <a:pt x="3070" y="35411"/>
                    </a:cubicBezTo>
                    <a:cubicBezTo>
                      <a:pt x="2037" y="36931"/>
                      <a:pt x="1155" y="38603"/>
                      <a:pt x="456" y="40335"/>
                    </a:cubicBezTo>
                    <a:cubicBezTo>
                      <a:pt x="304" y="40822"/>
                      <a:pt x="152" y="41308"/>
                      <a:pt x="61" y="41794"/>
                    </a:cubicBezTo>
                    <a:lnTo>
                      <a:pt x="0" y="42190"/>
                    </a:lnTo>
                    <a:cubicBezTo>
                      <a:pt x="0" y="42220"/>
                      <a:pt x="0" y="42250"/>
                      <a:pt x="0" y="42311"/>
                    </a:cubicBezTo>
                    <a:cubicBezTo>
                      <a:pt x="31" y="42281"/>
                      <a:pt x="31" y="42220"/>
                      <a:pt x="31" y="42190"/>
                    </a:cubicBezTo>
                    <a:cubicBezTo>
                      <a:pt x="61" y="42098"/>
                      <a:pt x="91" y="41977"/>
                      <a:pt x="122" y="41794"/>
                    </a:cubicBezTo>
                    <a:cubicBezTo>
                      <a:pt x="213" y="41308"/>
                      <a:pt x="365" y="40822"/>
                      <a:pt x="547" y="40366"/>
                    </a:cubicBezTo>
                    <a:cubicBezTo>
                      <a:pt x="1246" y="38633"/>
                      <a:pt x="2158" y="37022"/>
                      <a:pt x="3192" y="35472"/>
                    </a:cubicBezTo>
                    <a:cubicBezTo>
                      <a:pt x="3860" y="34499"/>
                      <a:pt x="4620" y="33436"/>
                      <a:pt x="5441" y="32341"/>
                    </a:cubicBezTo>
                    <a:cubicBezTo>
                      <a:pt x="6323" y="31156"/>
                      <a:pt x="7295" y="30001"/>
                      <a:pt x="8298" y="28907"/>
                    </a:cubicBezTo>
                    <a:cubicBezTo>
                      <a:pt x="9423" y="27721"/>
                      <a:pt x="10639" y="26597"/>
                      <a:pt x="11946" y="25624"/>
                    </a:cubicBezTo>
                    <a:cubicBezTo>
                      <a:pt x="12645" y="25107"/>
                      <a:pt x="13374" y="24621"/>
                      <a:pt x="14134" y="24165"/>
                    </a:cubicBezTo>
                    <a:cubicBezTo>
                      <a:pt x="14894" y="23709"/>
                      <a:pt x="15715" y="23283"/>
                      <a:pt x="16475" y="22767"/>
                    </a:cubicBezTo>
                    <a:lnTo>
                      <a:pt x="16566" y="22706"/>
                    </a:lnTo>
                    <a:lnTo>
                      <a:pt x="16505" y="22645"/>
                    </a:lnTo>
                    <a:cubicBezTo>
                      <a:pt x="15467" y="21102"/>
                      <a:pt x="14081" y="19849"/>
                      <a:pt x="12461" y="18971"/>
                    </a:cubicBezTo>
                    <a:lnTo>
                      <a:pt x="12461" y="18971"/>
                    </a:lnTo>
                    <a:cubicBezTo>
                      <a:pt x="14773" y="17287"/>
                      <a:pt x="17435" y="16163"/>
                      <a:pt x="20244" y="15715"/>
                    </a:cubicBezTo>
                    <a:lnTo>
                      <a:pt x="20305" y="15715"/>
                    </a:lnTo>
                    <a:lnTo>
                      <a:pt x="20305" y="15624"/>
                    </a:lnTo>
                    <a:cubicBezTo>
                      <a:pt x="20639" y="10973"/>
                      <a:pt x="20882" y="7052"/>
                      <a:pt x="21064" y="4286"/>
                    </a:cubicBezTo>
                    <a:cubicBezTo>
                      <a:pt x="21156" y="2918"/>
                      <a:pt x="21216" y="1824"/>
                      <a:pt x="21277" y="1064"/>
                    </a:cubicBezTo>
                    <a:cubicBezTo>
                      <a:pt x="21277" y="730"/>
                      <a:pt x="21308" y="426"/>
                      <a:pt x="21308" y="213"/>
                    </a:cubicBezTo>
                    <a:lnTo>
                      <a:pt x="2130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8765968" y="3885091"/>
                <a:ext cx="230975" cy="44590"/>
              </a:xfrm>
              <a:custGeom>
                <a:rect b="b" l="l" r="r" t="t"/>
                <a:pathLst>
                  <a:path extrusionOk="0" h="2189" w="11339">
                    <a:moveTo>
                      <a:pt x="1" y="0"/>
                    </a:moveTo>
                    <a:lnTo>
                      <a:pt x="1" y="2189"/>
                    </a:lnTo>
                    <a:lnTo>
                      <a:pt x="11338" y="2189"/>
                    </a:lnTo>
                    <a:lnTo>
                      <a:pt x="1133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8748023" y="4041115"/>
                <a:ext cx="196896" cy="259412"/>
              </a:xfrm>
              <a:custGeom>
                <a:rect b="b" l="l" r="r" t="t"/>
                <a:pathLst>
                  <a:path extrusionOk="0" h="12735" w="9666">
                    <a:moveTo>
                      <a:pt x="182" y="0"/>
                    </a:moveTo>
                    <a:cubicBezTo>
                      <a:pt x="152" y="61"/>
                      <a:pt x="152" y="152"/>
                      <a:pt x="152" y="213"/>
                    </a:cubicBezTo>
                    <a:cubicBezTo>
                      <a:pt x="152" y="334"/>
                      <a:pt x="122" y="547"/>
                      <a:pt x="122" y="790"/>
                    </a:cubicBezTo>
                    <a:cubicBezTo>
                      <a:pt x="91" y="1277"/>
                      <a:pt x="61" y="2006"/>
                      <a:pt x="61" y="2888"/>
                    </a:cubicBezTo>
                    <a:cubicBezTo>
                      <a:pt x="61" y="3799"/>
                      <a:pt x="30" y="4863"/>
                      <a:pt x="30" y="6049"/>
                    </a:cubicBezTo>
                    <a:cubicBezTo>
                      <a:pt x="0" y="7325"/>
                      <a:pt x="274" y="8632"/>
                      <a:pt x="790" y="9818"/>
                    </a:cubicBezTo>
                    <a:cubicBezTo>
                      <a:pt x="1398" y="10973"/>
                      <a:pt x="2432" y="11885"/>
                      <a:pt x="3708" y="12310"/>
                    </a:cubicBezTo>
                    <a:cubicBezTo>
                      <a:pt x="4476" y="12598"/>
                      <a:pt x="5319" y="12734"/>
                      <a:pt x="6148" y="12734"/>
                    </a:cubicBezTo>
                    <a:cubicBezTo>
                      <a:pt x="6370" y="12734"/>
                      <a:pt x="6591" y="12725"/>
                      <a:pt x="6809" y="12705"/>
                    </a:cubicBezTo>
                    <a:cubicBezTo>
                      <a:pt x="7508" y="12645"/>
                      <a:pt x="8237" y="12523"/>
                      <a:pt x="8906" y="12401"/>
                    </a:cubicBezTo>
                    <a:lnTo>
                      <a:pt x="9484" y="12280"/>
                    </a:lnTo>
                    <a:cubicBezTo>
                      <a:pt x="9544" y="12249"/>
                      <a:pt x="9605" y="12249"/>
                      <a:pt x="9666" y="12219"/>
                    </a:cubicBezTo>
                    <a:lnTo>
                      <a:pt x="9453" y="12219"/>
                    </a:lnTo>
                    <a:lnTo>
                      <a:pt x="8876" y="12310"/>
                    </a:lnTo>
                    <a:cubicBezTo>
                      <a:pt x="8177" y="12432"/>
                      <a:pt x="7477" y="12493"/>
                      <a:pt x="6778" y="12553"/>
                    </a:cubicBezTo>
                    <a:cubicBezTo>
                      <a:pt x="6608" y="12563"/>
                      <a:pt x="6438" y="12568"/>
                      <a:pt x="6269" y="12568"/>
                    </a:cubicBezTo>
                    <a:cubicBezTo>
                      <a:pt x="5407" y="12568"/>
                      <a:pt x="4551" y="12438"/>
                      <a:pt x="3739" y="12158"/>
                    </a:cubicBezTo>
                    <a:cubicBezTo>
                      <a:pt x="2553" y="11733"/>
                      <a:pt x="1550" y="10851"/>
                      <a:pt x="973" y="9727"/>
                    </a:cubicBezTo>
                    <a:cubicBezTo>
                      <a:pt x="456" y="8572"/>
                      <a:pt x="182" y="7295"/>
                      <a:pt x="182" y="6049"/>
                    </a:cubicBezTo>
                    <a:lnTo>
                      <a:pt x="182" y="2888"/>
                    </a:lnTo>
                    <a:lnTo>
                      <a:pt x="182" y="790"/>
                    </a:lnTo>
                    <a:lnTo>
                      <a:pt x="182" y="213"/>
                    </a:lnTo>
                    <a:cubicBezTo>
                      <a:pt x="182" y="152"/>
                      <a:pt x="182" y="61"/>
                      <a:pt x="1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8751730" y="4035534"/>
                <a:ext cx="235294" cy="6457"/>
              </a:xfrm>
              <a:custGeom>
                <a:rect b="b" l="l" r="r" t="t"/>
                <a:pathLst>
                  <a:path extrusionOk="0" h="317" w="11551">
                    <a:moveTo>
                      <a:pt x="9860" y="0"/>
                    </a:moveTo>
                    <a:cubicBezTo>
                      <a:pt x="8815" y="0"/>
                      <a:pt x="7371" y="16"/>
                      <a:pt x="5776" y="61"/>
                    </a:cubicBezTo>
                    <a:cubicBezTo>
                      <a:pt x="2584" y="122"/>
                      <a:pt x="0" y="213"/>
                      <a:pt x="0" y="274"/>
                    </a:cubicBezTo>
                    <a:cubicBezTo>
                      <a:pt x="0" y="301"/>
                      <a:pt x="522" y="316"/>
                      <a:pt x="1387" y="316"/>
                    </a:cubicBezTo>
                    <a:cubicBezTo>
                      <a:pt x="2446" y="316"/>
                      <a:pt x="4019" y="294"/>
                      <a:pt x="5776" y="244"/>
                    </a:cubicBezTo>
                    <a:cubicBezTo>
                      <a:pt x="8967" y="183"/>
                      <a:pt x="11551" y="61"/>
                      <a:pt x="11551" y="31"/>
                    </a:cubicBezTo>
                    <a:cubicBezTo>
                      <a:pt x="11551" y="16"/>
                      <a:pt x="10905" y="0"/>
                      <a:pt x="98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8872454" y="3938335"/>
                <a:ext cx="45547" cy="157216"/>
              </a:xfrm>
              <a:custGeom>
                <a:rect b="b" l="l" r="r" t="t"/>
                <a:pathLst>
                  <a:path extrusionOk="0" h="7718" w="2236">
                    <a:moveTo>
                      <a:pt x="1095" y="0"/>
                    </a:moveTo>
                    <a:cubicBezTo>
                      <a:pt x="487" y="0"/>
                      <a:pt x="1" y="487"/>
                      <a:pt x="1" y="1095"/>
                    </a:cubicBezTo>
                    <a:lnTo>
                      <a:pt x="1" y="4864"/>
                    </a:lnTo>
                    <a:lnTo>
                      <a:pt x="1338" y="4833"/>
                    </a:lnTo>
                    <a:cubicBezTo>
                      <a:pt x="1338" y="4833"/>
                      <a:pt x="1460" y="6262"/>
                      <a:pt x="1460" y="7204"/>
                    </a:cubicBezTo>
                    <a:lnTo>
                      <a:pt x="1460" y="7356"/>
                    </a:lnTo>
                    <a:cubicBezTo>
                      <a:pt x="1474" y="7603"/>
                      <a:pt x="1655" y="7718"/>
                      <a:pt x="1837" y="7718"/>
                    </a:cubicBezTo>
                    <a:cubicBezTo>
                      <a:pt x="2035" y="7718"/>
                      <a:pt x="2235" y="7580"/>
                      <a:pt x="2220" y="7326"/>
                    </a:cubicBezTo>
                    <a:lnTo>
                      <a:pt x="2220" y="1095"/>
                    </a:lnTo>
                    <a:cubicBezTo>
                      <a:pt x="2220" y="487"/>
                      <a:pt x="1703" y="0"/>
                      <a:pt x="1095" y="0"/>
                    </a:cubicBez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8865651" y="4061545"/>
                <a:ext cx="5581" cy="108368"/>
              </a:xfrm>
              <a:custGeom>
                <a:rect b="b" l="l" r="r" t="t"/>
                <a:pathLst>
                  <a:path extrusionOk="0" h="5320" w="274">
                    <a:moveTo>
                      <a:pt x="152" y="0"/>
                    </a:moveTo>
                    <a:cubicBezTo>
                      <a:pt x="31" y="882"/>
                      <a:pt x="0" y="1793"/>
                      <a:pt x="31" y="2675"/>
                    </a:cubicBezTo>
                    <a:cubicBezTo>
                      <a:pt x="0" y="3556"/>
                      <a:pt x="31" y="4438"/>
                      <a:pt x="152" y="5319"/>
                    </a:cubicBezTo>
                    <a:cubicBezTo>
                      <a:pt x="243" y="4438"/>
                      <a:pt x="274" y="3556"/>
                      <a:pt x="243" y="2675"/>
                    </a:cubicBezTo>
                    <a:cubicBezTo>
                      <a:pt x="274" y="1793"/>
                      <a:pt x="243" y="882"/>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8910218" y="4098066"/>
                <a:ext cx="3748" cy="172147"/>
              </a:xfrm>
              <a:custGeom>
                <a:rect b="b" l="l" r="r" t="t"/>
                <a:pathLst>
                  <a:path extrusionOk="0" h="8451" w="184">
                    <a:moveTo>
                      <a:pt x="92" y="0"/>
                    </a:moveTo>
                    <a:cubicBezTo>
                      <a:pt x="31" y="0"/>
                      <a:pt x="1" y="1885"/>
                      <a:pt x="1" y="4225"/>
                    </a:cubicBezTo>
                    <a:cubicBezTo>
                      <a:pt x="1" y="6566"/>
                      <a:pt x="31" y="8450"/>
                      <a:pt x="92" y="8450"/>
                    </a:cubicBezTo>
                    <a:cubicBezTo>
                      <a:pt x="153" y="8450"/>
                      <a:pt x="183" y="6566"/>
                      <a:pt x="183" y="4225"/>
                    </a:cubicBezTo>
                    <a:cubicBezTo>
                      <a:pt x="183" y="1885"/>
                      <a:pt x="15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8557944" y="3373082"/>
                <a:ext cx="285465" cy="710343"/>
              </a:xfrm>
              <a:custGeom>
                <a:rect b="b" l="l" r="r" t="t"/>
                <a:pathLst>
                  <a:path extrusionOk="0" h="34872" w="14014">
                    <a:moveTo>
                      <a:pt x="14013" y="0"/>
                    </a:moveTo>
                    <a:cubicBezTo>
                      <a:pt x="11673" y="1642"/>
                      <a:pt x="8998" y="5350"/>
                      <a:pt x="5259" y="9119"/>
                    </a:cubicBezTo>
                    <a:lnTo>
                      <a:pt x="1" y="2675"/>
                    </a:lnTo>
                    <a:lnTo>
                      <a:pt x="1" y="2675"/>
                    </a:lnTo>
                    <a:cubicBezTo>
                      <a:pt x="1" y="2676"/>
                      <a:pt x="1034" y="34286"/>
                      <a:pt x="1064" y="34864"/>
                    </a:cubicBezTo>
                    <a:cubicBezTo>
                      <a:pt x="1064" y="34869"/>
                      <a:pt x="1065" y="34872"/>
                      <a:pt x="1067" y="34872"/>
                    </a:cubicBezTo>
                    <a:cubicBezTo>
                      <a:pt x="1284" y="34872"/>
                      <a:pt x="14013" y="1"/>
                      <a:pt x="14013" y="0"/>
                    </a:cubicBez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8565378" y="3373530"/>
                <a:ext cx="278030" cy="283143"/>
              </a:xfrm>
              <a:custGeom>
                <a:rect b="b" l="l" r="r" t="t"/>
                <a:pathLst>
                  <a:path extrusionOk="0" h="13900" w="13649">
                    <a:moveTo>
                      <a:pt x="13642" y="1"/>
                    </a:moveTo>
                    <a:cubicBezTo>
                      <a:pt x="13626" y="1"/>
                      <a:pt x="13571" y="55"/>
                      <a:pt x="13496" y="130"/>
                    </a:cubicBezTo>
                    <a:lnTo>
                      <a:pt x="13071" y="495"/>
                    </a:lnTo>
                    <a:cubicBezTo>
                      <a:pt x="12706" y="829"/>
                      <a:pt x="12159" y="1285"/>
                      <a:pt x="11520" y="1923"/>
                    </a:cubicBezTo>
                    <a:cubicBezTo>
                      <a:pt x="10244" y="3139"/>
                      <a:pt x="8572" y="4933"/>
                      <a:pt x="6748" y="6908"/>
                    </a:cubicBezTo>
                    <a:cubicBezTo>
                      <a:pt x="4924" y="8884"/>
                      <a:pt x="3283" y="10677"/>
                      <a:pt x="2037" y="11924"/>
                    </a:cubicBezTo>
                    <a:cubicBezTo>
                      <a:pt x="1399" y="12532"/>
                      <a:pt x="912" y="13048"/>
                      <a:pt x="547" y="13383"/>
                    </a:cubicBezTo>
                    <a:lnTo>
                      <a:pt x="122" y="13747"/>
                    </a:lnTo>
                    <a:cubicBezTo>
                      <a:pt x="31" y="13839"/>
                      <a:pt x="0" y="13899"/>
                      <a:pt x="0" y="13899"/>
                    </a:cubicBezTo>
                    <a:cubicBezTo>
                      <a:pt x="61" y="13869"/>
                      <a:pt x="122" y="13839"/>
                      <a:pt x="152" y="13778"/>
                    </a:cubicBezTo>
                    <a:lnTo>
                      <a:pt x="578" y="13413"/>
                    </a:lnTo>
                    <a:cubicBezTo>
                      <a:pt x="973" y="13079"/>
                      <a:pt x="1490" y="12592"/>
                      <a:pt x="2128" y="11984"/>
                    </a:cubicBezTo>
                    <a:cubicBezTo>
                      <a:pt x="3405" y="10769"/>
                      <a:pt x="5107" y="8975"/>
                      <a:pt x="6900" y="7000"/>
                    </a:cubicBezTo>
                    <a:cubicBezTo>
                      <a:pt x="8724" y="5024"/>
                      <a:pt x="10365" y="3231"/>
                      <a:pt x="11642" y="1984"/>
                    </a:cubicBezTo>
                    <a:cubicBezTo>
                      <a:pt x="12250" y="1376"/>
                      <a:pt x="12767" y="860"/>
                      <a:pt x="13131" y="525"/>
                    </a:cubicBezTo>
                    <a:lnTo>
                      <a:pt x="13526" y="130"/>
                    </a:lnTo>
                    <a:cubicBezTo>
                      <a:pt x="13587" y="100"/>
                      <a:pt x="13618" y="39"/>
                      <a:pt x="13648" y="9"/>
                    </a:cubicBezTo>
                    <a:cubicBezTo>
                      <a:pt x="13648" y="3"/>
                      <a:pt x="13646" y="1"/>
                      <a:pt x="136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8556701" y="3427548"/>
                <a:ext cx="109000" cy="130674"/>
              </a:xfrm>
              <a:custGeom>
                <a:rect b="b" l="l" r="r" t="t"/>
                <a:pathLst>
                  <a:path extrusionOk="0" h="6415" w="5351">
                    <a:moveTo>
                      <a:pt x="63" y="1"/>
                    </a:moveTo>
                    <a:cubicBezTo>
                      <a:pt x="62" y="1"/>
                      <a:pt x="62" y="1"/>
                      <a:pt x="62" y="1"/>
                    </a:cubicBezTo>
                    <a:cubicBezTo>
                      <a:pt x="1" y="31"/>
                      <a:pt x="1156" y="1521"/>
                      <a:pt x="2615" y="3284"/>
                    </a:cubicBezTo>
                    <a:cubicBezTo>
                      <a:pt x="4028" y="5028"/>
                      <a:pt x="5233" y="6415"/>
                      <a:pt x="5288" y="6415"/>
                    </a:cubicBezTo>
                    <a:cubicBezTo>
                      <a:pt x="5289" y="6415"/>
                      <a:pt x="5289" y="6415"/>
                      <a:pt x="5290" y="6414"/>
                    </a:cubicBezTo>
                    <a:cubicBezTo>
                      <a:pt x="5350" y="6384"/>
                      <a:pt x="4195" y="4925"/>
                      <a:pt x="2767" y="3162"/>
                    </a:cubicBezTo>
                    <a:cubicBezTo>
                      <a:pt x="1323" y="1388"/>
                      <a:pt x="118"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8207523" y="3678307"/>
                <a:ext cx="47707" cy="536831"/>
              </a:xfrm>
              <a:custGeom>
                <a:rect b="b" l="l" r="r" t="t"/>
                <a:pathLst>
                  <a:path extrusionOk="0" h="26354" w="2342">
                    <a:moveTo>
                      <a:pt x="1" y="0"/>
                    </a:moveTo>
                    <a:cubicBezTo>
                      <a:pt x="1" y="91"/>
                      <a:pt x="1" y="183"/>
                      <a:pt x="1" y="274"/>
                    </a:cubicBezTo>
                    <a:cubicBezTo>
                      <a:pt x="31" y="456"/>
                      <a:pt x="31" y="730"/>
                      <a:pt x="61" y="1034"/>
                    </a:cubicBezTo>
                    <a:cubicBezTo>
                      <a:pt x="122" y="1733"/>
                      <a:pt x="213" y="2705"/>
                      <a:pt x="305" y="3860"/>
                    </a:cubicBezTo>
                    <a:cubicBezTo>
                      <a:pt x="487" y="6262"/>
                      <a:pt x="761" y="9544"/>
                      <a:pt x="1064" y="13192"/>
                    </a:cubicBezTo>
                    <a:cubicBezTo>
                      <a:pt x="1368" y="16839"/>
                      <a:pt x="1642" y="20122"/>
                      <a:pt x="1885" y="22493"/>
                    </a:cubicBezTo>
                    <a:cubicBezTo>
                      <a:pt x="2007" y="23709"/>
                      <a:pt x="2098" y="24651"/>
                      <a:pt x="2189" y="25320"/>
                    </a:cubicBezTo>
                    <a:cubicBezTo>
                      <a:pt x="2220" y="25624"/>
                      <a:pt x="2250" y="25897"/>
                      <a:pt x="2280" y="26080"/>
                    </a:cubicBezTo>
                    <a:cubicBezTo>
                      <a:pt x="2280" y="26171"/>
                      <a:pt x="2311" y="26262"/>
                      <a:pt x="2341" y="26353"/>
                    </a:cubicBezTo>
                    <a:cubicBezTo>
                      <a:pt x="2341" y="26262"/>
                      <a:pt x="2341" y="26171"/>
                      <a:pt x="2341" y="26080"/>
                    </a:cubicBezTo>
                    <a:cubicBezTo>
                      <a:pt x="2311" y="25897"/>
                      <a:pt x="2311" y="25624"/>
                      <a:pt x="2280" y="25320"/>
                    </a:cubicBezTo>
                    <a:cubicBezTo>
                      <a:pt x="2220" y="24621"/>
                      <a:pt x="2128" y="23678"/>
                      <a:pt x="2037" y="22493"/>
                    </a:cubicBezTo>
                    <a:cubicBezTo>
                      <a:pt x="1855" y="20092"/>
                      <a:pt x="1581" y="16809"/>
                      <a:pt x="1277" y="13161"/>
                    </a:cubicBezTo>
                    <a:cubicBezTo>
                      <a:pt x="973" y="9544"/>
                      <a:pt x="700" y="6231"/>
                      <a:pt x="457" y="3860"/>
                    </a:cubicBezTo>
                    <a:cubicBezTo>
                      <a:pt x="335" y="2675"/>
                      <a:pt x="244" y="1702"/>
                      <a:pt x="153" y="1034"/>
                    </a:cubicBezTo>
                    <a:cubicBezTo>
                      <a:pt x="122" y="730"/>
                      <a:pt x="92" y="487"/>
                      <a:pt x="61" y="274"/>
                    </a:cubicBezTo>
                    <a:cubicBezTo>
                      <a:pt x="61" y="183"/>
                      <a:pt x="31" y="9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8427320" y="3339025"/>
                <a:ext cx="1145466" cy="1492938"/>
              </a:xfrm>
              <a:custGeom>
                <a:rect b="b" l="l" r="r" t="t"/>
                <a:pathLst>
                  <a:path extrusionOk="0" h="73291" w="56233">
                    <a:moveTo>
                      <a:pt x="38876" y="0"/>
                    </a:moveTo>
                    <a:cubicBezTo>
                      <a:pt x="31551" y="700"/>
                      <a:pt x="31916" y="13861"/>
                      <a:pt x="31916" y="13861"/>
                    </a:cubicBezTo>
                    <a:lnTo>
                      <a:pt x="33739" y="51065"/>
                    </a:lnTo>
                    <a:cubicBezTo>
                      <a:pt x="33731" y="51065"/>
                      <a:pt x="33722" y="51065"/>
                      <a:pt x="33714" y="51065"/>
                    </a:cubicBezTo>
                    <a:cubicBezTo>
                      <a:pt x="32099" y="51065"/>
                      <a:pt x="32220" y="53953"/>
                      <a:pt x="32220" y="53953"/>
                    </a:cubicBezTo>
                    <a:lnTo>
                      <a:pt x="0" y="57509"/>
                    </a:lnTo>
                    <a:lnTo>
                      <a:pt x="0" y="73284"/>
                    </a:lnTo>
                    <a:cubicBezTo>
                      <a:pt x="0" y="73284"/>
                      <a:pt x="591" y="73290"/>
                      <a:pt x="1643" y="73290"/>
                    </a:cubicBezTo>
                    <a:cubicBezTo>
                      <a:pt x="9170" y="73290"/>
                      <a:pt x="40311" y="72986"/>
                      <a:pt x="47752" y="68026"/>
                    </a:cubicBezTo>
                    <a:cubicBezTo>
                      <a:pt x="56232" y="62372"/>
                      <a:pt x="51582" y="32524"/>
                      <a:pt x="49454" y="16262"/>
                    </a:cubicBezTo>
                    <a:cubicBezTo>
                      <a:pt x="47326" y="0"/>
                      <a:pt x="38876" y="0"/>
                      <a:pt x="3887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8425446" y="3873318"/>
                <a:ext cx="964071" cy="960221"/>
              </a:xfrm>
              <a:custGeom>
                <a:rect b="b" l="l" r="r" t="t"/>
                <a:pathLst>
                  <a:path extrusionOk="0" h="47139" w="47328">
                    <a:moveTo>
                      <a:pt x="47327" y="42099"/>
                    </a:moveTo>
                    <a:cubicBezTo>
                      <a:pt x="47327" y="42099"/>
                      <a:pt x="47266" y="42129"/>
                      <a:pt x="47114" y="42220"/>
                    </a:cubicBezTo>
                    <a:lnTo>
                      <a:pt x="47327" y="42099"/>
                    </a:lnTo>
                    <a:close/>
                    <a:moveTo>
                      <a:pt x="32099" y="1"/>
                    </a:moveTo>
                    <a:cubicBezTo>
                      <a:pt x="32099" y="1"/>
                      <a:pt x="32068" y="122"/>
                      <a:pt x="32099" y="426"/>
                    </a:cubicBezTo>
                    <a:cubicBezTo>
                      <a:pt x="32099" y="730"/>
                      <a:pt x="32129" y="1186"/>
                      <a:pt x="32160" y="1764"/>
                    </a:cubicBezTo>
                    <a:cubicBezTo>
                      <a:pt x="32190" y="2919"/>
                      <a:pt x="32281" y="4621"/>
                      <a:pt x="32372" y="6809"/>
                    </a:cubicBezTo>
                    <a:cubicBezTo>
                      <a:pt x="32585" y="11175"/>
                      <a:pt x="32857" y="17446"/>
                      <a:pt x="33251" y="25049"/>
                    </a:cubicBezTo>
                    <a:lnTo>
                      <a:pt x="33251" y="25049"/>
                    </a:lnTo>
                    <a:cubicBezTo>
                      <a:pt x="32969" y="25064"/>
                      <a:pt x="32692" y="25181"/>
                      <a:pt x="32494" y="25351"/>
                    </a:cubicBezTo>
                    <a:cubicBezTo>
                      <a:pt x="32251" y="25594"/>
                      <a:pt x="32068" y="25867"/>
                      <a:pt x="31977" y="26141"/>
                    </a:cubicBezTo>
                    <a:cubicBezTo>
                      <a:pt x="31774" y="26722"/>
                      <a:pt x="31709" y="27359"/>
                      <a:pt x="31731" y="27971"/>
                    </a:cubicBezTo>
                    <a:lnTo>
                      <a:pt x="31731" y="27971"/>
                    </a:lnTo>
                    <a:lnTo>
                      <a:pt x="92" y="31187"/>
                    </a:lnTo>
                    <a:lnTo>
                      <a:pt x="1" y="31187"/>
                    </a:lnTo>
                    <a:lnTo>
                      <a:pt x="1" y="32706"/>
                    </a:lnTo>
                    <a:lnTo>
                      <a:pt x="1" y="47023"/>
                    </a:lnTo>
                    <a:lnTo>
                      <a:pt x="1" y="47114"/>
                    </a:lnTo>
                    <a:lnTo>
                      <a:pt x="92" y="47114"/>
                    </a:lnTo>
                    <a:cubicBezTo>
                      <a:pt x="1600" y="47131"/>
                      <a:pt x="3086" y="47139"/>
                      <a:pt x="4549" y="47139"/>
                    </a:cubicBezTo>
                    <a:cubicBezTo>
                      <a:pt x="16417" y="47139"/>
                      <a:pt x="26734" y="46595"/>
                      <a:pt x="34257" y="45594"/>
                    </a:cubicBezTo>
                    <a:cubicBezTo>
                      <a:pt x="36354" y="45321"/>
                      <a:pt x="38269" y="45017"/>
                      <a:pt x="39910" y="44682"/>
                    </a:cubicBezTo>
                    <a:cubicBezTo>
                      <a:pt x="41309" y="44409"/>
                      <a:pt x="42676" y="44044"/>
                      <a:pt x="44044" y="43588"/>
                    </a:cubicBezTo>
                    <a:cubicBezTo>
                      <a:pt x="44591" y="43406"/>
                      <a:pt x="45108" y="43254"/>
                      <a:pt x="45503" y="43071"/>
                    </a:cubicBezTo>
                    <a:cubicBezTo>
                      <a:pt x="45898" y="42859"/>
                      <a:pt x="46263" y="42707"/>
                      <a:pt x="46537" y="42585"/>
                    </a:cubicBezTo>
                    <a:lnTo>
                      <a:pt x="47114" y="42220"/>
                    </a:lnTo>
                    <a:lnTo>
                      <a:pt x="46506" y="42555"/>
                    </a:lnTo>
                    <a:cubicBezTo>
                      <a:pt x="46233" y="42676"/>
                      <a:pt x="45898" y="42859"/>
                      <a:pt x="45473" y="43011"/>
                    </a:cubicBezTo>
                    <a:cubicBezTo>
                      <a:pt x="45078" y="43163"/>
                      <a:pt x="44591" y="43345"/>
                      <a:pt x="44044" y="43527"/>
                    </a:cubicBezTo>
                    <a:cubicBezTo>
                      <a:pt x="42676" y="43953"/>
                      <a:pt x="41278" y="44318"/>
                      <a:pt x="39880" y="44591"/>
                    </a:cubicBezTo>
                    <a:cubicBezTo>
                      <a:pt x="38239" y="44925"/>
                      <a:pt x="36354" y="45229"/>
                      <a:pt x="34226" y="45473"/>
                    </a:cubicBezTo>
                    <a:cubicBezTo>
                      <a:pt x="26706" y="46446"/>
                      <a:pt x="16417" y="46987"/>
                      <a:pt x="4559" y="46987"/>
                    </a:cubicBezTo>
                    <a:cubicBezTo>
                      <a:pt x="3123" y="46987"/>
                      <a:pt x="1663" y="46979"/>
                      <a:pt x="183" y="46963"/>
                    </a:cubicBezTo>
                    <a:lnTo>
                      <a:pt x="183" y="46963"/>
                    </a:lnTo>
                    <a:lnTo>
                      <a:pt x="183" y="31360"/>
                    </a:lnTo>
                    <a:lnTo>
                      <a:pt x="183" y="31360"/>
                    </a:lnTo>
                    <a:lnTo>
                      <a:pt x="31825" y="28117"/>
                    </a:lnTo>
                    <a:lnTo>
                      <a:pt x="31886" y="28117"/>
                    </a:lnTo>
                    <a:lnTo>
                      <a:pt x="31886" y="28026"/>
                    </a:lnTo>
                    <a:cubicBezTo>
                      <a:pt x="31856" y="27418"/>
                      <a:pt x="31947" y="26810"/>
                      <a:pt x="32129" y="26202"/>
                    </a:cubicBezTo>
                    <a:cubicBezTo>
                      <a:pt x="32220" y="25928"/>
                      <a:pt x="32372" y="25685"/>
                      <a:pt x="32585" y="25503"/>
                    </a:cubicBezTo>
                    <a:cubicBezTo>
                      <a:pt x="32798" y="25320"/>
                      <a:pt x="33071" y="25199"/>
                      <a:pt x="33315" y="25199"/>
                    </a:cubicBezTo>
                    <a:lnTo>
                      <a:pt x="33406" y="25199"/>
                    </a:lnTo>
                    <a:lnTo>
                      <a:pt x="33406" y="25138"/>
                    </a:lnTo>
                    <a:cubicBezTo>
                      <a:pt x="33011" y="17478"/>
                      <a:pt x="32707" y="11186"/>
                      <a:pt x="32464" y="6809"/>
                    </a:cubicBezTo>
                    <a:cubicBezTo>
                      <a:pt x="32342" y="4621"/>
                      <a:pt x="32251" y="2919"/>
                      <a:pt x="32190" y="1764"/>
                    </a:cubicBezTo>
                    <a:cubicBezTo>
                      <a:pt x="32160" y="1186"/>
                      <a:pt x="32160" y="730"/>
                      <a:pt x="32129" y="426"/>
                    </a:cubicBezTo>
                    <a:cubicBezTo>
                      <a:pt x="32099" y="153"/>
                      <a:pt x="32099" y="1"/>
                      <a:pt x="320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9102762" y="4383473"/>
                <a:ext cx="96004" cy="79891"/>
              </a:xfrm>
              <a:custGeom>
                <a:rect b="b" l="l" r="r" t="t"/>
                <a:pathLst>
                  <a:path extrusionOk="0" h="3922" w="4713">
                    <a:moveTo>
                      <a:pt x="31" y="1"/>
                    </a:moveTo>
                    <a:cubicBezTo>
                      <a:pt x="1" y="31"/>
                      <a:pt x="366" y="92"/>
                      <a:pt x="913" y="305"/>
                    </a:cubicBezTo>
                    <a:cubicBezTo>
                      <a:pt x="1612" y="548"/>
                      <a:pt x="2250" y="943"/>
                      <a:pt x="2828" y="1399"/>
                    </a:cubicBezTo>
                    <a:cubicBezTo>
                      <a:pt x="3405" y="1885"/>
                      <a:pt x="3891" y="2463"/>
                      <a:pt x="4287" y="3101"/>
                    </a:cubicBezTo>
                    <a:cubicBezTo>
                      <a:pt x="4560" y="3587"/>
                      <a:pt x="4682" y="3922"/>
                      <a:pt x="4712" y="3922"/>
                    </a:cubicBezTo>
                    <a:cubicBezTo>
                      <a:pt x="4651" y="3587"/>
                      <a:pt x="4560" y="3314"/>
                      <a:pt x="4408" y="3040"/>
                    </a:cubicBezTo>
                    <a:cubicBezTo>
                      <a:pt x="3679" y="1642"/>
                      <a:pt x="2432" y="609"/>
                      <a:pt x="943" y="153"/>
                    </a:cubicBezTo>
                    <a:cubicBezTo>
                      <a:pt x="639" y="62"/>
                      <a:pt x="335"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9071822" y="4442298"/>
                <a:ext cx="50171" cy="80502"/>
              </a:xfrm>
              <a:custGeom>
                <a:rect b="b" l="l" r="r" t="t"/>
                <a:pathLst>
                  <a:path extrusionOk="0" h="3952" w="2463">
                    <a:moveTo>
                      <a:pt x="0" y="0"/>
                    </a:moveTo>
                    <a:lnTo>
                      <a:pt x="0" y="0"/>
                    </a:lnTo>
                    <a:cubicBezTo>
                      <a:pt x="1155" y="1095"/>
                      <a:pt x="2006" y="2462"/>
                      <a:pt x="2462" y="3952"/>
                    </a:cubicBezTo>
                    <a:cubicBezTo>
                      <a:pt x="2462" y="3709"/>
                      <a:pt x="2432" y="3496"/>
                      <a:pt x="2341" y="3253"/>
                    </a:cubicBezTo>
                    <a:cubicBezTo>
                      <a:pt x="2189" y="2706"/>
                      <a:pt x="1945" y="2189"/>
                      <a:pt x="1672" y="1733"/>
                    </a:cubicBezTo>
                    <a:cubicBezTo>
                      <a:pt x="1368" y="1247"/>
                      <a:pt x="1003" y="791"/>
                      <a:pt x="578" y="426"/>
                    </a:cubicBezTo>
                    <a:cubicBezTo>
                      <a:pt x="426" y="244"/>
                      <a:pt x="213"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6853525" y="3581108"/>
                <a:ext cx="1469288" cy="1271760"/>
              </a:xfrm>
              <a:custGeom>
                <a:rect b="b" l="l" r="r" t="t"/>
                <a:pathLst>
                  <a:path extrusionOk="0" h="62433" w="72130">
                    <a:moveTo>
                      <a:pt x="0" y="0"/>
                    </a:moveTo>
                    <a:lnTo>
                      <a:pt x="23101" y="61430"/>
                    </a:lnTo>
                    <a:lnTo>
                      <a:pt x="72129" y="62433"/>
                    </a:lnTo>
                    <a:lnTo>
                      <a:pt x="51916" y="426"/>
                    </a:lnTo>
                    <a:lnTo>
                      <a:pt x="0"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7088781" y="3582961"/>
                <a:ext cx="1105215" cy="1267442"/>
              </a:xfrm>
              <a:custGeom>
                <a:rect b="b" l="l" r="r" t="t"/>
                <a:pathLst>
                  <a:path extrusionOk="0" h="62221" w="54257">
                    <a:moveTo>
                      <a:pt x="1" y="0"/>
                    </a:moveTo>
                    <a:cubicBezTo>
                      <a:pt x="1" y="0"/>
                      <a:pt x="1855" y="15380"/>
                      <a:pt x="3952" y="23891"/>
                    </a:cubicBezTo>
                    <a:cubicBezTo>
                      <a:pt x="7600" y="38937"/>
                      <a:pt x="19332" y="61460"/>
                      <a:pt x="19332" y="61460"/>
                    </a:cubicBezTo>
                    <a:lnTo>
                      <a:pt x="34864" y="61794"/>
                    </a:lnTo>
                    <a:lnTo>
                      <a:pt x="29545" y="46566"/>
                    </a:lnTo>
                    <a:lnTo>
                      <a:pt x="29545" y="46566"/>
                    </a:lnTo>
                    <a:cubicBezTo>
                      <a:pt x="30409" y="47004"/>
                      <a:pt x="31181" y="47138"/>
                      <a:pt x="31802" y="47138"/>
                    </a:cubicBezTo>
                    <a:cubicBezTo>
                      <a:pt x="32775" y="47138"/>
                      <a:pt x="33375" y="46809"/>
                      <a:pt x="33375" y="46809"/>
                    </a:cubicBezTo>
                    <a:lnTo>
                      <a:pt x="38542" y="61886"/>
                    </a:lnTo>
                    <a:lnTo>
                      <a:pt x="54257" y="62220"/>
                    </a:lnTo>
                    <a:cubicBezTo>
                      <a:pt x="52646" y="52098"/>
                      <a:pt x="50093" y="42159"/>
                      <a:pt x="46597" y="32554"/>
                    </a:cubicBezTo>
                    <a:cubicBezTo>
                      <a:pt x="40731" y="16414"/>
                      <a:pt x="30609" y="274"/>
                      <a:pt x="30609" y="274"/>
                    </a:cubicBezTo>
                    <a:lnTo>
                      <a:pt x="1"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7236759" y="3842316"/>
                <a:ext cx="606170" cy="666466"/>
              </a:xfrm>
              <a:custGeom>
                <a:rect b="b" l="l" r="r" t="t"/>
                <a:pathLst>
                  <a:path extrusionOk="0" h="32718" w="29758">
                    <a:moveTo>
                      <a:pt x="15308" y="22542"/>
                    </a:moveTo>
                    <a:cubicBezTo>
                      <a:pt x="15587" y="22542"/>
                      <a:pt x="15957" y="22651"/>
                      <a:pt x="16262" y="22769"/>
                    </a:cubicBezTo>
                    <a:cubicBezTo>
                      <a:pt x="16657" y="22952"/>
                      <a:pt x="18542" y="23681"/>
                      <a:pt x="19180" y="26447"/>
                    </a:cubicBezTo>
                    <a:cubicBezTo>
                      <a:pt x="19650" y="28565"/>
                      <a:pt x="19065" y="29116"/>
                      <a:pt x="18508" y="29116"/>
                    </a:cubicBezTo>
                    <a:cubicBezTo>
                      <a:pt x="18346" y="29116"/>
                      <a:pt x="18186" y="29069"/>
                      <a:pt x="18055" y="29000"/>
                    </a:cubicBezTo>
                    <a:cubicBezTo>
                      <a:pt x="17478" y="28696"/>
                      <a:pt x="16475" y="26751"/>
                      <a:pt x="15472" y="25079"/>
                    </a:cubicBezTo>
                    <a:cubicBezTo>
                      <a:pt x="14712" y="23803"/>
                      <a:pt x="14772" y="23164"/>
                      <a:pt x="14864" y="22891"/>
                    </a:cubicBezTo>
                    <a:cubicBezTo>
                      <a:pt x="14864" y="22861"/>
                      <a:pt x="14894" y="22800"/>
                      <a:pt x="14924" y="22769"/>
                    </a:cubicBezTo>
                    <a:lnTo>
                      <a:pt x="14924" y="22769"/>
                    </a:lnTo>
                    <a:lnTo>
                      <a:pt x="14894" y="22800"/>
                    </a:lnTo>
                    <a:cubicBezTo>
                      <a:pt x="14921" y="22611"/>
                      <a:pt x="15085" y="22542"/>
                      <a:pt x="15308" y="22542"/>
                    </a:cubicBezTo>
                    <a:close/>
                    <a:moveTo>
                      <a:pt x="25836" y="22925"/>
                    </a:moveTo>
                    <a:cubicBezTo>
                      <a:pt x="26084" y="22925"/>
                      <a:pt x="26327" y="23003"/>
                      <a:pt x="26505" y="23225"/>
                    </a:cubicBezTo>
                    <a:lnTo>
                      <a:pt x="26444" y="23195"/>
                    </a:lnTo>
                    <a:lnTo>
                      <a:pt x="26444" y="23195"/>
                    </a:lnTo>
                    <a:cubicBezTo>
                      <a:pt x="26505" y="23225"/>
                      <a:pt x="26566" y="23286"/>
                      <a:pt x="26596" y="23316"/>
                    </a:cubicBezTo>
                    <a:cubicBezTo>
                      <a:pt x="27144" y="23924"/>
                      <a:pt x="27447" y="24715"/>
                      <a:pt x="27508" y="25505"/>
                    </a:cubicBezTo>
                    <a:cubicBezTo>
                      <a:pt x="27691" y="27177"/>
                      <a:pt x="27964" y="29092"/>
                      <a:pt x="27599" y="29365"/>
                    </a:cubicBezTo>
                    <a:lnTo>
                      <a:pt x="27569" y="29365"/>
                    </a:lnTo>
                    <a:cubicBezTo>
                      <a:pt x="27501" y="29411"/>
                      <a:pt x="27401" y="29440"/>
                      <a:pt x="27276" y="29440"/>
                    </a:cubicBezTo>
                    <a:cubicBezTo>
                      <a:pt x="26728" y="29440"/>
                      <a:pt x="25689" y="28879"/>
                      <a:pt x="24651" y="26630"/>
                    </a:cubicBezTo>
                    <a:cubicBezTo>
                      <a:pt x="23374" y="23864"/>
                      <a:pt x="24803" y="23225"/>
                      <a:pt x="25107" y="23104"/>
                    </a:cubicBezTo>
                    <a:cubicBezTo>
                      <a:pt x="25309" y="23010"/>
                      <a:pt x="25575" y="22925"/>
                      <a:pt x="25836" y="22925"/>
                    </a:cubicBezTo>
                    <a:close/>
                    <a:moveTo>
                      <a:pt x="4529" y="0"/>
                    </a:moveTo>
                    <a:cubicBezTo>
                      <a:pt x="3476" y="0"/>
                      <a:pt x="2523" y="246"/>
                      <a:pt x="2523" y="246"/>
                    </a:cubicBezTo>
                    <a:cubicBezTo>
                      <a:pt x="2523" y="246"/>
                      <a:pt x="0" y="1128"/>
                      <a:pt x="1125" y="4927"/>
                    </a:cubicBezTo>
                    <a:cubicBezTo>
                      <a:pt x="2249" y="8727"/>
                      <a:pt x="2888" y="8939"/>
                      <a:pt x="4225" y="11158"/>
                    </a:cubicBezTo>
                    <a:cubicBezTo>
                      <a:pt x="5563" y="13377"/>
                      <a:pt x="5897" y="14046"/>
                      <a:pt x="6961" y="15018"/>
                    </a:cubicBezTo>
                    <a:cubicBezTo>
                      <a:pt x="8025" y="15991"/>
                      <a:pt x="10517" y="17055"/>
                      <a:pt x="11611" y="19365"/>
                    </a:cubicBezTo>
                    <a:cubicBezTo>
                      <a:pt x="12675" y="21705"/>
                      <a:pt x="13253" y="24380"/>
                      <a:pt x="15168" y="27724"/>
                    </a:cubicBezTo>
                    <a:cubicBezTo>
                      <a:pt x="17113" y="31037"/>
                      <a:pt x="17842" y="32283"/>
                      <a:pt x="19362" y="32283"/>
                    </a:cubicBezTo>
                    <a:cubicBezTo>
                      <a:pt x="20882" y="32283"/>
                      <a:pt x="21368" y="30551"/>
                      <a:pt x="21429" y="29517"/>
                    </a:cubicBezTo>
                    <a:cubicBezTo>
                      <a:pt x="21460" y="28970"/>
                      <a:pt x="21460" y="28423"/>
                      <a:pt x="21429" y="27876"/>
                    </a:cubicBezTo>
                    <a:lnTo>
                      <a:pt x="21429" y="27876"/>
                    </a:lnTo>
                    <a:lnTo>
                      <a:pt x="23253" y="27967"/>
                    </a:lnTo>
                    <a:cubicBezTo>
                      <a:pt x="23253" y="27967"/>
                      <a:pt x="25350" y="31827"/>
                      <a:pt x="27508" y="32557"/>
                    </a:cubicBezTo>
                    <a:cubicBezTo>
                      <a:pt x="27844" y="32669"/>
                      <a:pt x="28124" y="32718"/>
                      <a:pt x="28359" y="32718"/>
                    </a:cubicBezTo>
                    <a:cubicBezTo>
                      <a:pt x="29657" y="32718"/>
                      <a:pt x="29563" y="31224"/>
                      <a:pt x="29666" y="30581"/>
                    </a:cubicBezTo>
                    <a:cubicBezTo>
                      <a:pt x="29758" y="29821"/>
                      <a:pt x="29119" y="25353"/>
                      <a:pt x="28815" y="24532"/>
                    </a:cubicBezTo>
                    <a:cubicBezTo>
                      <a:pt x="28542" y="23681"/>
                      <a:pt x="27296" y="20763"/>
                      <a:pt x="27508" y="19304"/>
                    </a:cubicBezTo>
                    <a:cubicBezTo>
                      <a:pt x="27691" y="17845"/>
                      <a:pt x="29150" y="16265"/>
                      <a:pt x="29210" y="14806"/>
                    </a:cubicBezTo>
                    <a:cubicBezTo>
                      <a:pt x="29302" y="13347"/>
                      <a:pt x="29332" y="10094"/>
                      <a:pt x="28967" y="8483"/>
                    </a:cubicBezTo>
                    <a:cubicBezTo>
                      <a:pt x="28572" y="7085"/>
                      <a:pt x="28086" y="5717"/>
                      <a:pt x="27539" y="4380"/>
                    </a:cubicBezTo>
                    <a:cubicBezTo>
                      <a:pt x="27539" y="4380"/>
                      <a:pt x="25320" y="854"/>
                      <a:pt x="23071" y="793"/>
                    </a:cubicBezTo>
                    <a:lnTo>
                      <a:pt x="20365" y="672"/>
                    </a:lnTo>
                    <a:cubicBezTo>
                      <a:pt x="20365" y="672"/>
                      <a:pt x="18420" y="1158"/>
                      <a:pt x="19362" y="3590"/>
                    </a:cubicBezTo>
                    <a:cubicBezTo>
                      <a:pt x="20304" y="5991"/>
                      <a:pt x="22554" y="10155"/>
                      <a:pt x="22888" y="10885"/>
                    </a:cubicBezTo>
                    <a:cubicBezTo>
                      <a:pt x="23192" y="11584"/>
                      <a:pt x="24712" y="14380"/>
                      <a:pt x="24378" y="16143"/>
                    </a:cubicBezTo>
                    <a:cubicBezTo>
                      <a:pt x="24043" y="17936"/>
                      <a:pt x="21429" y="22891"/>
                      <a:pt x="21794" y="24107"/>
                    </a:cubicBezTo>
                    <a:lnTo>
                      <a:pt x="20396" y="24046"/>
                    </a:lnTo>
                    <a:cubicBezTo>
                      <a:pt x="20396" y="24046"/>
                      <a:pt x="19119" y="21827"/>
                      <a:pt x="17326" y="20885"/>
                    </a:cubicBezTo>
                    <a:cubicBezTo>
                      <a:pt x="15532" y="19943"/>
                      <a:pt x="11672" y="15900"/>
                      <a:pt x="10851" y="13468"/>
                    </a:cubicBezTo>
                    <a:cubicBezTo>
                      <a:pt x="10061" y="11067"/>
                      <a:pt x="9149" y="5444"/>
                      <a:pt x="8602" y="3711"/>
                    </a:cubicBezTo>
                    <a:cubicBezTo>
                      <a:pt x="8055" y="2009"/>
                      <a:pt x="7234" y="520"/>
                      <a:pt x="5806" y="155"/>
                    </a:cubicBezTo>
                    <a:cubicBezTo>
                      <a:pt x="5402" y="41"/>
                      <a:pt x="4957" y="0"/>
                      <a:pt x="4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7421501" y="3937561"/>
                <a:ext cx="273427" cy="376621"/>
              </a:xfrm>
              <a:custGeom>
                <a:rect b="b" l="l" r="r" t="t"/>
                <a:pathLst>
                  <a:path extrusionOk="0" h="18489" w="13423">
                    <a:moveTo>
                      <a:pt x="708" y="0"/>
                    </a:moveTo>
                    <a:cubicBezTo>
                      <a:pt x="509" y="0"/>
                      <a:pt x="0" y="166"/>
                      <a:pt x="626" y="2044"/>
                    </a:cubicBezTo>
                    <a:cubicBezTo>
                      <a:pt x="1386" y="4324"/>
                      <a:pt x="1994" y="6725"/>
                      <a:pt x="3453" y="7212"/>
                    </a:cubicBezTo>
                    <a:cubicBezTo>
                      <a:pt x="3453" y="7212"/>
                      <a:pt x="3757" y="7333"/>
                      <a:pt x="4092" y="8367"/>
                    </a:cubicBezTo>
                    <a:cubicBezTo>
                      <a:pt x="4456" y="9400"/>
                      <a:pt x="5520" y="11437"/>
                      <a:pt x="6371" y="12227"/>
                    </a:cubicBezTo>
                    <a:cubicBezTo>
                      <a:pt x="7192" y="13017"/>
                      <a:pt x="8134" y="13808"/>
                      <a:pt x="8620" y="14659"/>
                    </a:cubicBezTo>
                    <a:cubicBezTo>
                      <a:pt x="9076" y="15479"/>
                      <a:pt x="9988" y="16665"/>
                      <a:pt x="9988" y="16665"/>
                    </a:cubicBezTo>
                    <a:cubicBezTo>
                      <a:pt x="9988" y="16665"/>
                      <a:pt x="11083" y="18428"/>
                      <a:pt x="11569" y="18488"/>
                    </a:cubicBezTo>
                    <a:lnTo>
                      <a:pt x="11964" y="18488"/>
                    </a:lnTo>
                    <a:cubicBezTo>
                      <a:pt x="12420" y="18458"/>
                      <a:pt x="12116" y="16726"/>
                      <a:pt x="12116" y="16726"/>
                    </a:cubicBezTo>
                    <a:cubicBezTo>
                      <a:pt x="12146" y="16057"/>
                      <a:pt x="12146" y="15388"/>
                      <a:pt x="12116" y="14750"/>
                    </a:cubicBezTo>
                    <a:cubicBezTo>
                      <a:pt x="12025" y="13929"/>
                      <a:pt x="12450" y="13200"/>
                      <a:pt x="12754" y="12440"/>
                    </a:cubicBezTo>
                    <a:cubicBezTo>
                      <a:pt x="13028" y="11680"/>
                      <a:pt x="12754" y="9643"/>
                      <a:pt x="12359" y="8640"/>
                    </a:cubicBezTo>
                    <a:cubicBezTo>
                      <a:pt x="11994" y="7607"/>
                      <a:pt x="12238" y="7516"/>
                      <a:pt x="12238" y="7516"/>
                    </a:cubicBezTo>
                    <a:cubicBezTo>
                      <a:pt x="13423" y="7151"/>
                      <a:pt x="12329" y="4719"/>
                      <a:pt x="11538" y="2440"/>
                    </a:cubicBezTo>
                    <a:cubicBezTo>
                      <a:pt x="10841" y="428"/>
                      <a:pt x="10167" y="310"/>
                      <a:pt x="10019" y="310"/>
                    </a:cubicBezTo>
                    <a:cubicBezTo>
                      <a:pt x="9999" y="310"/>
                      <a:pt x="9988" y="312"/>
                      <a:pt x="9988" y="312"/>
                    </a:cubicBezTo>
                    <a:cubicBezTo>
                      <a:pt x="9988" y="312"/>
                      <a:pt x="9472" y="312"/>
                      <a:pt x="9168" y="2166"/>
                    </a:cubicBezTo>
                    <a:cubicBezTo>
                      <a:pt x="8864" y="4020"/>
                      <a:pt x="8347" y="4658"/>
                      <a:pt x="7222" y="4658"/>
                    </a:cubicBezTo>
                    <a:lnTo>
                      <a:pt x="6614" y="4658"/>
                    </a:lnTo>
                    <a:cubicBezTo>
                      <a:pt x="5490" y="4658"/>
                      <a:pt x="4487" y="3868"/>
                      <a:pt x="2876" y="1953"/>
                    </a:cubicBezTo>
                    <a:cubicBezTo>
                      <a:pt x="1295" y="8"/>
                      <a:pt x="778" y="8"/>
                      <a:pt x="778" y="8"/>
                    </a:cubicBezTo>
                    <a:cubicBezTo>
                      <a:pt x="778" y="8"/>
                      <a:pt x="750" y="0"/>
                      <a:pt x="7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7363675" y="3593716"/>
                <a:ext cx="236536" cy="419642"/>
              </a:xfrm>
              <a:custGeom>
                <a:rect b="b" l="l" r="r" t="t"/>
                <a:pathLst>
                  <a:path extrusionOk="0" h="20601" w="11612">
                    <a:moveTo>
                      <a:pt x="1239" y="1"/>
                    </a:moveTo>
                    <a:cubicBezTo>
                      <a:pt x="864" y="1"/>
                      <a:pt x="608" y="19"/>
                      <a:pt x="608" y="19"/>
                    </a:cubicBezTo>
                    <a:cubicBezTo>
                      <a:pt x="608" y="19"/>
                      <a:pt x="0" y="202"/>
                      <a:pt x="426" y="1205"/>
                    </a:cubicBezTo>
                    <a:cubicBezTo>
                      <a:pt x="851" y="2177"/>
                      <a:pt x="821" y="2785"/>
                      <a:pt x="1064" y="3059"/>
                    </a:cubicBezTo>
                    <a:cubicBezTo>
                      <a:pt x="1307" y="3333"/>
                      <a:pt x="1581" y="3576"/>
                      <a:pt x="1885" y="3819"/>
                    </a:cubicBezTo>
                    <a:cubicBezTo>
                      <a:pt x="1885" y="3819"/>
                      <a:pt x="1216" y="4032"/>
                      <a:pt x="1702" y="5095"/>
                    </a:cubicBezTo>
                    <a:cubicBezTo>
                      <a:pt x="2219" y="6190"/>
                      <a:pt x="2341" y="7223"/>
                      <a:pt x="2584" y="7709"/>
                    </a:cubicBezTo>
                    <a:cubicBezTo>
                      <a:pt x="2797" y="8165"/>
                      <a:pt x="3313" y="8317"/>
                      <a:pt x="3526" y="8591"/>
                    </a:cubicBezTo>
                    <a:cubicBezTo>
                      <a:pt x="3769" y="8865"/>
                      <a:pt x="2766" y="8561"/>
                      <a:pt x="3040" y="9472"/>
                    </a:cubicBezTo>
                    <a:cubicBezTo>
                      <a:pt x="3283" y="10415"/>
                      <a:pt x="3861" y="11083"/>
                      <a:pt x="3861" y="11934"/>
                    </a:cubicBezTo>
                    <a:cubicBezTo>
                      <a:pt x="3861" y="12786"/>
                      <a:pt x="4286" y="13910"/>
                      <a:pt x="5107" y="14336"/>
                    </a:cubicBezTo>
                    <a:cubicBezTo>
                      <a:pt x="5897" y="14761"/>
                      <a:pt x="5745" y="15339"/>
                      <a:pt x="5775" y="15825"/>
                    </a:cubicBezTo>
                    <a:cubicBezTo>
                      <a:pt x="5836" y="16433"/>
                      <a:pt x="5958" y="17071"/>
                      <a:pt x="6171" y="17649"/>
                    </a:cubicBezTo>
                    <a:cubicBezTo>
                      <a:pt x="6467" y="18835"/>
                      <a:pt x="8211" y="20600"/>
                      <a:pt x="9340" y="20600"/>
                    </a:cubicBezTo>
                    <a:cubicBezTo>
                      <a:pt x="9368" y="20600"/>
                      <a:pt x="9396" y="20599"/>
                      <a:pt x="9423" y="20597"/>
                    </a:cubicBezTo>
                    <a:cubicBezTo>
                      <a:pt x="10548" y="20506"/>
                      <a:pt x="11611" y="19169"/>
                      <a:pt x="11338" y="18378"/>
                    </a:cubicBezTo>
                    <a:cubicBezTo>
                      <a:pt x="10882" y="17284"/>
                      <a:pt x="10274" y="16281"/>
                      <a:pt x="9514" y="15369"/>
                    </a:cubicBezTo>
                    <a:cubicBezTo>
                      <a:pt x="9058" y="14883"/>
                      <a:pt x="8663" y="14883"/>
                      <a:pt x="8724" y="14336"/>
                    </a:cubicBezTo>
                    <a:cubicBezTo>
                      <a:pt x="8749" y="14194"/>
                      <a:pt x="8813" y="14153"/>
                      <a:pt x="8892" y="14153"/>
                    </a:cubicBezTo>
                    <a:cubicBezTo>
                      <a:pt x="9000" y="14153"/>
                      <a:pt x="9137" y="14230"/>
                      <a:pt x="9241" y="14230"/>
                    </a:cubicBezTo>
                    <a:cubicBezTo>
                      <a:pt x="9336" y="14230"/>
                      <a:pt x="9403" y="14164"/>
                      <a:pt x="9393" y="13910"/>
                    </a:cubicBezTo>
                    <a:cubicBezTo>
                      <a:pt x="9393" y="13181"/>
                      <a:pt x="9210" y="12421"/>
                      <a:pt x="8815" y="11782"/>
                    </a:cubicBezTo>
                    <a:cubicBezTo>
                      <a:pt x="8359" y="11114"/>
                      <a:pt x="8238" y="10475"/>
                      <a:pt x="7812" y="9594"/>
                    </a:cubicBezTo>
                    <a:cubicBezTo>
                      <a:pt x="7356" y="8713"/>
                      <a:pt x="6535" y="8561"/>
                      <a:pt x="6596" y="8378"/>
                    </a:cubicBezTo>
                    <a:cubicBezTo>
                      <a:pt x="6657" y="8165"/>
                      <a:pt x="7113" y="8257"/>
                      <a:pt x="6748" y="7406"/>
                    </a:cubicBezTo>
                    <a:cubicBezTo>
                      <a:pt x="6353" y="6524"/>
                      <a:pt x="6323" y="7102"/>
                      <a:pt x="5927" y="5795"/>
                    </a:cubicBezTo>
                    <a:cubicBezTo>
                      <a:pt x="5531" y="4548"/>
                      <a:pt x="5345" y="3776"/>
                      <a:pt x="5002" y="3776"/>
                    </a:cubicBezTo>
                    <a:cubicBezTo>
                      <a:pt x="4977" y="3776"/>
                      <a:pt x="4951" y="3780"/>
                      <a:pt x="4924" y="3788"/>
                    </a:cubicBezTo>
                    <a:cubicBezTo>
                      <a:pt x="4891" y="3799"/>
                      <a:pt x="4860" y="3804"/>
                      <a:pt x="4833" y="3804"/>
                    </a:cubicBezTo>
                    <a:cubicBezTo>
                      <a:pt x="4538" y="3804"/>
                      <a:pt x="4577" y="3224"/>
                      <a:pt x="4438" y="2390"/>
                    </a:cubicBezTo>
                    <a:cubicBezTo>
                      <a:pt x="4316" y="1478"/>
                      <a:pt x="4651" y="1813"/>
                      <a:pt x="4073" y="810"/>
                    </a:cubicBezTo>
                    <a:cubicBezTo>
                      <a:pt x="3668" y="105"/>
                      <a:pt x="2123" y="1"/>
                      <a:pt x="1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7311674" y="4182413"/>
                <a:ext cx="321357" cy="649986"/>
              </a:xfrm>
              <a:custGeom>
                <a:rect b="b" l="l" r="r" t="t"/>
                <a:pathLst>
                  <a:path extrusionOk="0" h="31909" w="15776">
                    <a:moveTo>
                      <a:pt x="4142" y="1"/>
                    </a:moveTo>
                    <a:cubicBezTo>
                      <a:pt x="3807" y="1"/>
                      <a:pt x="3617" y="115"/>
                      <a:pt x="3617" y="115"/>
                    </a:cubicBezTo>
                    <a:lnTo>
                      <a:pt x="4407" y="2546"/>
                    </a:lnTo>
                    <a:lnTo>
                      <a:pt x="3921" y="3762"/>
                    </a:lnTo>
                    <a:cubicBezTo>
                      <a:pt x="3921" y="3762"/>
                      <a:pt x="2706" y="2864"/>
                      <a:pt x="1723" y="2864"/>
                    </a:cubicBezTo>
                    <a:cubicBezTo>
                      <a:pt x="1415" y="2864"/>
                      <a:pt x="1130" y="2952"/>
                      <a:pt x="912" y="3185"/>
                    </a:cubicBezTo>
                    <a:cubicBezTo>
                      <a:pt x="0" y="4127"/>
                      <a:pt x="1337" y="7714"/>
                      <a:pt x="2736" y="10449"/>
                    </a:cubicBezTo>
                    <a:cubicBezTo>
                      <a:pt x="4164" y="13185"/>
                      <a:pt x="5015" y="13732"/>
                      <a:pt x="5015" y="13732"/>
                    </a:cubicBezTo>
                    <a:lnTo>
                      <a:pt x="12614" y="31787"/>
                    </a:lnTo>
                    <a:lnTo>
                      <a:pt x="15775" y="31909"/>
                    </a:lnTo>
                    <a:lnTo>
                      <a:pt x="8724" y="14857"/>
                    </a:lnTo>
                    <a:cubicBezTo>
                      <a:pt x="8602" y="13823"/>
                      <a:pt x="8389" y="12790"/>
                      <a:pt x="8055" y="11787"/>
                    </a:cubicBezTo>
                    <a:cubicBezTo>
                      <a:pt x="7447" y="9629"/>
                      <a:pt x="6778" y="9781"/>
                      <a:pt x="6322" y="8534"/>
                    </a:cubicBezTo>
                    <a:cubicBezTo>
                      <a:pt x="6049" y="7714"/>
                      <a:pt x="6079" y="6832"/>
                      <a:pt x="6383" y="6042"/>
                    </a:cubicBezTo>
                    <a:lnTo>
                      <a:pt x="8663" y="6133"/>
                    </a:lnTo>
                    <a:cubicBezTo>
                      <a:pt x="8663" y="6133"/>
                      <a:pt x="8784" y="4796"/>
                      <a:pt x="6869" y="2060"/>
                    </a:cubicBezTo>
                    <a:cubicBezTo>
                      <a:pt x="5687" y="324"/>
                      <a:pt x="4708" y="1"/>
                      <a:pt x="4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7815633" y="4199238"/>
                <a:ext cx="300926" cy="651127"/>
              </a:xfrm>
              <a:custGeom>
                <a:rect b="b" l="l" r="r" t="t"/>
                <a:pathLst>
                  <a:path extrusionOk="0" h="31965" w="14773">
                    <a:moveTo>
                      <a:pt x="1317" y="0"/>
                    </a:moveTo>
                    <a:cubicBezTo>
                      <a:pt x="755" y="0"/>
                      <a:pt x="79" y="329"/>
                      <a:pt x="61" y="1903"/>
                    </a:cubicBezTo>
                    <a:cubicBezTo>
                      <a:pt x="0" y="4578"/>
                      <a:pt x="1064" y="5945"/>
                      <a:pt x="1064" y="5945"/>
                    </a:cubicBezTo>
                    <a:lnTo>
                      <a:pt x="3313" y="6037"/>
                    </a:lnTo>
                    <a:cubicBezTo>
                      <a:pt x="3313" y="6037"/>
                      <a:pt x="4711" y="7313"/>
                      <a:pt x="5107" y="8559"/>
                    </a:cubicBezTo>
                    <a:cubicBezTo>
                      <a:pt x="5502" y="9806"/>
                      <a:pt x="4742" y="9593"/>
                      <a:pt x="5593" y="11812"/>
                    </a:cubicBezTo>
                    <a:cubicBezTo>
                      <a:pt x="5988" y="12876"/>
                      <a:pt x="6474" y="13909"/>
                      <a:pt x="7022" y="14882"/>
                    </a:cubicBezTo>
                    <a:lnTo>
                      <a:pt x="11642" y="31842"/>
                    </a:lnTo>
                    <a:lnTo>
                      <a:pt x="14772" y="31964"/>
                    </a:lnTo>
                    <a:lnTo>
                      <a:pt x="10031" y="14000"/>
                    </a:lnTo>
                    <a:cubicBezTo>
                      <a:pt x="10031" y="14000"/>
                      <a:pt x="10547" y="13484"/>
                      <a:pt x="10092" y="10778"/>
                    </a:cubicBezTo>
                    <a:cubicBezTo>
                      <a:pt x="9605" y="8073"/>
                      <a:pt x="8511" y="4517"/>
                      <a:pt x="6930" y="3483"/>
                    </a:cubicBezTo>
                    <a:cubicBezTo>
                      <a:pt x="6578" y="3219"/>
                      <a:pt x="6169" y="3090"/>
                      <a:pt x="5765" y="3090"/>
                    </a:cubicBezTo>
                    <a:cubicBezTo>
                      <a:pt x="5192" y="3090"/>
                      <a:pt x="4630" y="3349"/>
                      <a:pt x="4256" y="3848"/>
                    </a:cubicBezTo>
                    <a:lnTo>
                      <a:pt x="2918" y="2602"/>
                    </a:lnTo>
                    <a:lnTo>
                      <a:pt x="2067" y="170"/>
                    </a:lnTo>
                    <a:cubicBezTo>
                      <a:pt x="2067" y="170"/>
                      <a:pt x="1721" y="0"/>
                      <a:pt x="1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6853525" y="3581108"/>
                <a:ext cx="1471753" cy="1273614"/>
              </a:xfrm>
              <a:custGeom>
                <a:rect b="b" l="l" r="r" t="t"/>
                <a:pathLst>
                  <a:path extrusionOk="0" h="62524" w="72251">
                    <a:moveTo>
                      <a:pt x="0" y="0"/>
                    </a:moveTo>
                    <a:lnTo>
                      <a:pt x="0" y="0"/>
                    </a:lnTo>
                    <a:lnTo>
                      <a:pt x="0" y="0"/>
                    </a:lnTo>
                    <a:lnTo>
                      <a:pt x="51875" y="516"/>
                    </a:lnTo>
                    <a:lnTo>
                      <a:pt x="51875" y="516"/>
                    </a:lnTo>
                    <a:lnTo>
                      <a:pt x="71643" y="61278"/>
                    </a:lnTo>
                    <a:cubicBezTo>
                      <a:pt x="71749" y="61621"/>
                      <a:pt x="71854" y="61965"/>
                      <a:pt x="71980" y="62308"/>
                    </a:cubicBezTo>
                    <a:lnTo>
                      <a:pt x="71980" y="62308"/>
                    </a:lnTo>
                    <a:lnTo>
                      <a:pt x="23170" y="61340"/>
                    </a:lnTo>
                    <a:lnTo>
                      <a:pt x="23170" y="61340"/>
                    </a:lnTo>
                    <a:cubicBezTo>
                      <a:pt x="9443" y="24989"/>
                      <a:pt x="274" y="729"/>
                      <a:pt x="0" y="0"/>
                    </a:cubicBezTo>
                    <a:lnTo>
                      <a:pt x="0" y="0"/>
                    </a:lnTo>
                    <a:lnTo>
                      <a:pt x="23010" y="61460"/>
                    </a:lnTo>
                    <a:lnTo>
                      <a:pt x="23040" y="61521"/>
                    </a:lnTo>
                    <a:lnTo>
                      <a:pt x="23101" y="61521"/>
                    </a:lnTo>
                    <a:lnTo>
                      <a:pt x="72099" y="62524"/>
                    </a:lnTo>
                    <a:lnTo>
                      <a:pt x="72251" y="62524"/>
                    </a:lnTo>
                    <a:lnTo>
                      <a:pt x="72220" y="62372"/>
                    </a:lnTo>
                    <a:lnTo>
                      <a:pt x="71825" y="61186"/>
                    </a:lnTo>
                    <a:cubicBezTo>
                      <a:pt x="64500" y="38724"/>
                      <a:pt x="57661" y="17782"/>
                      <a:pt x="52007" y="395"/>
                    </a:cubicBezTo>
                    <a:lnTo>
                      <a:pt x="51977" y="334"/>
                    </a:lnTo>
                    <a:lnTo>
                      <a:pt x="51916" y="334"/>
                    </a:lnTo>
                    <a:lnTo>
                      <a:pt x="0" y="0"/>
                    </a:lnTo>
                    <a:lnTo>
                      <a:pt x="0" y="0"/>
                    </a:lnTo>
                    <a:cubicBezTo>
                      <a:pt x="0" y="0"/>
                      <a:pt x="0" y="0"/>
                      <a:pt x="0"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7948110" y="4452828"/>
                <a:ext cx="481119" cy="372751"/>
              </a:xfrm>
              <a:custGeom>
                <a:rect b="b" l="l" r="r" t="t"/>
                <a:pathLst>
                  <a:path extrusionOk="0" h="18299" w="23619">
                    <a:moveTo>
                      <a:pt x="11460" y="0"/>
                    </a:moveTo>
                    <a:lnTo>
                      <a:pt x="12737" y="3587"/>
                    </a:lnTo>
                    <a:cubicBezTo>
                      <a:pt x="12949" y="3648"/>
                      <a:pt x="13132" y="3708"/>
                      <a:pt x="13345" y="3800"/>
                    </a:cubicBezTo>
                    <a:cubicBezTo>
                      <a:pt x="14196" y="4134"/>
                      <a:pt x="13952" y="4894"/>
                      <a:pt x="13284" y="4894"/>
                    </a:cubicBezTo>
                    <a:lnTo>
                      <a:pt x="8329" y="4894"/>
                    </a:lnTo>
                    <a:cubicBezTo>
                      <a:pt x="8329" y="4894"/>
                      <a:pt x="4086" y="2861"/>
                      <a:pt x="2801" y="2861"/>
                    </a:cubicBezTo>
                    <a:cubicBezTo>
                      <a:pt x="2681" y="2861"/>
                      <a:pt x="2586" y="2879"/>
                      <a:pt x="2524" y="2918"/>
                    </a:cubicBezTo>
                    <a:cubicBezTo>
                      <a:pt x="1885" y="3283"/>
                      <a:pt x="1673" y="3951"/>
                      <a:pt x="2311" y="4894"/>
                    </a:cubicBezTo>
                    <a:cubicBezTo>
                      <a:pt x="2949" y="5836"/>
                      <a:pt x="7387" y="8055"/>
                      <a:pt x="7904" y="8207"/>
                    </a:cubicBezTo>
                    <a:lnTo>
                      <a:pt x="9363" y="8632"/>
                    </a:lnTo>
                    <a:lnTo>
                      <a:pt x="7995" y="9058"/>
                    </a:lnTo>
                    <a:lnTo>
                      <a:pt x="1521" y="6809"/>
                    </a:lnTo>
                    <a:cubicBezTo>
                      <a:pt x="1330" y="6781"/>
                      <a:pt x="1110" y="6754"/>
                      <a:pt x="907" y="6754"/>
                    </a:cubicBezTo>
                    <a:cubicBezTo>
                      <a:pt x="658" y="6754"/>
                      <a:pt x="436" y="6796"/>
                      <a:pt x="335" y="6930"/>
                    </a:cubicBezTo>
                    <a:cubicBezTo>
                      <a:pt x="1" y="7265"/>
                      <a:pt x="1" y="7842"/>
                      <a:pt x="366" y="8146"/>
                    </a:cubicBezTo>
                    <a:cubicBezTo>
                      <a:pt x="1308" y="8997"/>
                      <a:pt x="2281" y="9757"/>
                      <a:pt x="3284" y="10456"/>
                    </a:cubicBezTo>
                    <a:cubicBezTo>
                      <a:pt x="3284" y="10456"/>
                      <a:pt x="2281" y="11976"/>
                      <a:pt x="3132" y="12736"/>
                    </a:cubicBezTo>
                    <a:cubicBezTo>
                      <a:pt x="3983" y="13496"/>
                      <a:pt x="6445" y="15806"/>
                      <a:pt x="6445" y="15806"/>
                    </a:cubicBezTo>
                    <a:cubicBezTo>
                      <a:pt x="6445" y="15806"/>
                      <a:pt x="6718" y="17082"/>
                      <a:pt x="7478" y="17690"/>
                    </a:cubicBezTo>
                    <a:cubicBezTo>
                      <a:pt x="8238" y="18298"/>
                      <a:pt x="16688" y="18298"/>
                      <a:pt x="17296" y="18298"/>
                    </a:cubicBezTo>
                    <a:cubicBezTo>
                      <a:pt x="17874" y="18298"/>
                      <a:pt x="21308" y="16322"/>
                      <a:pt x="21308" y="16322"/>
                    </a:cubicBezTo>
                    <a:lnTo>
                      <a:pt x="23527" y="16079"/>
                    </a:lnTo>
                    <a:lnTo>
                      <a:pt x="23618" y="4134"/>
                    </a:lnTo>
                    <a:lnTo>
                      <a:pt x="18694" y="4134"/>
                    </a:lnTo>
                    <a:cubicBezTo>
                      <a:pt x="18694" y="4134"/>
                      <a:pt x="16171" y="1702"/>
                      <a:pt x="15503" y="1337"/>
                    </a:cubicBezTo>
                    <a:cubicBezTo>
                      <a:pt x="14804" y="1003"/>
                      <a:pt x="11460" y="0"/>
                      <a:pt x="1146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8016222" y="4665804"/>
                <a:ext cx="114561" cy="52636"/>
              </a:xfrm>
              <a:custGeom>
                <a:rect b="b" l="l" r="r" t="t"/>
                <a:pathLst>
                  <a:path extrusionOk="0" h="2584" w="5624">
                    <a:moveTo>
                      <a:pt x="0" y="0"/>
                    </a:moveTo>
                    <a:lnTo>
                      <a:pt x="0" y="0"/>
                    </a:lnTo>
                    <a:cubicBezTo>
                      <a:pt x="213" y="213"/>
                      <a:pt x="456" y="395"/>
                      <a:pt x="730" y="578"/>
                    </a:cubicBezTo>
                    <a:cubicBezTo>
                      <a:pt x="1186" y="882"/>
                      <a:pt x="1854" y="1338"/>
                      <a:pt x="2584" y="1793"/>
                    </a:cubicBezTo>
                    <a:cubicBezTo>
                      <a:pt x="2918" y="2037"/>
                      <a:pt x="3283" y="2249"/>
                      <a:pt x="3678" y="2401"/>
                    </a:cubicBezTo>
                    <a:cubicBezTo>
                      <a:pt x="4013" y="2523"/>
                      <a:pt x="4347" y="2584"/>
                      <a:pt x="4681" y="2584"/>
                    </a:cubicBezTo>
                    <a:cubicBezTo>
                      <a:pt x="5016" y="2584"/>
                      <a:pt x="5320" y="2553"/>
                      <a:pt x="5624" y="2432"/>
                    </a:cubicBezTo>
                    <a:cubicBezTo>
                      <a:pt x="5624" y="2425"/>
                      <a:pt x="5607" y="2423"/>
                      <a:pt x="5576" y="2423"/>
                    </a:cubicBezTo>
                    <a:cubicBezTo>
                      <a:pt x="5492" y="2423"/>
                      <a:pt x="5299" y="2441"/>
                      <a:pt x="5032" y="2441"/>
                    </a:cubicBezTo>
                    <a:cubicBezTo>
                      <a:pt x="4935" y="2441"/>
                      <a:pt x="4827" y="2438"/>
                      <a:pt x="4712" y="2432"/>
                    </a:cubicBezTo>
                    <a:cubicBezTo>
                      <a:pt x="4377" y="2401"/>
                      <a:pt x="4073" y="2341"/>
                      <a:pt x="3769" y="2219"/>
                    </a:cubicBezTo>
                    <a:cubicBezTo>
                      <a:pt x="3374" y="2067"/>
                      <a:pt x="3040" y="1854"/>
                      <a:pt x="2706" y="1642"/>
                    </a:cubicBezTo>
                    <a:cubicBezTo>
                      <a:pt x="1946" y="1155"/>
                      <a:pt x="1277" y="730"/>
                      <a:pt x="791" y="456"/>
                    </a:cubicBezTo>
                    <a:cubicBezTo>
                      <a:pt x="547" y="274"/>
                      <a:pt x="274" y="12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8051500" y="4748684"/>
                <a:ext cx="87326" cy="39538"/>
              </a:xfrm>
              <a:custGeom>
                <a:rect b="b" l="l" r="r" t="t"/>
                <a:pathLst>
                  <a:path extrusionOk="0" h="1941" w="4287">
                    <a:moveTo>
                      <a:pt x="7" y="1"/>
                    </a:moveTo>
                    <a:cubicBezTo>
                      <a:pt x="4" y="1"/>
                      <a:pt x="2" y="2"/>
                      <a:pt x="1" y="4"/>
                    </a:cubicBezTo>
                    <a:cubicBezTo>
                      <a:pt x="122" y="217"/>
                      <a:pt x="274" y="399"/>
                      <a:pt x="487" y="551"/>
                    </a:cubicBezTo>
                    <a:cubicBezTo>
                      <a:pt x="913" y="946"/>
                      <a:pt x="1369" y="1311"/>
                      <a:pt x="1885" y="1615"/>
                    </a:cubicBezTo>
                    <a:cubicBezTo>
                      <a:pt x="2255" y="1832"/>
                      <a:pt x="2686" y="1941"/>
                      <a:pt x="3112" y="1941"/>
                    </a:cubicBezTo>
                    <a:cubicBezTo>
                      <a:pt x="3283" y="1941"/>
                      <a:pt x="3453" y="1923"/>
                      <a:pt x="3618" y="1889"/>
                    </a:cubicBezTo>
                    <a:cubicBezTo>
                      <a:pt x="4074" y="1767"/>
                      <a:pt x="4287" y="1524"/>
                      <a:pt x="4256" y="1524"/>
                    </a:cubicBezTo>
                    <a:cubicBezTo>
                      <a:pt x="4044" y="1615"/>
                      <a:pt x="3831" y="1706"/>
                      <a:pt x="3588" y="1767"/>
                    </a:cubicBezTo>
                    <a:cubicBezTo>
                      <a:pt x="3482" y="1779"/>
                      <a:pt x="3376" y="1785"/>
                      <a:pt x="3269" y="1785"/>
                    </a:cubicBezTo>
                    <a:cubicBezTo>
                      <a:pt x="2821" y="1785"/>
                      <a:pt x="2369" y="1678"/>
                      <a:pt x="1977" y="1433"/>
                    </a:cubicBezTo>
                    <a:cubicBezTo>
                      <a:pt x="862" y="788"/>
                      <a:pt x="87" y="1"/>
                      <a:pt x="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8134461" y="4626798"/>
                <a:ext cx="53268" cy="11163"/>
              </a:xfrm>
              <a:custGeom>
                <a:rect b="b" l="l" r="r" t="t"/>
                <a:pathLst>
                  <a:path extrusionOk="0" h="548" w="2615">
                    <a:moveTo>
                      <a:pt x="1" y="0"/>
                    </a:moveTo>
                    <a:cubicBezTo>
                      <a:pt x="396" y="213"/>
                      <a:pt x="822" y="365"/>
                      <a:pt x="1278" y="426"/>
                    </a:cubicBezTo>
                    <a:cubicBezTo>
                      <a:pt x="1561" y="507"/>
                      <a:pt x="1858" y="547"/>
                      <a:pt x="2160" y="547"/>
                    </a:cubicBezTo>
                    <a:cubicBezTo>
                      <a:pt x="2311" y="547"/>
                      <a:pt x="2463" y="537"/>
                      <a:pt x="2615" y="517"/>
                    </a:cubicBezTo>
                    <a:cubicBezTo>
                      <a:pt x="2189" y="395"/>
                      <a:pt x="1733" y="274"/>
                      <a:pt x="1308" y="243"/>
                    </a:cubicBezTo>
                    <a:cubicBezTo>
                      <a:pt x="882" y="122"/>
                      <a:pt x="426" y="31"/>
                      <a:pt x="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6787266" y="3693075"/>
                <a:ext cx="227879" cy="114642"/>
              </a:xfrm>
              <a:custGeom>
                <a:rect b="b" l="l" r="r" t="t"/>
                <a:pathLst>
                  <a:path extrusionOk="0" h="5628" w="11187">
                    <a:moveTo>
                      <a:pt x="10343" y="1"/>
                    </a:moveTo>
                    <a:cubicBezTo>
                      <a:pt x="10321" y="1"/>
                      <a:pt x="10298" y="2"/>
                      <a:pt x="10275" y="5"/>
                    </a:cubicBezTo>
                    <a:cubicBezTo>
                      <a:pt x="9515" y="126"/>
                      <a:pt x="2220" y="1494"/>
                      <a:pt x="1399" y="1920"/>
                    </a:cubicBezTo>
                    <a:cubicBezTo>
                      <a:pt x="1065" y="2132"/>
                      <a:pt x="791" y="2406"/>
                      <a:pt x="639" y="2740"/>
                    </a:cubicBezTo>
                    <a:cubicBezTo>
                      <a:pt x="1" y="3743"/>
                      <a:pt x="335" y="5050"/>
                      <a:pt x="1338" y="5628"/>
                    </a:cubicBezTo>
                    <a:lnTo>
                      <a:pt x="1369" y="5628"/>
                    </a:lnTo>
                    <a:cubicBezTo>
                      <a:pt x="1369" y="5628"/>
                      <a:pt x="9180" y="2892"/>
                      <a:pt x="10183" y="2163"/>
                    </a:cubicBezTo>
                    <a:cubicBezTo>
                      <a:pt x="11186" y="1425"/>
                      <a:pt x="11073" y="1"/>
                      <a:pt x="1034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6821953" y="3799766"/>
                <a:ext cx="228490" cy="115681"/>
              </a:xfrm>
              <a:custGeom>
                <a:rect b="b" l="l" r="r" t="t"/>
                <a:pathLst>
                  <a:path extrusionOk="0" h="5679" w="11217">
                    <a:moveTo>
                      <a:pt x="9818" y="0"/>
                    </a:moveTo>
                    <a:cubicBezTo>
                      <a:pt x="8050" y="0"/>
                      <a:pt x="2122" y="1594"/>
                      <a:pt x="1368" y="1970"/>
                    </a:cubicBezTo>
                    <a:cubicBezTo>
                      <a:pt x="1064" y="2183"/>
                      <a:pt x="790" y="2457"/>
                      <a:pt x="608" y="2791"/>
                    </a:cubicBezTo>
                    <a:cubicBezTo>
                      <a:pt x="0" y="3794"/>
                      <a:pt x="334" y="5101"/>
                      <a:pt x="1337" y="5679"/>
                    </a:cubicBezTo>
                    <a:lnTo>
                      <a:pt x="1368" y="5679"/>
                    </a:lnTo>
                    <a:cubicBezTo>
                      <a:pt x="1368" y="5679"/>
                      <a:pt x="9180" y="2943"/>
                      <a:pt x="10183" y="2214"/>
                    </a:cubicBezTo>
                    <a:cubicBezTo>
                      <a:pt x="11216" y="1454"/>
                      <a:pt x="11034" y="633"/>
                      <a:pt x="10274" y="86"/>
                    </a:cubicBezTo>
                    <a:cubicBezTo>
                      <a:pt x="10204" y="27"/>
                      <a:pt x="10046" y="0"/>
                      <a:pt x="981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6842383" y="3857552"/>
                <a:ext cx="226942" cy="133770"/>
              </a:xfrm>
              <a:custGeom>
                <a:rect b="b" l="l" r="r" t="t"/>
                <a:pathLst>
                  <a:path extrusionOk="0" h="6567" w="11141">
                    <a:moveTo>
                      <a:pt x="9509" y="0"/>
                    </a:moveTo>
                    <a:cubicBezTo>
                      <a:pt x="9396" y="0"/>
                      <a:pt x="9276" y="14"/>
                      <a:pt x="9149" y="45"/>
                    </a:cubicBezTo>
                    <a:cubicBezTo>
                      <a:pt x="8663" y="197"/>
                      <a:pt x="3556" y="1292"/>
                      <a:pt x="1824" y="1747"/>
                    </a:cubicBezTo>
                    <a:cubicBezTo>
                      <a:pt x="1125" y="1899"/>
                      <a:pt x="547" y="2355"/>
                      <a:pt x="213" y="2994"/>
                    </a:cubicBezTo>
                    <a:cubicBezTo>
                      <a:pt x="30" y="3328"/>
                      <a:pt x="0" y="3723"/>
                      <a:pt x="61" y="4088"/>
                    </a:cubicBezTo>
                    <a:cubicBezTo>
                      <a:pt x="304" y="5243"/>
                      <a:pt x="1155" y="6155"/>
                      <a:pt x="2280" y="6459"/>
                    </a:cubicBezTo>
                    <a:cubicBezTo>
                      <a:pt x="2520" y="6535"/>
                      <a:pt x="2857" y="6566"/>
                      <a:pt x="3248" y="6566"/>
                    </a:cubicBezTo>
                    <a:cubicBezTo>
                      <a:pt x="5037" y="6566"/>
                      <a:pt x="7964" y="5912"/>
                      <a:pt x="7964" y="5912"/>
                    </a:cubicBezTo>
                    <a:lnTo>
                      <a:pt x="6961" y="3115"/>
                    </a:lnTo>
                    <a:lnTo>
                      <a:pt x="10000" y="2112"/>
                    </a:lnTo>
                    <a:cubicBezTo>
                      <a:pt x="11141" y="1667"/>
                      <a:pt x="10728" y="0"/>
                      <a:pt x="9509"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6805842" y="3746706"/>
                <a:ext cx="227248" cy="111791"/>
              </a:xfrm>
              <a:custGeom>
                <a:rect b="b" l="l" r="r" t="t"/>
                <a:pathLst>
                  <a:path extrusionOk="0" h="5488" w="11156">
                    <a:moveTo>
                      <a:pt x="9741" y="0"/>
                    </a:moveTo>
                    <a:cubicBezTo>
                      <a:pt x="9696" y="0"/>
                      <a:pt x="9651" y="5"/>
                      <a:pt x="9606" y="16"/>
                    </a:cubicBezTo>
                    <a:cubicBezTo>
                      <a:pt x="8846" y="168"/>
                      <a:pt x="2189" y="1354"/>
                      <a:pt x="1369" y="1779"/>
                    </a:cubicBezTo>
                    <a:cubicBezTo>
                      <a:pt x="1065" y="1992"/>
                      <a:pt x="791" y="2265"/>
                      <a:pt x="609" y="2600"/>
                    </a:cubicBezTo>
                    <a:cubicBezTo>
                      <a:pt x="1" y="3603"/>
                      <a:pt x="335" y="4910"/>
                      <a:pt x="1338" y="5487"/>
                    </a:cubicBezTo>
                    <a:cubicBezTo>
                      <a:pt x="1338" y="5487"/>
                      <a:pt x="9150" y="2752"/>
                      <a:pt x="10183" y="1992"/>
                    </a:cubicBezTo>
                    <a:cubicBezTo>
                      <a:pt x="11156" y="1305"/>
                      <a:pt x="10460" y="0"/>
                      <a:pt x="974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6833095" y="3803982"/>
                <a:ext cx="152938" cy="55121"/>
              </a:xfrm>
              <a:custGeom>
                <a:rect b="b" l="l" r="r" t="t"/>
                <a:pathLst>
                  <a:path extrusionOk="0" h="2706" w="7508">
                    <a:moveTo>
                      <a:pt x="7508" y="1"/>
                    </a:moveTo>
                    <a:cubicBezTo>
                      <a:pt x="7082" y="31"/>
                      <a:pt x="6687" y="61"/>
                      <a:pt x="6292" y="152"/>
                    </a:cubicBezTo>
                    <a:cubicBezTo>
                      <a:pt x="5563" y="304"/>
                      <a:pt x="4529" y="487"/>
                      <a:pt x="3435" y="700"/>
                    </a:cubicBezTo>
                    <a:cubicBezTo>
                      <a:pt x="2918" y="791"/>
                      <a:pt x="2401" y="943"/>
                      <a:pt x="1885" y="1125"/>
                    </a:cubicBezTo>
                    <a:cubicBezTo>
                      <a:pt x="1490" y="1277"/>
                      <a:pt x="1094" y="1490"/>
                      <a:pt x="760" y="1763"/>
                    </a:cubicBezTo>
                    <a:cubicBezTo>
                      <a:pt x="517" y="1915"/>
                      <a:pt x="304" y="2159"/>
                      <a:pt x="152" y="2402"/>
                    </a:cubicBezTo>
                    <a:cubicBezTo>
                      <a:pt x="31" y="2584"/>
                      <a:pt x="0" y="2706"/>
                      <a:pt x="0" y="2706"/>
                    </a:cubicBezTo>
                    <a:cubicBezTo>
                      <a:pt x="243" y="2371"/>
                      <a:pt x="517" y="2098"/>
                      <a:pt x="851" y="1855"/>
                    </a:cubicBezTo>
                    <a:cubicBezTo>
                      <a:pt x="1672" y="1368"/>
                      <a:pt x="2553" y="1034"/>
                      <a:pt x="3496" y="882"/>
                    </a:cubicBezTo>
                    <a:cubicBezTo>
                      <a:pt x="4620" y="669"/>
                      <a:pt x="5623" y="456"/>
                      <a:pt x="6322" y="304"/>
                    </a:cubicBezTo>
                    <a:cubicBezTo>
                      <a:pt x="6718" y="244"/>
                      <a:pt x="7113" y="122"/>
                      <a:pt x="750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6815130" y="3754446"/>
                <a:ext cx="144912" cy="53268"/>
              </a:xfrm>
              <a:custGeom>
                <a:rect b="b" l="l" r="r" t="t"/>
                <a:pathLst>
                  <a:path extrusionOk="0" h="2615" w="7114">
                    <a:moveTo>
                      <a:pt x="7113" y="1"/>
                    </a:moveTo>
                    <a:lnTo>
                      <a:pt x="7113" y="1"/>
                    </a:lnTo>
                    <a:cubicBezTo>
                      <a:pt x="6718" y="31"/>
                      <a:pt x="6353" y="62"/>
                      <a:pt x="5989" y="153"/>
                    </a:cubicBezTo>
                    <a:cubicBezTo>
                      <a:pt x="5259" y="244"/>
                      <a:pt x="4286" y="396"/>
                      <a:pt x="3253" y="609"/>
                    </a:cubicBezTo>
                    <a:cubicBezTo>
                      <a:pt x="2189" y="852"/>
                      <a:pt x="1247" y="1186"/>
                      <a:pt x="669" y="1673"/>
                    </a:cubicBezTo>
                    <a:cubicBezTo>
                      <a:pt x="457" y="1855"/>
                      <a:pt x="274" y="2068"/>
                      <a:pt x="122" y="2311"/>
                    </a:cubicBezTo>
                    <a:cubicBezTo>
                      <a:pt x="31" y="2493"/>
                      <a:pt x="1" y="2615"/>
                      <a:pt x="1" y="2615"/>
                    </a:cubicBezTo>
                    <a:cubicBezTo>
                      <a:pt x="213" y="2311"/>
                      <a:pt x="487" y="2037"/>
                      <a:pt x="761" y="1794"/>
                    </a:cubicBezTo>
                    <a:cubicBezTo>
                      <a:pt x="1520" y="1277"/>
                      <a:pt x="2372" y="943"/>
                      <a:pt x="3283" y="791"/>
                    </a:cubicBezTo>
                    <a:lnTo>
                      <a:pt x="5989" y="274"/>
                    </a:lnTo>
                    <a:cubicBezTo>
                      <a:pt x="6353" y="214"/>
                      <a:pt x="6749" y="122"/>
                      <a:pt x="711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6848575" y="3867126"/>
                <a:ext cx="139331" cy="50171"/>
              </a:xfrm>
              <a:custGeom>
                <a:rect b="b" l="l" r="r" t="t"/>
                <a:pathLst>
                  <a:path extrusionOk="0" h="2463" w="6840">
                    <a:moveTo>
                      <a:pt x="6839" y="1"/>
                    </a:moveTo>
                    <a:lnTo>
                      <a:pt x="6839" y="1"/>
                    </a:lnTo>
                    <a:cubicBezTo>
                      <a:pt x="6474" y="31"/>
                      <a:pt x="6110" y="92"/>
                      <a:pt x="5775" y="183"/>
                    </a:cubicBezTo>
                    <a:cubicBezTo>
                      <a:pt x="5107" y="335"/>
                      <a:pt x="4195" y="548"/>
                      <a:pt x="3192" y="700"/>
                    </a:cubicBezTo>
                    <a:cubicBezTo>
                      <a:pt x="2310" y="822"/>
                      <a:pt x="1459" y="1125"/>
                      <a:pt x="699" y="1612"/>
                    </a:cubicBezTo>
                    <a:cubicBezTo>
                      <a:pt x="486" y="1764"/>
                      <a:pt x="304" y="1977"/>
                      <a:pt x="122" y="2189"/>
                    </a:cubicBezTo>
                    <a:cubicBezTo>
                      <a:pt x="30" y="2341"/>
                      <a:pt x="0" y="2463"/>
                      <a:pt x="0" y="2463"/>
                    </a:cubicBezTo>
                    <a:cubicBezTo>
                      <a:pt x="213" y="2189"/>
                      <a:pt x="486" y="1946"/>
                      <a:pt x="760" y="1733"/>
                    </a:cubicBezTo>
                    <a:cubicBezTo>
                      <a:pt x="1520" y="1277"/>
                      <a:pt x="2371" y="1004"/>
                      <a:pt x="3222" y="913"/>
                    </a:cubicBezTo>
                    <a:cubicBezTo>
                      <a:pt x="4225" y="730"/>
                      <a:pt x="5137" y="487"/>
                      <a:pt x="5806" y="335"/>
                    </a:cubicBezTo>
                    <a:cubicBezTo>
                      <a:pt x="6140" y="244"/>
                      <a:pt x="6505" y="153"/>
                      <a:pt x="683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6930294" y="3917273"/>
                <a:ext cx="66264" cy="21694"/>
              </a:xfrm>
              <a:custGeom>
                <a:rect b="b" l="l" r="r" t="t"/>
                <a:pathLst>
                  <a:path extrusionOk="0" h="1065" w="3253">
                    <a:moveTo>
                      <a:pt x="3253" y="1"/>
                    </a:moveTo>
                    <a:lnTo>
                      <a:pt x="3253" y="1"/>
                    </a:lnTo>
                    <a:cubicBezTo>
                      <a:pt x="2675" y="62"/>
                      <a:pt x="2128" y="214"/>
                      <a:pt x="1581" y="426"/>
                    </a:cubicBezTo>
                    <a:cubicBezTo>
                      <a:pt x="1034" y="578"/>
                      <a:pt x="487" y="791"/>
                      <a:pt x="0" y="1065"/>
                    </a:cubicBezTo>
                    <a:cubicBezTo>
                      <a:pt x="578" y="974"/>
                      <a:pt x="1125" y="822"/>
                      <a:pt x="1642" y="609"/>
                    </a:cubicBezTo>
                    <a:cubicBezTo>
                      <a:pt x="2189" y="457"/>
                      <a:pt x="2736" y="244"/>
                      <a:pt x="325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9"/>
          <p:cNvSpPr txBox="1"/>
          <p:nvPr>
            <p:ph type="title"/>
          </p:nvPr>
        </p:nvSpPr>
        <p:spPr>
          <a:xfrm>
            <a:off x="311700" y="648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72" name="Google Shape;672;p39"/>
          <p:cNvSpPr txBox="1"/>
          <p:nvPr>
            <p:ph idx="2" type="title"/>
          </p:nvPr>
        </p:nvSpPr>
        <p:spPr>
          <a:xfrm>
            <a:off x="2133000" y="2921250"/>
            <a:ext cx="4878000" cy="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a:solidFill>
                  <a:srgbClr val="D5A6BD"/>
                </a:solidFill>
              </a:rPr>
              <a:t>ID</a:t>
            </a:r>
            <a:r>
              <a:rPr b="1" i="1" lang="en">
                <a:solidFill>
                  <a:srgbClr val="1C4587"/>
                </a:solidFill>
              </a:rPr>
              <a:t>EA</a:t>
            </a:r>
            <a:endParaRPr b="1" i="1">
              <a:solidFill>
                <a:srgbClr val="1C4587"/>
              </a:solidFill>
            </a:endParaRPr>
          </a:p>
        </p:txBody>
      </p:sp>
      <p:sp>
        <p:nvSpPr>
          <p:cNvPr id="673" name="Google Shape;673;p39"/>
          <p:cNvSpPr txBox="1"/>
          <p:nvPr>
            <p:ph idx="1" type="subTitle"/>
          </p:nvPr>
        </p:nvSpPr>
        <p:spPr>
          <a:xfrm>
            <a:off x="2133600" y="3601250"/>
            <a:ext cx="4876800" cy="5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100">
                <a:solidFill>
                  <a:srgbClr val="3C78D8"/>
                </a:solidFill>
              </a:rPr>
              <a:t>Describing the functionality of the web app</a:t>
            </a:r>
            <a:endParaRPr i="1" sz="2100">
              <a:solidFill>
                <a:srgbClr val="3C78D8"/>
              </a:solidFill>
            </a:endParaRPr>
          </a:p>
          <a:p>
            <a:pPr indent="0" lvl="0" marL="0" rtl="0" algn="ctr">
              <a:spcBef>
                <a:spcPts val="0"/>
              </a:spcBef>
              <a:spcAft>
                <a:spcPts val="0"/>
              </a:spcAft>
              <a:buNone/>
            </a:pPr>
            <a:r>
              <a:t/>
            </a:r>
            <a:endParaRPr i="1"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0"/>
          <p:cNvSpPr txBox="1"/>
          <p:nvPr>
            <p:ph idx="1" type="subTitle"/>
          </p:nvPr>
        </p:nvSpPr>
        <p:spPr>
          <a:xfrm>
            <a:off x="1734100" y="1755850"/>
            <a:ext cx="6097800" cy="2654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latin typeface="Fjalla One"/>
              <a:ea typeface="Fjalla One"/>
              <a:cs typeface="Fjalla One"/>
              <a:sym typeface="Fjalla One"/>
            </a:endParaRPr>
          </a:p>
          <a:p>
            <a:pPr indent="0" lvl="0" marL="0" rtl="0" algn="l">
              <a:lnSpc>
                <a:spcPct val="115000"/>
              </a:lnSpc>
              <a:spcBef>
                <a:spcPts val="1600"/>
              </a:spcBef>
              <a:spcAft>
                <a:spcPts val="0"/>
              </a:spcAft>
              <a:buNone/>
            </a:pPr>
            <a:r>
              <a:rPr lang="en">
                <a:solidFill>
                  <a:srgbClr val="000000"/>
                </a:solidFill>
                <a:highlight>
                  <a:srgbClr val="FFFFFF"/>
                </a:highlight>
                <a:latin typeface="Fjalla One"/>
                <a:ea typeface="Fjalla One"/>
                <a:cs typeface="Fjalla One"/>
                <a:sym typeface="Fjalla One"/>
              </a:rPr>
              <a:t>In order to transform our idea into reality, we have used certain technolo</a:t>
            </a:r>
            <a:r>
              <a:rPr lang="en">
                <a:solidFill>
                  <a:srgbClr val="000000"/>
                </a:solidFill>
                <a:highlight>
                  <a:srgbClr val="FFFFFF"/>
                </a:highlight>
                <a:latin typeface="Fjalla One"/>
                <a:ea typeface="Fjalla One"/>
                <a:cs typeface="Fjalla One"/>
                <a:sym typeface="Fjalla One"/>
              </a:rPr>
              <a:t>gies. Firstly, to predict whether the person is suffering from a heart disease or not, we’ve used a Machine Learning algorithm. Out of all the algorithms the most accurate result was obtained from ‘Logistic Regression’. It is a supervised learning classification algorithm used to predict the probability of a target variable. The working accuracy of this algorithm came out to be 90%. After predicting, we found out that maximum number of people are at the risk of having a heart problem.</a:t>
            </a:r>
            <a:r>
              <a:rPr lang="en">
                <a:solidFill>
                  <a:srgbClr val="000000"/>
                </a:solidFill>
                <a:latin typeface="Fjalla One"/>
                <a:ea typeface="Fjalla One"/>
                <a:cs typeface="Fjalla One"/>
                <a:sym typeface="Fjalla One"/>
              </a:rPr>
              <a:t> </a:t>
            </a:r>
            <a:endParaRPr>
              <a:solidFill>
                <a:srgbClr val="000000"/>
              </a:solidFill>
              <a:latin typeface="Fjalla One"/>
              <a:ea typeface="Fjalla One"/>
              <a:cs typeface="Fjalla One"/>
              <a:sym typeface="Fjalla One"/>
            </a:endParaRPr>
          </a:p>
          <a:p>
            <a:pPr indent="0" lvl="0" marL="0" rtl="0" algn="l">
              <a:lnSpc>
                <a:spcPct val="115000"/>
              </a:lnSpc>
              <a:spcBef>
                <a:spcPts val="1600"/>
              </a:spcBef>
              <a:spcAft>
                <a:spcPts val="0"/>
              </a:spcAft>
              <a:buNone/>
            </a:pPr>
            <a:r>
              <a:t/>
            </a:r>
            <a:endParaRPr>
              <a:solidFill>
                <a:srgbClr val="000000"/>
              </a:solidFill>
              <a:latin typeface="Fjalla One"/>
              <a:ea typeface="Fjalla One"/>
              <a:cs typeface="Fjalla One"/>
              <a:sym typeface="Fjalla One"/>
            </a:endParaRPr>
          </a:p>
          <a:p>
            <a:pPr indent="0" lvl="0" marL="0" rtl="0" algn="l">
              <a:lnSpc>
                <a:spcPct val="115000"/>
              </a:lnSpc>
              <a:spcBef>
                <a:spcPts val="1600"/>
              </a:spcBef>
              <a:spcAft>
                <a:spcPts val="1600"/>
              </a:spcAft>
              <a:buNone/>
            </a:pPr>
            <a:r>
              <a:t/>
            </a:r>
            <a:endParaRPr/>
          </a:p>
        </p:txBody>
      </p:sp>
      <p:grpSp>
        <p:nvGrpSpPr>
          <p:cNvPr id="679" name="Google Shape;679;p40"/>
          <p:cNvGrpSpPr/>
          <p:nvPr/>
        </p:nvGrpSpPr>
        <p:grpSpPr>
          <a:xfrm flipH="1">
            <a:off x="925544" y="394504"/>
            <a:ext cx="1227069" cy="1453801"/>
            <a:chOff x="6534600" y="490300"/>
            <a:chExt cx="502300" cy="656225"/>
          </a:xfrm>
        </p:grpSpPr>
        <p:sp>
          <p:nvSpPr>
            <p:cNvPr id="680" name="Google Shape;680;p40"/>
            <p:cNvSpPr/>
            <p:nvPr/>
          </p:nvSpPr>
          <p:spPr>
            <a:xfrm>
              <a:off x="6534600" y="557000"/>
              <a:ext cx="502300" cy="589525"/>
            </a:xfrm>
            <a:custGeom>
              <a:rect b="b" l="l" r="r" t="t"/>
              <a:pathLst>
                <a:path extrusionOk="0" h="23581" w="20092">
                  <a:moveTo>
                    <a:pt x="11004" y="1"/>
                  </a:moveTo>
                  <a:lnTo>
                    <a:pt x="10305" y="1794"/>
                  </a:lnTo>
                  <a:lnTo>
                    <a:pt x="10274" y="1794"/>
                  </a:lnTo>
                  <a:cubicBezTo>
                    <a:pt x="9852" y="1638"/>
                    <a:pt x="9419" y="1563"/>
                    <a:pt x="8993" y="1563"/>
                  </a:cubicBezTo>
                  <a:cubicBezTo>
                    <a:pt x="7518" y="1563"/>
                    <a:pt x="6129" y="2453"/>
                    <a:pt x="5563" y="3892"/>
                  </a:cubicBezTo>
                  <a:cubicBezTo>
                    <a:pt x="3982" y="7813"/>
                    <a:pt x="1490" y="14135"/>
                    <a:pt x="335" y="17022"/>
                  </a:cubicBezTo>
                  <a:cubicBezTo>
                    <a:pt x="0" y="17904"/>
                    <a:pt x="426" y="18846"/>
                    <a:pt x="1277" y="19211"/>
                  </a:cubicBezTo>
                  <a:lnTo>
                    <a:pt x="11976" y="23466"/>
                  </a:lnTo>
                  <a:cubicBezTo>
                    <a:pt x="12174" y="23544"/>
                    <a:pt x="12377" y="23581"/>
                    <a:pt x="12578" y="23581"/>
                  </a:cubicBezTo>
                  <a:cubicBezTo>
                    <a:pt x="13244" y="23581"/>
                    <a:pt x="13878" y="23178"/>
                    <a:pt x="14134" y="22524"/>
                  </a:cubicBezTo>
                  <a:lnTo>
                    <a:pt x="19332" y="9484"/>
                  </a:lnTo>
                  <a:cubicBezTo>
                    <a:pt x="20092" y="7569"/>
                    <a:pt x="19150" y="5411"/>
                    <a:pt x="17265" y="4651"/>
                  </a:cubicBezTo>
                  <a:lnTo>
                    <a:pt x="18025" y="2767"/>
                  </a:lnTo>
                  <a:lnTo>
                    <a:pt x="11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0"/>
            <p:cNvSpPr/>
            <p:nvPr/>
          </p:nvSpPr>
          <p:spPr>
            <a:xfrm>
              <a:off x="6799050" y="562325"/>
              <a:ext cx="183900" cy="98050"/>
            </a:xfrm>
            <a:custGeom>
              <a:rect b="b" l="l" r="r" t="t"/>
              <a:pathLst>
                <a:path extrusionOk="0" h="3922" w="7356">
                  <a:moveTo>
                    <a:pt x="334" y="1"/>
                  </a:moveTo>
                  <a:lnTo>
                    <a:pt x="0" y="882"/>
                  </a:lnTo>
                  <a:lnTo>
                    <a:pt x="6900" y="3922"/>
                  </a:lnTo>
                  <a:lnTo>
                    <a:pt x="7356" y="2797"/>
                  </a:lnTo>
                  <a:lnTo>
                    <a:pt x="3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0"/>
            <p:cNvSpPr/>
            <p:nvPr/>
          </p:nvSpPr>
          <p:spPr>
            <a:xfrm>
              <a:off x="6784600" y="490300"/>
              <a:ext cx="243200" cy="159250"/>
            </a:xfrm>
            <a:custGeom>
              <a:rect b="b" l="l" r="r" t="t"/>
              <a:pathLst>
                <a:path extrusionOk="0" h="6370" w="9728">
                  <a:moveTo>
                    <a:pt x="1893" y="1"/>
                  </a:moveTo>
                  <a:cubicBezTo>
                    <a:pt x="1443" y="1"/>
                    <a:pt x="1014" y="283"/>
                    <a:pt x="852" y="724"/>
                  </a:cubicBezTo>
                  <a:lnTo>
                    <a:pt x="153" y="2456"/>
                  </a:lnTo>
                  <a:cubicBezTo>
                    <a:pt x="1" y="2821"/>
                    <a:pt x="183" y="3246"/>
                    <a:pt x="548" y="3398"/>
                  </a:cubicBezTo>
                  <a:lnTo>
                    <a:pt x="7843" y="6316"/>
                  </a:lnTo>
                  <a:cubicBezTo>
                    <a:pt x="7929" y="6353"/>
                    <a:pt x="8019" y="6370"/>
                    <a:pt x="8108" y="6370"/>
                  </a:cubicBezTo>
                  <a:cubicBezTo>
                    <a:pt x="8394" y="6370"/>
                    <a:pt x="8669" y="6192"/>
                    <a:pt x="8785" y="5891"/>
                  </a:cubicBezTo>
                  <a:lnTo>
                    <a:pt x="9484" y="4158"/>
                  </a:lnTo>
                  <a:cubicBezTo>
                    <a:pt x="9727" y="3581"/>
                    <a:pt x="9423" y="2912"/>
                    <a:pt x="8846" y="2669"/>
                  </a:cubicBezTo>
                  <a:lnTo>
                    <a:pt x="2311" y="85"/>
                  </a:lnTo>
                  <a:cubicBezTo>
                    <a:pt x="2174" y="28"/>
                    <a:pt x="2033" y="1"/>
                    <a:pt x="1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6809675" y="493175"/>
              <a:ext cx="34225" cy="86650"/>
            </a:xfrm>
            <a:custGeom>
              <a:rect b="b" l="l" r="r" t="t"/>
              <a:pathLst>
                <a:path extrusionOk="0" h="3466" w="1369">
                  <a:moveTo>
                    <a:pt x="1368" y="1"/>
                  </a:moveTo>
                  <a:cubicBezTo>
                    <a:pt x="1034" y="548"/>
                    <a:pt x="791" y="1095"/>
                    <a:pt x="578" y="1703"/>
                  </a:cubicBezTo>
                  <a:cubicBezTo>
                    <a:pt x="335" y="2250"/>
                    <a:pt x="122" y="2858"/>
                    <a:pt x="1" y="3466"/>
                  </a:cubicBezTo>
                  <a:cubicBezTo>
                    <a:pt x="305" y="291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6832475" y="502300"/>
              <a:ext cx="34225" cy="86650"/>
            </a:xfrm>
            <a:custGeom>
              <a:rect b="b" l="l" r="r" t="t"/>
              <a:pathLst>
                <a:path extrusionOk="0" h="3466" w="1369">
                  <a:moveTo>
                    <a:pt x="1368" y="0"/>
                  </a:moveTo>
                  <a:lnTo>
                    <a:pt x="1368" y="0"/>
                  </a:lnTo>
                  <a:cubicBezTo>
                    <a:pt x="1064" y="548"/>
                    <a:pt x="791" y="1095"/>
                    <a:pt x="608" y="1703"/>
                  </a:cubicBezTo>
                  <a:cubicBezTo>
                    <a:pt x="335" y="2280"/>
                    <a:pt x="122" y="2858"/>
                    <a:pt x="1" y="3466"/>
                  </a:cubicBezTo>
                  <a:cubicBezTo>
                    <a:pt x="304" y="2918"/>
                    <a:pt x="578" y="2371"/>
                    <a:pt x="791" y="1763"/>
                  </a:cubicBezTo>
                  <a:cubicBezTo>
                    <a:pt x="1034" y="121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6855275" y="511425"/>
              <a:ext cx="34975" cy="86650"/>
            </a:xfrm>
            <a:custGeom>
              <a:rect b="b" l="l" r="r" t="t"/>
              <a:pathLst>
                <a:path extrusionOk="0" h="3466" w="1399">
                  <a:moveTo>
                    <a:pt x="1399" y="0"/>
                  </a:moveTo>
                  <a:lnTo>
                    <a:pt x="1399" y="0"/>
                  </a:lnTo>
                  <a:cubicBezTo>
                    <a:pt x="1064" y="547"/>
                    <a:pt x="791" y="1125"/>
                    <a:pt x="608" y="1702"/>
                  </a:cubicBezTo>
                  <a:cubicBezTo>
                    <a:pt x="335" y="2280"/>
                    <a:pt x="152" y="2857"/>
                    <a:pt x="0" y="3465"/>
                  </a:cubicBezTo>
                  <a:cubicBezTo>
                    <a:pt x="335" y="2918"/>
                    <a:pt x="578" y="2371"/>
                    <a:pt x="791" y="1763"/>
                  </a:cubicBezTo>
                  <a:cubicBezTo>
                    <a:pt x="1064" y="1216"/>
                    <a:pt x="1247" y="608"/>
                    <a:pt x="139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a:off x="6878825" y="520525"/>
              <a:ext cx="34225" cy="86675"/>
            </a:xfrm>
            <a:custGeom>
              <a:rect b="b" l="l" r="r" t="t"/>
              <a:pathLst>
                <a:path extrusionOk="0" h="3467" w="1369">
                  <a:moveTo>
                    <a:pt x="1368" y="1"/>
                  </a:moveTo>
                  <a:cubicBezTo>
                    <a:pt x="1034" y="548"/>
                    <a:pt x="791" y="1126"/>
                    <a:pt x="578" y="1703"/>
                  </a:cubicBezTo>
                  <a:cubicBezTo>
                    <a:pt x="335" y="2281"/>
                    <a:pt x="122" y="2858"/>
                    <a:pt x="1" y="3466"/>
                  </a:cubicBezTo>
                  <a:cubicBezTo>
                    <a:pt x="305" y="294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6901625" y="530425"/>
              <a:ext cx="34225" cy="85875"/>
            </a:xfrm>
            <a:custGeom>
              <a:rect b="b" l="l" r="r" t="t"/>
              <a:pathLst>
                <a:path extrusionOk="0" h="3435" w="1369">
                  <a:moveTo>
                    <a:pt x="1368" y="0"/>
                  </a:moveTo>
                  <a:cubicBezTo>
                    <a:pt x="1034" y="517"/>
                    <a:pt x="791" y="1094"/>
                    <a:pt x="608" y="1672"/>
                  </a:cubicBezTo>
                  <a:cubicBezTo>
                    <a:pt x="335" y="2249"/>
                    <a:pt x="122" y="2827"/>
                    <a:pt x="1" y="3435"/>
                  </a:cubicBezTo>
                  <a:cubicBezTo>
                    <a:pt x="304" y="2918"/>
                    <a:pt x="578" y="2341"/>
                    <a:pt x="760" y="1763"/>
                  </a:cubicBezTo>
                  <a:cubicBezTo>
                    <a:pt x="1034" y="1186"/>
                    <a:pt x="1216"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0"/>
            <p:cNvSpPr/>
            <p:nvPr/>
          </p:nvSpPr>
          <p:spPr>
            <a:xfrm>
              <a:off x="6925175" y="539525"/>
              <a:ext cx="34225" cy="85900"/>
            </a:xfrm>
            <a:custGeom>
              <a:rect b="b" l="l" r="r" t="t"/>
              <a:pathLst>
                <a:path extrusionOk="0" h="3436" w="1369">
                  <a:moveTo>
                    <a:pt x="1369" y="1"/>
                  </a:moveTo>
                  <a:lnTo>
                    <a:pt x="1369" y="1"/>
                  </a:lnTo>
                  <a:cubicBezTo>
                    <a:pt x="1034" y="518"/>
                    <a:pt x="791" y="1095"/>
                    <a:pt x="578" y="1673"/>
                  </a:cubicBezTo>
                  <a:cubicBezTo>
                    <a:pt x="335" y="2250"/>
                    <a:pt x="122" y="2828"/>
                    <a:pt x="1" y="3436"/>
                  </a:cubicBezTo>
                  <a:cubicBezTo>
                    <a:pt x="305" y="2919"/>
                    <a:pt x="578" y="2341"/>
                    <a:pt x="761" y="1764"/>
                  </a:cubicBezTo>
                  <a:cubicBezTo>
                    <a:pt x="1034" y="1186"/>
                    <a:pt x="1217" y="609"/>
                    <a:pt x="13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0"/>
            <p:cNvSpPr/>
            <p:nvPr/>
          </p:nvSpPr>
          <p:spPr>
            <a:xfrm>
              <a:off x="6947975" y="548650"/>
              <a:ext cx="34225" cy="86650"/>
            </a:xfrm>
            <a:custGeom>
              <a:rect b="b" l="l" r="r" t="t"/>
              <a:pathLst>
                <a:path extrusionOk="0" h="3466" w="1369">
                  <a:moveTo>
                    <a:pt x="1368" y="1"/>
                  </a:moveTo>
                  <a:lnTo>
                    <a:pt x="1368" y="1"/>
                  </a:lnTo>
                  <a:cubicBezTo>
                    <a:pt x="1065" y="517"/>
                    <a:pt x="791" y="1095"/>
                    <a:pt x="578" y="1672"/>
                  </a:cubicBezTo>
                  <a:cubicBezTo>
                    <a:pt x="335" y="2250"/>
                    <a:pt x="122" y="2827"/>
                    <a:pt x="1" y="3466"/>
                  </a:cubicBezTo>
                  <a:cubicBezTo>
                    <a:pt x="305" y="2919"/>
                    <a:pt x="578" y="2341"/>
                    <a:pt x="761" y="1764"/>
                  </a:cubicBezTo>
                  <a:cubicBezTo>
                    <a:pt x="1034" y="1186"/>
                    <a:pt x="1217"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0"/>
            <p:cNvSpPr/>
            <p:nvPr/>
          </p:nvSpPr>
          <p:spPr>
            <a:xfrm>
              <a:off x="6970775" y="557775"/>
              <a:ext cx="34225" cy="85900"/>
            </a:xfrm>
            <a:custGeom>
              <a:rect b="b" l="l" r="r" t="t"/>
              <a:pathLst>
                <a:path extrusionOk="0" h="3436" w="1369">
                  <a:moveTo>
                    <a:pt x="1368" y="0"/>
                  </a:moveTo>
                  <a:cubicBezTo>
                    <a:pt x="1064" y="517"/>
                    <a:pt x="791" y="1095"/>
                    <a:pt x="608" y="1703"/>
                  </a:cubicBezTo>
                  <a:cubicBezTo>
                    <a:pt x="335" y="2250"/>
                    <a:pt x="153" y="2858"/>
                    <a:pt x="1" y="3435"/>
                  </a:cubicBezTo>
                  <a:cubicBezTo>
                    <a:pt x="335" y="2918"/>
                    <a:pt x="578" y="2341"/>
                    <a:pt x="791" y="1763"/>
                  </a:cubicBezTo>
                  <a:cubicBezTo>
                    <a:pt x="1034" y="118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0"/>
            <p:cNvSpPr/>
            <p:nvPr/>
          </p:nvSpPr>
          <p:spPr>
            <a:xfrm>
              <a:off x="6639475" y="725400"/>
              <a:ext cx="312325" cy="257475"/>
            </a:xfrm>
            <a:custGeom>
              <a:rect b="b" l="l" r="r" t="t"/>
              <a:pathLst>
                <a:path extrusionOk="0" h="10299" w="12493">
                  <a:moveTo>
                    <a:pt x="2868" y="1"/>
                  </a:moveTo>
                  <a:cubicBezTo>
                    <a:pt x="2649" y="1"/>
                    <a:pt x="2433" y="139"/>
                    <a:pt x="2340" y="347"/>
                  </a:cubicBezTo>
                  <a:lnTo>
                    <a:pt x="122" y="5940"/>
                  </a:lnTo>
                  <a:cubicBezTo>
                    <a:pt x="0" y="6244"/>
                    <a:pt x="152" y="6548"/>
                    <a:pt x="426" y="6669"/>
                  </a:cubicBezTo>
                  <a:lnTo>
                    <a:pt x="9423" y="10256"/>
                  </a:lnTo>
                  <a:cubicBezTo>
                    <a:pt x="9488" y="10285"/>
                    <a:pt x="9556" y="10298"/>
                    <a:pt x="9625" y="10298"/>
                  </a:cubicBezTo>
                  <a:cubicBezTo>
                    <a:pt x="9843" y="10298"/>
                    <a:pt x="10060" y="10161"/>
                    <a:pt x="10152" y="9952"/>
                  </a:cubicBezTo>
                  <a:lnTo>
                    <a:pt x="12371" y="4359"/>
                  </a:lnTo>
                  <a:cubicBezTo>
                    <a:pt x="12493" y="4055"/>
                    <a:pt x="12341" y="3721"/>
                    <a:pt x="12067" y="3630"/>
                  </a:cubicBezTo>
                  <a:lnTo>
                    <a:pt x="3070" y="43"/>
                  </a:lnTo>
                  <a:cubicBezTo>
                    <a:pt x="3005" y="14"/>
                    <a:pt x="2936" y="1"/>
                    <a:pt x="28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0"/>
            <p:cNvSpPr/>
            <p:nvPr/>
          </p:nvSpPr>
          <p:spPr>
            <a:xfrm>
              <a:off x="6653900" y="735575"/>
              <a:ext cx="281950" cy="233325"/>
            </a:xfrm>
            <a:custGeom>
              <a:rect b="b" l="l" r="r" t="t"/>
              <a:pathLst>
                <a:path extrusionOk="0" h="9333" w="11278">
                  <a:moveTo>
                    <a:pt x="2512" y="86"/>
                  </a:moveTo>
                  <a:lnTo>
                    <a:pt x="2512" y="86"/>
                  </a:lnTo>
                  <a:cubicBezTo>
                    <a:pt x="2512" y="86"/>
                    <a:pt x="2505" y="88"/>
                    <a:pt x="2493" y="92"/>
                  </a:cubicBezTo>
                  <a:lnTo>
                    <a:pt x="2493" y="92"/>
                  </a:lnTo>
                  <a:lnTo>
                    <a:pt x="2493" y="92"/>
                  </a:lnTo>
                  <a:cubicBezTo>
                    <a:pt x="2506" y="88"/>
                    <a:pt x="2512" y="86"/>
                    <a:pt x="2512" y="86"/>
                  </a:cubicBezTo>
                  <a:close/>
                  <a:moveTo>
                    <a:pt x="2432" y="1"/>
                  </a:moveTo>
                  <a:lnTo>
                    <a:pt x="2311" y="31"/>
                  </a:lnTo>
                  <a:lnTo>
                    <a:pt x="2311" y="62"/>
                  </a:lnTo>
                  <a:lnTo>
                    <a:pt x="2280" y="122"/>
                  </a:lnTo>
                  <a:lnTo>
                    <a:pt x="2250" y="214"/>
                  </a:lnTo>
                  <a:lnTo>
                    <a:pt x="2159" y="396"/>
                  </a:lnTo>
                  <a:lnTo>
                    <a:pt x="2007" y="791"/>
                  </a:lnTo>
                  <a:cubicBezTo>
                    <a:pt x="1915" y="1034"/>
                    <a:pt x="1824" y="1278"/>
                    <a:pt x="1703" y="1551"/>
                  </a:cubicBezTo>
                  <a:cubicBezTo>
                    <a:pt x="1520" y="2037"/>
                    <a:pt x="1308" y="2524"/>
                    <a:pt x="1125" y="3010"/>
                  </a:cubicBezTo>
                  <a:cubicBezTo>
                    <a:pt x="730" y="3983"/>
                    <a:pt x="365" y="4895"/>
                    <a:pt x="31" y="5776"/>
                  </a:cubicBezTo>
                  <a:lnTo>
                    <a:pt x="1" y="5867"/>
                  </a:lnTo>
                  <a:lnTo>
                    <a:pt x="92" y="5898"/>
                  </a:lnTo>
                  <a:lnTo>
                    <a:pt x="6475" y="8390"/>
                  </a:lnTo>
                  <a:lnTo>
                    <a:pt x="8268" y="9089"/>
                  </a:lnTo>
                  <a:lnTo>
                    <a:pt x="8755" y="9272"/>
                  </a:lnTo>
                  <a:lnTo>
                    <a:pt x="8881" y="9322"/>
                  </a:lnTo>
                  <a:lnTo>
                    <a:pt x="8881" y="9322"/>
                  </a:lnTo>
                  <a:cubicBezTo>
                    <a:pt x="8879" y="9325"/>
                    <a:pt x="8878" y="9329"/>
                    <a:pt x="8876" y="9332"/>
                  </a:cubicBezTo>
                  <a:cubicBezTo>
                    <a:pt x="8876" y="9332"/>
                    <a:pt x="8879" y="9330"/>
                    <a:pt x="8884" y="9323"/>
                  </a:cubicBezTo>
                  <a:lnTo>
                    <a:pt x="8884" y="9323"/>
                  </a:lnTo>
                  <a:lnTo>
                    <a:pt x="8906" y="9332"/>
                  </a:lnTo>
                  <a:cubicBezTo>
                    <a:pt x="8899" y="9329"/>
                    <a:pt x="8892" y="9325"/>
                    <a:pt x="8885" y="9322"/>
                  </a:cubicBezTo>
                  <a:lnTo>
                    <a:pt x="8885" y="9322"/>
                  </a:lnTo>
                  <a:cubicBezTo>
                    <a:pt x="8896" y="9306"/>
                    <a:pt x="8916" y="9272"/>
                    <a:pt x="8937" y="9211"/>
                  </a:cubicBezTo>
                  <a:lnTo>
                    <a:pt x="8937" y="9211"/>
                  </a:lnTo>
                  <a:cubicBezTo>
                    <a:pt x="8909" y="9239"/>
                    <a:pt x="8907" y="9267"/>
                    <a:pt x="8882" y="9320"/>
                  </a:cubicBezTo>
                  <a:lnTo>
                    <a:pt x="8882" y="9320"/>
                  </a:lnTo>
                  <a:cubicBezTo>
                    <a:pt x="8829" y="9294"/>
                    <a:pt x="8777" y="9267"/>
                    <a:pt x="8724" y="9241"/>
                  </a:cubicBezTo>
                  <a:lnTo>
                    <a:pt x="8238" y="9028"/>
                  </a:lnTo>
                  <a:lnTo>
                    <a:pt x="6444" y="8269"/>
                  </a:lnTo>
                  <a:lnTo>
                    <a:pt x="221" y="5743"/>
                  </a:lnTo>
                  <a:lnTo>
                    <a:pt x="221" y="5743"/>
                  </a:lnTo>
                  <a:lnTo>
                    <a:pt x="1308" y="3071"/>
                  </a:lnTo>
                  <a:cubicBezTo>
                    <a:pt x="1520" y="2585"/>
                    <a:pt x="1703" y="2098"/>
                    <a:pt x="1885" y="1612"/>
                  </a:cubicBezTo>
                  <a:cubicBezTo>
                    <a:pt x="2007" y="1338"/>
                    <a:pt x="2098" y="1095"/>
                    <a:pt x="2189" y="852"/>
                  </a:cubicBezTo>
                  <a:lnTo>
                    <a:pt x="2341" y="457"/>
                  </a:lnTo>
                  <a:lnTo>
                    <a:pt x="2432" y="274"/>
                  </a:lnTo>
                  <a:lnTo>
                    <a:pt x="2457" y="199"/>
                  </a:lnTo>
                  <a:lnTo>
                    <a:pt x="2457" y="199"/>
                  </a:lnTo>
                  <a:lnTo>
                    <a:pt x="11062" y="3611"/>
                  </a:lnTo>
                  <a:lnTo>
                    <a:pt x="11062" y="3611"/>
                  </a:lnTo>
                  <a:cubicBezTo>
                    <a:pt x="10407" y="5307"/>
                    <a:pt x="9843" y="6735"/>
                    <a:pt x="9484" y="7721"/>
                  </a:cubicBezTo>
                  <a:lnTo>
                    <a:pt x="9028" y="8907"/>
                  </a:lnTo>
                  <a:lnTo>
                    <a:pt x="8937" y="9211"/>
                  </a:lnTo>
                  <a:lnTo>
                    <a:pt x="9058" y="8937"/>
                  </a:lnTo>
                  <a:lnTo>
                    <a:pt x="9545" y="7782"/>
                  </a:lnTo>
                  <a:cubicBezTo>
                    <a:pt x="9970" y="6779"/>
                    <a:pt x="10548" y="5320"/>
                    <a:pt x="11247" y="3588"/>
                  </a:cubicBezTo>
                  <a:lnTo>
                    <a:pt x="11277" y="3527"/>
                  </a:lnTo>
                  <a:lnTo>
                    <a:pt x="11217" y="3496"/>
                  </a:lnTo>
                  <a:lnTo>
                    <a:pt x="243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0"/>
            <p:cNvSpPr/>
            <p:nvPr/>
          </p:nvSpPr>
          <p:spPr>
            <a:xfrm>
              <a:off x="6730650" y="797900"/>
              <a:ext cx="150475" cy="60050"/>
            </a:xfrm>
            <a:custGeom>
              <a:rect b="b" l="l" r="r" t="t"/>
              <a:pathLst>
                <a:path extrusionOk="0" h="2402" w="6019">
                  <a:moveTo>
                    <a:pt x="1" y="0"/>
                  </a:moveTo>
                  <a:cubicBezTo>
                    <a:pt x="973" y="487"/>
                    <a:pt x="1946" y="912"/>
                    <a:pt x="2979" y="1277"/>
                  </a:cubicBezTo>
                  <a:cubicBezTo>
                    <a:pt x="3952" y="1703"/>
                    <a:pt x="4955" y="2067"/>
                    <a:pt x="6019" y="2402"/>
                  </a:cubicBezTo>
                  <a:cubicBezTo>
                    <a:pt x="5046" y="1885"/>
                    <a:pt x="4074" y="1459"/>
                    <a:pt x="3040" y="1095"/>
                  </a:cubicBezTo>
                  <a:cubicBezTo>
                    <a:pt x="2067" y="669"/>
                    <a:pt x="1034" y="304"/>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0"/>
            <p:cNvSpPr/>
            <p:nvPr/>
          </p:nvSpPr>
          <p:spPr>
            <a:xfrm>
              <a:off x="6720775" y="823725"/>
              <a:ext cx="149725" cy="59300"/>
            </a:xfrm>
            <a:custGeom>
              <a:rect b="b" l="l" r="r" t="t"/>
              <a:pathLst>
                <a:path extrusionOk="0" h="2372" w="5989">
                  <a:moveTo>
                    <a:pt x="0" y="1"/>
                  </a:moveTo>
                  <a:lnTo>
                    <a:pt x="0" y="1"/>
                  </a:lnTo>
                  <a:cubicBezTo>
                    <a:pt x="973" y="487"/>
                    <a:pt x="1946" y="913"/>
                    <a:pt x="2949" y="1277"/>
                  </a:cubicBezTo>
                  <a:cubicBezTo>
                    <a:pt x="3952" y="1703"/>
                    <a:pt x="4955" y="2068"/>
                    <a:pt x="5988" y="2372"/>
                  </a:cubicBezTo>
                  <a:cubicBezTo>
                    <a:pt x="5046" y="1885"/>
                    <a:pt x="4043" y="1460"/>
                    <a:pt x="3040" y="1095"/>
                  </a:cubicBezTo>
                  <a:cubicBezTo>
                    <a:pt x="2067" y="670"/>
                    <a:pt x="1034" y="305"/>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0"/>
            <p:cNvSpPr/>
            <p:nvPr/>
          </p:nvSpPr>
          <p:spPr>
            <a:xfrm>
              <a:off x="6710900" y="848050"/>
              <a:ext cx="150475" cy="59300"/>
            </a:xfrm>
            <a:custGeom>
              <a:rect b="b" l="l" r="r" t="t"/>
              <a:pathLst>
                <a:path extrusionOk="0" h="2372" w="6019">
                  <a:moveTo>
                    <a:pt x="0" y="0"/>
                  </a:moveTo>
                  <a:lnTo>
                    <a:pt x="0" y="0"/>
                  </a:lnTo>
                  <a:cubicBezTo>
                    <a:pt x="973" y="487"/>
                    <a:pt x="1946" y="912"/>
                    <a:pt x="2979" y="1277"/>
                  </a:cubicBezTo>
                  <a:cubicBezTo>
                    <a:pt x="3952" y="1703"/>
                    <a:pt x="4955" y="2067"/>
                    <a:pt x="6019" y="2371"/>
                  </a:cubicBezTo>
                  <a:cubicBezTo>
                    <a:pt x="5046" y="1885"/>
                    <a:pt x="4073" y="1459"/>
                    <a:pt x="3040" y="1095"/>
                  </a:cubicBezTo>
                  <a:cubicBezTo>
                    <a:pt x="2067" y="669"/>
                    <a:pt x="1034" y="30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0"/>
            <p:cNvSpPr/>
            <p:nvPr/>
          </p:nvSpPr>
          <p:spPr>
            <a:xfrm>
              <a:off x="6793725" y="603375"/>
              <a:ext cx="162650" cy="65375"/>
            </a:xfrm>
            <a:custGeom>
              <a:rect b="b" l="l" r="r" t="t"/>
              <a:pathLst>
                <a:path extrusionOk="0" h="2615" w="6506">
                  <a:moveTo>
                    <a:pt x="0" y="0"/>
                  </a:moveTo>
                  <a:lnTo>
                    <a:pt x="0" y="0"/>
                  </a:lnTo>
                  <a:cubicBezTo>
                    <a:pt x="1034" y="517"/>
                    <a:pt x="2128" y="1003"/>
                    <a:pt x="3222" y="1398"/>
                  </a:cubicBezTo>
                  <a:cubicBezTo>
                    <a:pt x="4286" y="1854"/>
                    <a:pt x="5380" y="2249"/>
                    <a:pt x="6505" y="2614"/>
                  </a:cubicBezTo>
                  <a:cubicBezTo>
                    <a:pt x="5472" y="2067"/>
                    <a:pt x="4377" y="1611"/>
                    <a:pt x="3283" y="1216"/>
                  </a:cubicBezTo>
                  <a:cubicBezTo>
                    <a:pt x="2219" y="760"/>
                    <a:pt x="1125" y="33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0"/>
            <p:cNvSpPr/>
            <p:nvPr/>
          </p:nvSpPr>
          <p:spPr>
            <a:xfrm>
              <a:off x="6565000" y="618000"/>
              <a:ext cx="199100" cy="351650"/>
            </a:xfrm>
            <a:custGeom>
              <a:rect b="b" l="l" r="r" t="t"/>
              <a:pathLst>
                <a:path extrusionOk="0" h="14066" w="7964">
                  <a:moveTo>
                    <a:pt x="7538" y="0"/>
                  </a:moveTo>
                  <a:cubicBezTo>
                    <a:pt x="7455" y="0"/>
                    <a:pt x="7371" y="8"/>
                    <a:pt x="7295" y="23"/>
                  </a:cubicBezTo>
                  <a:cubicBezTo>
                    <a:pt x="6687" y="114"/>
                    <a:pt x="6110" y="418"/>
                    <a:pt x="5684" y="844"/>
                  </a:cubicBezTo>
                  <a:cubicBezTo>
                    <a:pt x="5046" y="1512"/>
                    <a:pt x="4590" y="2303"/>
                    <a:pt x="4286" y="3154"/>
                  </a:cubicBezTo>
                  <a:cubicBezTo>
                    <a:pt x="3921" y="4096"/>
                    <a:pt x="3496" y="5129"/>
                    <a:pt x="3070" y="6193"/>
                  </a:cubicBezTo>
                  <a:cubicBezTo>
                    <a:pt x="2189" y="8351"/>
                    <a:pt x="1398" y="10327"/>
                    <a:pt x="851" y="11756"/>
                  </a:cubicBezTo>
                  <a:cubicBezTo>
                    <a:pt x="578" y="12455"/>
                    <a:pt x="365" y="13002"/>
                    <a:pt x="213" y="13427"/>
                  </a:cubicBezTo>
                  <a:cubicBezTo>
                    <a:pt x="122" y="13640"/>
                    <a:pt x="61" y="13853"/>
                    <a:pt x="0" y="14066"/>
                  </a:cubicBezTo>
                  <a:cubicBezTo>
                    <a:pt x="122" y="13883"/>
                    <a:pt x="213" y="13671"/>
                    <a:pt x="304" y="13458"/>
                  </a:cubicBezTo>
                  <a:lnTo>
                    <a:pt x="1003" y="11816"/>
                  </a:lnTo>
                  <a:cubicBezTo>
                    <a:pt x="1581" y="10388"/>
                    <a:pt x="2371" y="8443"/>
                    <a:pt x="3253" y="6284"/>
                  </a:cubicBezTo>
                  <a:cubicBezTo>
                    <a:pt x="3678" y="5221"/>
                    <a:pt x="4073" y="4187"/>
                    <a:pt x="4468" y="3245"/>
                  </a:cubicBezTo>
                  <a:cubicBezTo>
                    <a:pt x="4742" y="2394"/>
                    <a:pt x="5198" y="1604"/>
                    <a:pt x="5775" y="965"/>
                  </a:cubicBezTo>
                  <a:cubicBezTo>
                    <a:pt x="6201" y="540"/>
                    <a:pt x="6718" y="236"/>
                    <a:pt x="7295" y="114"/>
                  </a:cubicBezTo>
                  <a:cubicBezTo>
                    <a:pt x="7446" y="93"/>
                    <a:pt x="7611" y="71"/>
                    <a:pt x="7771" y="71"/>
                  </a:cubicBezTo>
                  <a:cubicBezTo>
                    <a:pt x="7837" y="71"/>
                    <a:pt x="7902" y="75"/>
                    <a:pt x="7964" y="84"/>
                  </a:cubicBezTo>
                  <a:cubicBezTo>
                    <a:pt x="7903" y="53"/>
                    <a:pt x="7842" y="23"/>
                    <a:pt x="7782" y="23"/>
                  </a:cubicBezTo>
                  <a:cubicBezTo>
                    <a:pt x="7706" y="8"/>
                    <a:pt x="7622" y="0"/>
                    <a:pt x="75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0"/>
            <p:cNvSpPr/>
            <p:nvPr/>
          </p:nvSpPr>
          <p:spPr>
            <a:xfrm>
              <a:off x="6554350" y="1017200"/>
              <a:ext cx="310825" cy="124200"/>
            </a:xfrm>
            <a:custGeom>
              <a:rect b="b" l="l" r="r" t="t"/>
              <a:pathLst>
                <a:path extrusionOk="0" h="4968" w="12433">
                  <a:moveTo>
                    <a:pt x="388" y="0"/>
                  </a:moveTo>
                  <a:cubicBezTo>
                    <a:pt x="259" y="0"/>
                    <a:pt x="130" y="22"/>
                    <a:pt x="1" y="43"/>
                  </a:cubicBezTo>
                  <a:cubicBezTo>
                    <a:pt x="183" y="73"/>
                    <a:pt x="365" y="73"/>
                    <a:pt x="548" y="73"/>
                  </a:cubicBezTo>
                  <a:cubicBezTo>
                    <a:pt x="700" y="73"/>
                    <a:pt x="913" y="104"/>
                    <a:pt x="1186" y="104"/>
                  </a:cubicBezTo>
                  <a:cubicBezTo>
                    <a:pt x="1429" y="134"/>
                    <a:pt x="1703" y="134"/>
                    <a:pt x="2007" y="195"/>
                  </a:cubicBezTo>
                  <a:cubicBezTo>
                    <a:pt x="2736" y="286"/>
                    <a:pt x="3435" y="408"/>
                    <a:pt x="4135" y="560"/>
                  </a:cubicBezTo>
                  <a:cubicBezTo>
                    <a:pt x="5016" y="773"/>
                    <a:pt x="5837" y="1046"/>
                    <a:pt x="6688" y="1380"/>
                  </a:cubicBezTo>
                  <a:cubicBezTo>
                    <a:pt x="7508" y="1684"/>
                    <a:pt x="8299" y="2080"/>
                    <a:pt x="9059" y="2505"/>
                  </a:cubicBezTo>
                  <a:cubicBezTo>
                    <a:pt x="9697" y="2870"/>
                    <a:pt x="10305" y="3265"/>
                    <a:pt x="10882" y="3721"/>
                  </a:cubicBezTo>
                  <a:cubicBezTo>
                    <a:pt x="11126" y="3903"/>
                    <a:pt x="11338" y="4086"/>
                    <a:pt x="11551" y="4238"/>
                  </a:cubicBezTo>
                  <a:cubicBezTo>
                    <a:pt x="11733" y="4390"/>
                    <a:pt x="11885" y="4511"/>
                    <a:pt x="12037" y="4633"/>
                  </a:cubicBezTo>
                  <a:cubicBezTo>
                    <a:pt x="12159" y="4754"/>
                    <a:pt x="12281" y="4876"/>
                    <a:pt x="12433" y="4967"/>
                  </a:cubicBezTo>
                  <a:cubicBezTo>
                    <a:pt x="12341" y="4846"/>
                    <a:pt x="12220" y="4694"/>
                    <a:pt x="12068" y="4572"/>
                  </a:cubicBezTo>
                  <a:cubicBezTo>
                    <a:pt x="11916" y="4420"/>
                    <a:pt x="11764" y="4298"/>
                    <a:pt x="11612" y="4146"/>
                  </a:cubicBezTo>
                  <a:cubicBezTo>
                    <a:pt x="11429" y="3994"/>
                    <a:pt x="11217" y="3812"/>
                    <a:pt x="10974" y="3599"/>
                  </a:cubicBezTo>
                  <a:cubicBezTo>
                    <a:pt x="10396" y="3143"/>
                    <a:pt x="9788" y="2748"/>
                    <a:pt x="9150" y="2353"/>
                  </a:cubicBezTo>
                  <a:cubicBezTo>
                    <a:pt x="8390" y="1897"/>
                    <a:pt x="7569" y="1502"/>
                    <a:pt x="6749" y="1168"/>
                  </a:cubicBezTo>
                  <a:cubicBezTo>
                    <a:pt x="5928" y="864"/>
                    <a:pt x="5046" y="590"/>
                    <a:pt x="4195" y="377"/>
                  </a:cubicBezTo>
                  <a:cubicBezTo>
                    <a:pt x="3466" y="225"/>
                    <a:pt x="2736" y="104"/>
                    <a:pt x="2007" y="43"/>
                  </a:cubicBezTo>
                  <a:cubicBezTo>
                    <a:pt x="1703" y="13"/>
                    <a:pt x="1429" y="13"/>
                    <a:pt x="1186" y="13"/>
                  </a:cubicBezTo>
                  <a:lnTo>
                    <a:pt x="548" y="13"/>
                  </a:lnTo>
                  <a:cubicBezTo>
                    <a:pt x="494" y="4"/>
                    <a:pt x="441" y="0"/>
                    <a:pt x="3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40"/>
          <p:cNvGrpSpPr/>
          <p:nvPr/>
        </p:nvGrpSpPr>
        <p:grpSpPr>
          <a:xfrm>
            <a:off x="7399350" y="2615126"/>
            <a:ext cx="1684196" cy="2535252"/>
            <a:chOff x="5725418" y="1381100"/>
            <a:chExt cx="1607057" cy="1699800"/>
          </a:xfrm>
        </p:grpSpPr>
        <p:sp>
          <p:nvSpPr>
            <p:cNvPr id="700" name="Google Shape;700;p40"/>
            <p:cNvSpPr/>
            <p:nvPr/>
          </p:nvSpPr>
          <p:spPr>
            <a:xfrm>
              <a:off x="5936450" y="1864350"/>
              <a:ext cx="1396025" cy="1171600"/>
            </a:xfrm>
            <a:custGeom>
              <a:rect b="b" l="l" r="r" t="t"/>
              <a:pathLst>
                <a:path extrusionOk="0" h="46864" w="55841">
                  <a:moveTo>
                    <a:pt x="9073" y="0"/>
                  </a:moveTo>
                  <a:lnTo>
                    <a:pt x="9073" y="12"/>
                  </a:lnTo>
                  <a:lnTo>
                    <a:pt x="0" y="46863"/>
                  </a:lnTo>
                  <a:lnTo>
                    <a:pt x="46756" y="46863"/>
                  </a:lnTo>
                  <a:lnTo>
                    <a:pt x="55841" y="0"/>
                  </a:ln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0"/>
            <p:cNvSpPr/>
            <p:nvPr/>
          </p:nvSpPr>
          <p:spPr>
            <a:xfrm>
              <a:off x="6417450" y="2127475"/>
              <a:ext cx="408725" cy="365250"/>
            </a:xfrm>
            <a:custGeom>
              <a:rect b="b" l="l" r="r" t="t"/>
              <a:pathLst>
                <a:path extrusionOk="0" h="14610" w="16349">
                  <a:moveTo>
                    <a:pt x="12002" y="0"/>
                  </a:moveTo>
                  <a:lnTo>
                    <a:pt x="3180" y="739"/>
                  </a:lnTo>
                  <a:lnTo>
                    <a:pt x="1" y="1870"/>
                  </a:lnTo>
                  <a:cubicBezTo>
                    <a:pt x="1" y="1870"/>
                    <a:pt x="7859" y="14609"/>
                    <a:pt x="8157" y="14609"/>
                  </a:cubicBezTo>
                  <a:cubicBezTo>
                    <a:pt x="8466" y="14609"/>
                    <a:pt x="16348" y="2394"/>
                    <a:pt x="16348" y="2394"/>
                  </a:cubicBezTo>
                  <a:lnTo>
                    <a:pt x="12002"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
            <p:cNvSpPr/>
            <p:nvPr/>
          </p:nvSpPr>
          <p:spPr>
            <a:xfrm>
              <a:off x="6056100" y="2164675"/>
              <a:ext cx="926925" cy="871275"/>
            </a:xfrm>
            <a:custGeom>
              <a:rect b="b" l="l" r="r" t="t"/>
              <a:pathLst>
                <a:path extrusionOk="0" h="34851" w="37077">
                  <a:moveTo>
                    <a:pt x="29159" y="1"/>
                  </a:moveTo>
                  <a:lnTo>
                    <a:pt x="21527" y="11776"/>
                  </a:lnTo>
                  <a:lnTo>
                    <a:pt x="14610" y="334"/>
                  </a:lnTo>
                  <a:lnTo>
                    <a:pt x="7490" y="3549"/>
                  </a:lnTo>
                  <a:cubicBezTo>
                    <a:pt x="7013" y="3751"/>
                    <a:pt x="6644" y="4132"/>
                    <a:pt x="6430" y="4597"/>
                  </a:cubicBezTo>
                  <a:lnTo>
                    <a:pt x="1" y="22027"/>
                  </a:lnTo>
                  <a:lnTo>
                    <a:pt x="8704" y="24849"/>
                  </a:lnTo>
                  <a:lnTo>
                    <a:pt x="9704" y="20801"/>
                  </a:lnTo>
                  <a:lnTo>
                    <a:pt x="10847" y="27778"/>
                  </a:lnTo>
                  <a:cubicBezTo>
                    <a:pt x="10847" y="27778"/>
                    <a:pt x="10442" y="32862"/>
                    <a:pt x="10276" y="34707"/>
                  </a:cubicBezTo>
                  <a:lnTo>
                    <a:pt x="10252" y="34850"/>
                  </a:lnTo>
                  <a:lnTo>
                    <a:pt x="32219" y="34850"/>
                  </a:lnTo>
                  <a:lnTo>
                    <a:pt x="32112" y="34398"/>
                  </a:lnTo>
                  <a:cubicBezTo>
                    <a:pt x="31850" y="32755"/>
                    <a:pt x="30957" y="27195"/>
                    <a:pt x="30957" y="27195"/>
                  </a:cubicBezTo>
                  <a:lnTo>
                    <a:pt x="31659" y="23015"/>
                  </a:lnTo>
                  <a:lnTo>
                    <a:pt x="34267" y="15395"/>
                  </a:lnTo>
                  <a:lnTo>
                    <a:pt x="37077" y="4358"/>
                  </a:lnTo>
                  <a:lnTo>
                    <a:pt x="29159" y="1"/>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0"/>
            <p:cNvSpPr/>
            <p:nvPr/>
          </p:nvSpPr>
          <p:spPr>
            <a:xfrm>
              <a:off x="6690400" y="2507875"/>
              <a:ext cx="147375" cy="24425"/>
            </a:xfrm>
            <a:custGeom>
              <a:rect b="b" l="l" r="r" t="t"/>
              <a:pathLst>
                <a:path extrusionOk="0" h="977" w="5895">
                  <a:moveTo>
                    <a:pt x="1" y="1"/>
                  </a:moveTo>
                  <a:lnTo>
                    <a:pt x="1" y="977"/>
                  </a:lnTo>
                  <a:lnTo>
                    <a:pt x="5894" y="977"/>
                  </a:lnTo>
                  <a:lnTo>
                    <a:pt x="589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0"/>
            <p:cNvSpPr/>
            <p:nvPr/>
          </p:nvSpPr>
          <p:spPr>
            <a:xfrm>
              <a:off x="6844300" y="2727250"/>
              <a:ext cx="245575" cy="94075"/>
            </a:xfrm>
            <a:custGeom>
              <a:rect b="b" l="l" r="r" t="t"/>
              <a:pathLst>
                <a:path extrusionOk="0" h="3763" w="9823">
                  <a:moveTo>
                    <a:pt x="4264" y="0"/>
                  </a:moveTo>
                  <a:cubicBezTo>
                    <a:pt x="3740" y="0"/>
                    <a:pt x="3213" y="51"/>
                    <a:pt x="2691" y="155"/>
                  </a:cubicBezTo>
                  <a:cubicBezTo>
                    <a:pt x="2084" y="262"/>
                    <a:pt x="1512" y="489"/>
                    <a:pt x="1000" y="810"/>
                  </a:cubicBezTo>
                  <a:cubicBezTo>
                    <a:pt x="488" y="1143"/>
                    <a:pt x="179" y="1334"/>
                    <a:pt x="0" y="1917"/>
                  </a:cubicBezTo>
                  <a:lnTo>
                    <a:pt x="131" y="3120"/>
                  </a:lnTo>
                  <a:cubicBezTo>
                    <a:pt x="1435" y="3589"/>
                    <a:pt x="2807" y="3762"/>
                    <a:pt x="4189" y="3762"/>
                  </a:cubicBezTo>
                  <a:cubicBezTo>
                    <a:pt x="5332" y="3762"/>
                    <a:pt x="6482" y="3644"/>
                    <a:pt x="7608" y="3477"/>
                  </a:cubicBezTo>
                  <a:cubicBezTo>
                    <a:pt x="8216" y="3429"/>
                    <a:pt x="8799" y="3239"/>
                    <a:pt x="9299" y="2906"/>
                  </a:cubicBezTo>
                  <a:cubicBezTo>
                    <a:pt x="9454" y="2775"/>
                    <a:pt x="9823" y="2453"/>
                    <a:pt x="9823" y="2382"/>
                  </a:cubicBezTo>
                  <a:cubicBezTo>
                    <a:pt x="9799" y="2156"/>
                    <a:pt x="9394" y="1846"/>
                    <a:pt x="9156" y="1667"/>
                  </a:cubicBezTo>
                  <a:cubicBezTo>
                    <a:pt x="7744" y="576"/>
                    <a:pt x="6020" y="0"/>
                    <a:pt x="4264"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0"/>
            <p:cNvSpPr/>
            <p:nvPr/>
          </p:nvSpPr>
          <p:spPr>
            <a:xfrm>
              <a:off x="6844300" y="2727250"/>
              <a:ext cx="245575" cy="94075"/>
            </a:xfrm>
            <a:custGeom>
              <a:rect b="b" l="l" r="r" t="t"/>
              <a:pathLst>
                <a:path extrusionOk="0" h="3763" w="9823">
                  <a:moveTo>
                    <a:pt x="4264" y="0"/>
                  </a:moveTo>
                  <a:cubicBezTo>
                    <a:pt x="3740" y="0"/>
                    <a:pt x="3213" y="51"/>
                    <a:pt x="2691" y="155"/>
                  </a:cubicBezTo>
                  <a:cubicBezTo>
                    <a:pt x="2084" y="262"/>
                    <a:pt x="1512" y="489"/>
                    <a:pt x="1000" y="810"/>
                  </a:cubicBezTo>
                  <a:cubicBezTo>
                    <a:pt x="488" y="1143"/>
                    <a:pt x="179" y="1334"/>
                    <a:pt x="0" y="1917"/>
                  </a:cubicBezTo>
                  <a:lnTo>
                    <a:pt x="131" y="3120"/>
                  </a:lnTo>
                  <a:cubicBezTo>
                    <a:pt x="1435" y="3589"/>
                    <a:pt x="2807" y="3762"/>
                    <a:pt x="4189" y="3762"/>
                  </a:cubicBezTo>
                  <a:cubicBezTo>
                    <a:pt x="5332" y="3762"/>
                    <a:pt x="6482" y="3644"/>
                    <a:pt x="7608" y="3477"/>
                  </a:cubicBezTo>
                  <a:cubicBezTo>
                    <a:pt x="8216" y="3429"/>
                    <a:pt x="8799" y="3239"/>
                    <a:pt x="9299" y="2906"/>
                  </a:cubicBezTo>
                  <a:cubicBezTo>
                    <a:pt x="9454" y="2775"/>
                    <a:pt x="9823" y="2453"/>
                    <a:pt x="9823" y="2382"/>
                  </a:cubicBezTo>
                  <a:cubicBezTo>
                    <a:pt x="9799" y="2156"/>
                    <a:pt x="9394" y="1846"/>
                    <a:pt x="9156" y="1667"/>
                  </a:cubicBezTo>
                  <a:cubicBezTo>
                    <a:pt x="7744" y="576"/>
                    <a:pt x="6020" y="0"/>
                    <a:pt x="4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0"/>
            <p:cNvSpPr/>
            <p:nvPr/>
          </p:nvSpPr>
          <p:spPr>
            <a:xfrm>
              <a:off x="6838050" y="2272125"/>
              <a:ext cx="251825" cy="533125"/>
            </a:xfrm>
            <a:custGeom>
              <a:rect b="b" l="l" r="r" t="t"/>
              <a:pathLst>
                <a:path extrusionOk="0" h="21325" w="10073">
                  <a:moveTo>
                    <a:pt x="5787" y="1"/>
                  </a:moveTo>
                  <a:lnTo>
                    <a:pt x="0" y="17753"/>
                  </a:lnTo>
                  <a:lnTo>
                    <a:pt x="405" y="21325"/>
                  </a:lnTo>
                  <a:cubicBezTo>
                    <a:pt x="405" y="21325"/>
                    <a:pt x="1382" y="19856"/>
                    <a:pt x="4989" y="19856"/>
                  </a:cubicBezTo>
                  <a:cubicBezTo>
                    <a:pt x="6306" y="19856"/>
                    <a:pt x="7974" y="20052"/>
                    <a:pt x="10073" y="20587"/>
                  </a:cubicBezTo>
                  <a:cubicBezTo>
                    <a:pt x="10073" y="20587"/>
                    <a:pt x="7573" y="5680"/>
                    <a:pt x="7418" y="4347"/>
                  </a:cubicBezTo>
                  <a:cubicBezTo>
                    <a:pt x="7037" y="1049"/>
                    <a:pt x="5787" y="1"/>
                    <a:pt x="5787"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0"/>
            <p:cNvSpPr/>
            <p:nvPr/>
          </p:nvSpPr>
          <p:spPr>
            <a:xfrm>
              <a:off x="6886275" y="2487625"/>
              <a:ext cx="123550" cy="208700"/>
            </a:xfrm>
            <a:custGeom>
              <a:rect b="b" l="l" r="r" t="t"/>
              <a:pathLst>
                <a:path extrusionOk="0" h="8348" w="4942">
                  <a:moveTo>
                    <a:pt x="4941" y="1"/>
                  </a:moveTo>
                  <a:lnTo>
                    <a:pt x="4941" y="1"/>
                  </a:lnTo>
                  <a:cubicBezTo>
                    <a:pt x="4882" y="120"/>
                    <a:pt x="4834" y="239"/>
                    <a:pt x="4798" y="358"/>
                  </a:cubicBezTo>
                  <a:cubicBezTo>
                    <a:pt x="4727" y="584"/>
                    <a:pt x="4572" y="918"/>
                    <a:pt x="4405" y="1323"/>
                  </a:cubicBezTo>
                  <a:cubicBezTo>
                    <a:pt x="3953" y="2382"/>
                    <a:pt x="3441" y="3418"/>
                    <a:pt x="2858" y="4406"/>
                  </a:cubicBezTo>
                  <a:cubicBezTo>
                    <a:pt x="2274" y="5394"/>
                    <a:pt x="1619" y="6335"/>
                    <a:pt x="905" y="7240"/>
                  </a:cubicBezTo>
                  <a:cubicBezTo>
                    <a:pt x="631" y="7585"/>
                    <a:pt x="393" y="7859"/>
                    <a:pt x="238" y="8050"/>
                  </a:cubicBezTo>
                  <a:cubicBezTo>
                    <a:pt x="143" y="8133"/>
                    <a:pt x="72" y="8240"/>
                    <a:pt x="0" y="8347"/>
                  </a:cubicBezTo>
                  <a:cubicBezTo>
                    <a:pt x="95" y="8264"/>
                    <a:pt x="179" y="8169"/>
                    <a:pt x="262" y="8073"/>
                  </a:cubicBezTo>
                  <a:cubicBezTo>
                    <a:pt x="441" y="7895"/>
                    <a:pt x="679" y="7633"/>
                    <a:pt x="965" y="7288"/>
                  </a:cubicBezTo>
                  <a:cubicBezTo>
                    <a:pt x="1703" y="6407"/>
                    <a:pt x="2369" y="5454"/>
                    <a:pt x="2953" y="4466"/>
                  </a:cubicBezTo>
                  <a:cubicBezTo>
                    <a:pt x="3536" y="3466"/>
                    <a:pt x="4048" y="2430"/>
                    <a:pt x="4477" y="1358"/>
                  </a:cubicBezTo>
                  <a:cubicBezTo>
                    <a:pt x="4644" y="942"/>
                    <a:pt x="4763" y="608"/>
                    <a:pt x="4834" y="370"/>
                  </a:cubicBezTo>
                  <a:cubicBezTo>
                    <a:pt x="4882" y="251"/>
                    <a:pt x="4917" y="132"/>
                    <a:pt x="49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0"/>
            <p:cNvSpPr/>
            <p:nvPr/>
          </p:nvSpPr>
          <p:spPr>
            <a:xfrm>
              <a:off x="6241850" y="2375425"/>
              <a:ext cx="84250" cy="475375"/>
            </a:xfrm>
            <a:custGeom>
              <a:rect b="b" l="l" r="r" t="t"/>
              <a:pathLst>
                <a:path extrusionOk="0" h="19015" w="3370">
                  <a:moveTo>
                    <a:pt x="12" y="0"/>
                  </a:moveTo>
                  <a:cubicBezTo>
                    <a:pt x="12" y="0"/>
                    <a:pt x="0" y="0"/>
                    <a:pt x="12" y="48"/>
                  </a:cubicBezTo>
                  <a:cubicBezTo>
                    <a:pt x="12" y="24"/>
                    <a:pt x="12" y="12"/>
                    <a:pt x="12" y="0"/>
                  </a:cubicBezTo>
                  <a:close/>
                  <a:moveTo>
                    <a:pt x="12" y="48"/>
                  </a:moveTo>
                  <a:lnTo>
                    <a:pt x="22" y="102"/>
                  </a:lnTo>
                  <a:lnTo>
                    <a:pt x="22" y="102"/>
                  </a:lnTo>
                  <a:cubicBezTo>
                    <a:pt x="20" y="82"/>
                    <a:pt x="17" y="64"/>
                    <a:pt x="12" y="48"/>
                  </a:cubicBezTo>
                  <a:close/>
                  <a:moveTo>
                    <a:pt x="22" y="102"/>
                  </a:moveTo>
                  <a:cubicBezTo>
                    <a:pt x="24" y="128"/>
                    <a:pt x="24" y="157"/>
                    <a:pt x="24" y="191"/>
                  </a:cubicBezTo>
                  <a:cubicBezTo>
                    <a:pt x="48" y="322"/>
                    <a:pt x="83" y="512"/>
                    <a:pt x="119" y="739"/>
                  </a:cubicBezTo>
                  <a:cubicBezTo>
                    <a:pt x="202" y="1239"/>
                    <a:pt x="322" y="1929"/>
                    <a:pt x="476" y="2786"/>
                  </a:cubicBezTo>
                  <a:cubicBezTo>
                    <a:pt x="798" y="4513"/>
                    <a:pt x="1226" y="6882"/>
                    <a:pt x="1703" y="9501"/>
                  </a:cubicBezTo>
                  <a:cubicBezTo>
                    <a:pt x="2191" y="12121"/>
                    <a:pt x="2619" y="14502"/>
                    <a:pt x="2905" y="16217"/>
                  </a:cubicBezTo>
                  <a:cubicBezTo>
                    <a:pt x="3060" y="17074"/>
                    <a:pt x="3167" y="17764"/>
                    <a:pt x="3250" y="18264"/>
                  </a:cubicBezTo>
                  <a:cubicBezTo>
                    <a:pt x="3286" y="18491"/>
                    <a:pt x="3322" y="18681"/>
                    <a:pt x="3346" y="18812"/>
                  </a:cubicBezTo>
                  <a:lnTo>
                    <a:pt x="3358" y="18884"/>
                  </a:lnTo>
                  <a:lnTo>
                    <a:pt x="3358" y="18812"/>
                  </a:lnTo>
                  <a:cubicBezTo>
                    <a:pt x="3334" y="18681"/>
                    <a:pt x="3322" y="18491"/>
                    <a:pt x="3286" y="18253"/>
                  </a:cubicBezTo>
                  <a:cubicBezTo>
                    <a:pt x="3203" y="17764"/>
                    <a:pt x="3108" y="17062"/>
                    <a:pt x="2965" y="16205"/>
                  </a:cubicBezTo>
                  <a:cubicBezTo>
                    <a:pt x="2691" y="14478"/>
                    <a:pt x="2274" y="12109"/>
                    <a:pt x="1798" y="9478"/>
                  </a:cubicBezTo>
                  <a:cubicBezTo>
                    <a:pt x="1310" y="6858"/>
                    <a:pt x="857" y="4489"/>
                    <a:pt x="536" y="2774"/>
                  </a:cubicBezTo>
                  <a:cubicBezTo>
                    <a:pt x="381" y="1917"/>
                    <a:pt x="238" y="1227"/>
                    <a:pt x="143" y="739"/>
                  </a:cubicBezTo>
                  <a:cubicBezTo>
                    <a:pt x="107" y="500"/>
                    <a:pt x="72" y="322"/>
                    <a:pt x="36" y="179"/>
                  </a:cubicBezTo>
                  <a:lnTo>
                    <a:pt x="22" y="102"/>
                  </a:lnTo>
                  <a:close/>
                  <a:moveTo>
                    <a:pt x="3358" y="18884"/>
                  </a:moveTo>
                  <a:lnTo>
                    <a:pt x="3358" y="18955"/>
                  </a:lnTo>
                  <a:cubicBezTo>
                    <a:pt x="3358" y="18991"/>
                    <a:pt x="3370" y="19003"/>
                    <a:pt x="3370" y="19015"/>
                  </a:cubicBezTo>
                  <a:lnTo>
                    <a:pt x="3370" y="18955"/>
                  </a:lnTo>
                  <a:lnTo>
                    <a:pt x="3358" y="1888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0"/>
            <p:cNvSpPr/>
            <p:nvPr/>
          </p:nvSpPr>
          <p:spPr>
            <a:xfrm>
              <a:off x="6834175" y="2401325"/>
              <a:ext cx="89025" cy="408400"/>
            </a:xfrm>
            <a:custGeom>
              <a:rect b="b" l="l" r="r" t="t"/>
              <a:pathLst>
                <a:path extrusionOk="0" h="16336" w="3561">
                  <a:moveTo>
                    <a:pt x="3560" y="0"/>
                  </a:moveTo>
                  <a:lnTo>
                    <a:pt x="3560" y="0"/>
                  </a:lnTo>
                  <a:cubicBezTo>
                    <a:pt x="3537" y="60"/>
                    <a:pt x="3513" y="107"/>
                    <a:pt x="3501" y="167"/>
                  </a:cubicBezTo>
                  <a:cubicBezTo>
                    <a:pt x="3465" y="286"/>
                    <a:pt x="3430" y="441"/>
                    <a:pt x="3370" y="643"/>
                  </a:cubicBezTo>
                  <a:cubicBezTo>
                    <a:pt x="3251" y="1060"/>
                    <a:pt x="3120" y="1655"/>
                    <a:pt x="2929" y="2381"/>
                  </a:cubicBezTo>
                  <a:cubicBezTo>
                    <a:pt x="2572" y="3846"/>
                    <a:pt x="2084" y="5882"/>
                    <a:pt x="1572" y="8132"/>
                  </a:cubicBezTo>
                  <a:cubicBezTo>
                    <a:pt x="1060" y="10382"/>
                    <a:pt x="643" y="12430"/>
                    <a:pt x="370" y="13919"/>
                  </a:cubicBezTo>
                  <a:cubicBezTo>
                    <a:pt x="239" y="14657"/>
                    <a:pt x="131" y="15264"/>
                    <a:pt x="72" y="15681"/>
                  </a:cubicBezTo>
                  <a:cubicBezTo>
                    <a:pt x="48" y="15883"/>
                    <a:pt x="24" y="16050"/>
                    <a:pt x="12" y="16169"/>
                  </a:cubicBezTo>
                  <a:cubicBezTo>
                    <a:pt x="1" y="16228"/>
                    <a:pt x="1" y="16276"/>
                    <a:pt x="12" y="16336"/>
                  </a:cubicBezTo>
                  <a:cubicBezTo>
                    <a:pt x="24" y="16288"/>
                    <a:pt x="36" y="16228"/>
                    <a:pt x="48" y="16169"/>
                  </a:cubicBezTo>
                  <a:cubicBezTo>
                    <a:pt x="72" y="16050"/>
                    <a:pt x="96" y="15895"/>
                    <a:pt x="131" y="15693"/>
                  </a:cubicBezTo>
                  <a:cubicBezTo>
                    <a:pt x="191" y="15276"/>
                    <a:pt x="310" y="14669"/>
                    <a:pt x="453" y="13930"/>
                  </a:cubicBezTo>
                  <a:cubicBezTo>
                    <a:pt x="751" y="12442"/>
                    <a:pt x="1179" y="10394"/>
                    <a:pt x="1691" y="8144"/>
                  </a:cubicBezTo>
                  <a:cubicBezTo>
                    <a:pt x="2203" y="5894"/>
                    <a:pt x="2668" y="3858"/>
                    <a:pt x="3013" y="2393"/>
                  </a:cubicBezTo>
                  <a:cubicBezTo>
                    <a:pt x="3191" y="1667"/>
                    <a:pt x="3322" y="1072"/>
                    <a:pt x="3418" y="643"/>
                  </a:cubicBezTo>
                  <a:cubicBezTo>
                    <a:pt x="3465" y="453"/>
                    <a:pt x="3501" y="286"/>
                    <a:pt x="3525" y="167"/>
                  </a:cubicBezTo>
                  <a:cubicBezTo>
                    <a:pt x="3549" y="119"/>
                    <a:pt x="3560" y="60"/>
                    <a:pt x="35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0"/>
            <p:cNvSpPr/>
            <p:nvPr/>
          </p:nvSpPr>
          <p:spPr>
            <a:xfrm>
              <a:off x="6375500" y="2171525"/>
              <a:ext cx="244975" cy="370900"/>
            </a:xfrm>
            <a:custGeom>
              <a:rect b="b" l="l" r="r" t="t"/>
              <a:pathLst>
                <a:path extrusionOk="0" h="14836" w="9799">
                  <a:moveTo>
                    <a:pt x="1822" y="1"/>
                  </a:moveTo>
                  <a:lnTo>
                    <a:pt x="1822" y="1"/>
                  </a:lnTo>
                  <a:cubicBezTo>
                    <a:pt x="1834" y="24"/>
                    <a:pt x="1845" y="48"/>
                    <a:pt x="1857" y="60"/>
                  </a:cubicBezTo>
                  <a:lnTo>
                    <a:pt x="1976" y="262"/>
                  </a:lnTo>
                  <a:lnTo>
                    <a:pt x="2417" y="1013"/>
                  </a:lnTo>
                  <a:lnTo>
                    <a:pt x="4084" y="3799"/>
                  </a:lnTo>
                  <a:lnTo>
                    <a:pt x="9672" y="13053"/>
                  </a:lnTo>
                  <a:lnTo>
                    <a:pt x="8787" y="14300"/>
                  </a:lnTo>
                  <a:lnTo>
                    <a:pt x="8552" y="14633"/>
                  </a:lnTo>
                  <a:lnTo>
                    <a:pt x="2524" y="4858"/>
                  </a:lnTo>
                  <a:lnTo>
                    <a:pt x="691" y="1894"/>
                  </a:lnTo>
                  <a:cubicBezTo>
                    <a:pt x="464" y="1548"/>
                    <a:pt x="298" y="1286"/>
                    <a:pt x="179" y="1096"/>
                  </a:cubicBezTo>
                  <a:lnTo>
                    <a:pt x="48" y="894"/>
                  </a:lnTo>
                  <a:cubicBezTo>
                    <a:pt x="36" y="870"/>
                    <a:pt x="12" y="846"/>
                    <a:pt x="0" y="822"/>
                  </a:cubicBezTo>
                  <a:lnTo>
                    <a:pt x="0" y="822"/>
                  </a:lnTo>
                  <a:cubicBezTo>
                    <a:pt x="12" y="846"/>
                    <a:pt x="24" y="870"/>
                    <a:pt x="36" y="894"/>
                  </a:cubicBezTo>
                  <a:lnTo>
                    <a:pt x="155" y="1108"/>
                  </a:lnTo>
                  <a:lnTo>
                    <a:pt x="643" y="1917"/>
                  </a:lnTo>
                  <a:lnTo>
                    <a:pt x="2453" y="4906"/>
                  </a:lnTo>
                  <a:lnTo>
                    <a:pt x="8501" y="14764"/>
                  </a:lnTo>
                  <a:lnTo>
                    <a:pt x="8549" y="14836"/>
                  </a:lnTo>
                  <a:lnTo>
                    <a:pt x="8596" y="14764"/>
                  </a:lnTo>
                  <a:lnTo>
                    <a:pt x="8882" y="14359"/>
                  </a:lnTo>
                  <a:lnTo>
                    <a:pt x="9787" y="13085"/>
                  </a:lnTo>
                  <a:lnTo>
                    <a:pt x="9799" y="13062"/>
                  </a:lnTo>
                  <a:lnTo>
                    <a:pt x="9787" y="13026"/>
                  </a:lnTo>
                  <a:lnTo>
                    <a:pt x="4143" y="3751"/>
                  </a:lnTo>
                  <a:cubicBezTo>
                    <a:pt x="3417" y="2596"/>
                    <a:pt x="2857" y="1632"/>
                    <a:pt x="2453" y="989"/>
                  </a:cubicBezTo>
                  <a:lnTo>
                    <a:pt x="1988" y="251"/>
                  </a:lnTo>
                  <a:cubicBezTo>
                    <a:pt x="1941" y="167"/>
                    <a:pt x="1905" y="108"/>
                    <a:pt x="1869" y="60"/>
                  </a:cubicBezTo>
                  <a:cubicBezTo>
                    <a:pt x="1857" y="36"/>
                    <a:pt x="1845" y="12"/>
                    <a:pt x="18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0"/>
            <p:cNvSpPr/>
            <p:nvPr/>
          </p:nvSpPr>
          <p:spPr>
            <a:xfrm>
              <a:off x="6592475" y="2163200"/>
              <a:ext cx="236950" cy="337250"/>
            </a:xfrm>
            <a:custGeom>
              <a:rect b="b" l="l" r="r" t="t"/>
              <a:pathLst>
                <a:path extrusionOk="0" h="13490" w="9478">
                  <a:moveTo>
                    <a:pt x="7704" y="0"/>
                  </a:moveTo>
                  <a:lnTo>
                    <a:pt x="7668" y="36"/>
                  </a:lnTo>
                  <a:cubicBezTo>
                    <a:pt x="7633" y="84"/>
                    <a:pt x="7597" y="143"/>
                    <a:pt x="7549" y="214"/>
                  </a:cubicBezTo>
                  <a:lnTo>
                    <a:pt x="7097" y="881"/>
                  </a:lnTo>
                  <a:lnTo>
                    <a:pt x="5466" y="3370"/>
                  </a:lnTo>
                  <a:cubicBezTo>
                    <a:pt x="4084" y="5489"/>
                    <a:pt x="2168" y="8430"/>
                    <a:pt x="24" y="11728"/>
                  </a:cubicBezTo>
                  <a:lnTo>
                    <a:pt x="1" y="11752"/>
                  </a:lnTo>
                  <a:lnTo>
                    <a:pt x="24" y="11787"/>
                  </a:lnTo>
                  <a:lnTo>
                    <a:pt x="775" y="13014"/>
                  </a:lnTo>
                  <a:lnTo>
                    <a:pt x="1013" y="13407"/>
                  </a:lnTo>
                  <a:lnTo>
                    <a:pt x="1060" y="13490"/>
                  </a:lnTo>
                  <a:lnTo>
                    <a:pt x="1108" y="13407"/>
                  </a:lnTo>
                  <a:cubicBezTo>
                    <a:pt x="2275" y="11680"/>
                    <a:pt x="3334" y="10013"/>
                    <a:pt x="4311" y="8501"/>
                  </a:cubicBezTo>
                  <a:cubicBezTo>
                    <a:pt x="5275" y="6989"/>
                    <a:pt x="6168" y="5644"/>
                    <a:pt x="6930" y="4525"/>
                  </a:cubicBezTo>
                  <a:cubicBezTo>
                    <a:pt x="7704" y="3405"/>
                    <a:pt x="8335" y="2524"/>
                    <a:pt x="8787" y="1905"/>
                  </a:cubicBezTo>
                  <a:lnTo>
                    <a:pt x="9299" y="1203"/>
                  </a:lnTo>
                  <a:cubicBezTo>
                    <a:pt x="9359" y="1131"/>
                    <a:pt x="9395" y="1072"/>
                    <a:pt x="9430" y="1024"/>
                  </a:cubicBezTo>
                  <a:lnTo>
                    <a:pt x="9478" y="965"/>
                  </a:lnTo>
                  <a:cubicBezTo>
                    <a:pt x="9476" y="963"/>
                    <a:pt x="9474" y="962"/>
                    <a:pt x="9472" y="962"/>
                  </a:cubicBezTo>
                  <a:cubicBezTo>
                    <a:pt x="9461" y="962"/>
                    <a:pt x="9448" y="985"/>
                    <a:pt x="9418" y="1024"/>
                  </a:cubicBezTo>
                  <a:lnTo>
                    <a:pt x="9276" y="1191"/>
                  </a:lnTo>
                  <a:lnTo>
                    <a:pt x="8752" y="1881"/>
                  </a:lnTo>
                  <a:cubicBezTo>
                    <a:pt x="8299" y="2489"/>
                    <a:pt x="7644" y="3370"/>
                    <a:pt x="6871" y="4477"/>
                  </a:cubicBezTo>
                  <a:cubicBezTo>
                    <a:pt x="6097" y="5584"/>
                    <a:pt x="5204" y="6930"/>
                    <a:pt x="4215" y="8442"/>
                  </a:cubicBezTo>
                  <a:cubicBezTo>
                    <a:pt x="3255" y="9930"/>
                    <a:pt x="2201" y="11568"/>
                    <a:pt x="1056" y="13265"/>
                  </a:cubicBezTo>
                  <a:lnTo>
                    <a:pt x="1056" y="13265"/>
                  </a:lnTo>
                  <a:lnTo>
                    <a:pt x="858" y="12954"/>
                  </a:lnTo>
                  <a:lnTo>
                    <a:pt x="127" y="11758"/>
                  </a:lnTo>
                  <a:lnTo>
                    <a:pt x="5525" y="3429"/>
                  </a:lnTo>
                  <a:lnTo>
                    <a:pt x="7132" y="917"/>
                  </a:lnTo>
                  <a:lnTo>
                    <a:pt x="7561" y="238"/>
                  </a:lnTo>
                  <a:lnTo>
                    <a:pt x="7668" y="60"/>
                  </a:lnTo>
                  <a:cubicBezTo>
                    <a:pt x="7704" y="24"/>
                    <a:pt x="7704" y="0"/>
                    <a:pt x="7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0"/>
            <p:cNvSpPr/>
            <p:nvPr/>
          </p:nvSpPr>
          <p:spPr>
            <a:xfrm>
              <a:off x="6337975" y="2681125"/>
              <a:ext cx="74150" cy="93875"/>
            </a:xfrm>
            <a:custGeom>
              <a:rect b="b" l="l" r="r" t="t"/>
              <a:pathLst>
                <a:path extrusionOk="0" h="3755" w="2966">
                  <a:moveTo>
                    <a:pt x="2011" y="1"/>
                  </a:moveTo>
                  <a:cubicBezTo>
                    <a:pt x="1344" y="1"/>
                    <a:pt x="704" y="351"/>
                    <a:pt x="358" y="964"/>
                  </a:cubicBezTo>
                  <a:cubicBezTo>
                    <a:pt x="1" y="1679"/>
                    <a:pt x="108" y="2536"/>
                    <a:pt x="620" y="3143"/>
                  </a:cubicBezTo>
                  <a:cubicBezTo>
                    <a:pt x="945" y="3483"/>
                    <a:pt x="1546" y="3755"/>
                    <a:pt x="2094" y="3755"/>
                  </a:cubicBezTo>
                  <a:cubicBezTo>
                    <a:pt x="2429" y="3755"/>
                    <a:pt x="2744" y="3653"/>
                    <a:pt x="2965" y="3405"/>
                  </a:cubicBezTo>
                  <a:lnTo>
                    <a:pt x="2763" y="155"/>
                  </a:lnTo>
                  <a:cubicBezTo>
                    <a:pt x="2518" y="50"/>
                    <a:pt x="2263" y="1"/>
                    <a:pt x="201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0"/>
            <p:cNvSpPr/>
            <p:nvPr/>
          </p:nvSpPr>
          <p:spPr>
            <a:xfrm>
              <a:off x="6340075" y="2680300"/>
              <a:ext cx="73250" cy="96025"/>
            </a:xfrm>
            <a:custGeom>
              <a:rect b="b" l="l" r="r" t="t"/>
              <a:pathLst>
                <a:path extrusionOk="0" h="3841" w="2930">
                  <a:moveTo>
                    <a:pt x="1931" y="1"/>
                  </a:moveTo>
                  <a:cubicBezTo>
                    <a:pt x="1654" y="1"/>
                    <a:pt x="1378" y="59"/>
                    <a:pt x="1119" y="176"/>
                  </a:cubicBezTo>
                  <a:cubicBezTo>
                    <a:pt x="869" y="295"/>
                    <a:pt x="643" y="462"/>
                    <a:pt x="464" y="664"/>
                  </a:cubicBezTo>
                  <a:cubicBezTo>
                    <a:pt x="250" y="914"/>
                    <a:pt x="119" y="1212"/>
                    <a:pt x="60" y="1521"/>
                  </a:cubicBezTo>
                  <a:cubicBezTo>
                    <a:pt x="0" y="1867"/>
                    <a:pt x="24" y="2224"/>
                    <a:pt x="143" y="2569"/>
                  </a:cubicBezTo>
                  <a:cubicBezTo>
                    <a:pt x="250" y="2926"/>
                    <a:pt x="488" y="3248"/>
                    <a:pt x="810" y="3450"/>
                  </a:cubicBezTo>
                  <a:cubicBezTo>
                    <a:pt x="1143" y="3676"/>
                    <a:pt x="1524" y="3807"/>
                    <a:pt x="1917" y="3831"/>
                  </a:cubicBezTo>
                  <a:cubicBezTo>
                    <a:pt x="1966" y="3837"/>
                    <a:pt x="2014" y="3840"/>
                    <a:pt x="2062" y="3840"/>
                  </a:cubicBezTo>
                  <a:cubicBezTo>
                    <a:pt x="2390" y="3840"/>
                    <a:pt x="2701" y="3701"/>
                    <a:pt x="2929" y="3462"/>
                  </a:cubicBezTo>
                  <a:lnTo>
                    <a:pt x="2929" y="3450"/>
                  </a:lnTo>
                  <a:lnTo>
                    <a:pt x="2929" y="3426"/>
                  </a:lnTo>
                  <a:cubicBezTo>
                    <a:pt x="2858" y="2474"/>
                    <a:pt x="2810" y="1664"/>
                    <a:pt x="2762" y="1081"/>
                  </a:cubicBezTo>
                  <a:lnTo>
                    <a:pt x="2715" y="414"/>
                  </a:lnTo>
                  <a:cubicBezTo>
                    <a:pt x="2715" y="343"/>
                    <a:pt x="2703" y="259"/>
                    <a:pt x="2679" y="188"/>
                  </a:cubicBezTo>
                  <a:lnTo>
                    <a:pt x="2679" y="188"/>
                  </a:lnTo>
                  <a:cubicBezTo>
                    <a:pt x="2691" y="271"/>
                    <a:pt x="2703" y="354"/>
                    <a:pt x="2715" y="438"/>
                  </a:cubicBezTo>
                  <a:cubicBezTo>
                    <a:pt x="2727" y="605"/>
                    <a:pt x="2750" y="831"/>
                    <a:pt x="2750" y="1105"/>
                  </a:cubicBezTo>
                  <a:cubicBezTo>
                    <a:pt x="2774" y="1681"/>
                    <a:pt x="2809" y="2478"/>
                    <a:pt x="2856" y="3404"/>
                  </a:cubicBezTo>
                  <a:lnTo>
                    <a:pt x="2856" y="3404"/>
                  </a:lnTo>
                  <a:cubicBezTo>
                    <a:pt x="2646" y="3613"/>
                    <a:pt x="2353" y="3730"/>
                    <a:pt x="2050" y="3730"/>
                  </a:cubicBezTo>
                  <a:cubicBezTo>
                    <a:pt x="2010" y="3730"/>
                    <a:pt x="1969" y="3728"/>
                    <a:pt x="1929" y="3724"/>
                  </a:cubicBezTo>
                  <a:cubicBezTo>
                    <a:pt x="1560" y="3688"/>
                    <a:pt x="1191" y="3569"/>
                    <a:pt x="881" y="3355"/>
                  </a:cubicBezTo>
                  <a:cubicBezTo>
                    <a:pt x="584" y="3164"/>
                    <a:pt x="357" y="2867"/>
                    <a:pt x="238" y="2521"/>
                  </a:cubicBezTo>
                  <a:cubicBezTo>
                    <a:pt x="131" y="2212"/>
                    <a:pt x="107" y="1867"/>
                    <a:pt x="167" y="1533"/>
                  </a:cubicBezTo>
                  <a:cubicBezTo>
                    <a:pt x="262" y="974"/>
                    <a:pt x="631" y="485"/>
                    <a:pt x="1155" y="247"/>
                  </a:cubicBezTo>
                  <a:cubicBezTo>
                    <a:pt x="1422" y="123"/>
                    <a:pt x="1708" y="58"/>
                    <a:pt x="1995" y="58"/>
                  </a:cubicBezTo>
                  <a:cubicBezTo>
                    <a:pt x="2092" y="58"/>
                    <a:pt x="2190" y="66"/>
                    <a:pt x="2286" y="81"/>
                  </a:cubicBezTo>
                  <a:cubicBezTo>
                    <a:pt x="2560" y="128"/>
                    <a:pt x="2691" y="188"/>
                    <a:pt x="2691" y="188"/>
                  </a:cubicBezTo>
                  <a:cubicBezTo>
                    <a:pt x="2572" y="116"/>
                    <a:pt x="2429" y="69"/>
                    <a:pt x="2286" y="33"/>
                  </a:cubicBezTo>
                  <a:cubicBezTo>
                    <a:pt x="2168" y="12"/>
                    <a:pt x="2049" y="1"/>
                    <a:pt x="19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a:off x="6377275" y="2107225"/>
              <a:ext cx="118200" cy="574200"/>
            </a:xfrm>
            <a:custGeom>
              <a:rect b="b" l="l" r="r" t="t"/>
              <a:pathLst>
                <a:path extrusionOk="0" h="22968" w="4728">
                  <a:moveTo>
                    <a:pt x="4727" y="1"/>
                  </a:moveTo>
                  <a:cubicBezTo>
                    <a:pt x="4727" y="1"/>
                    <a:pt x="4608" y="120"/>
                    <a:pt x="3370" y="1834"/>
                  </a:cubicBezTo>
                  <a:cubicBezTo>
                    <a:pt x="2072" y="3620"/>
                    <a:pt x="1251" y="6573"/>
                    <a:pt x="941" y="8395"/>
                  </a:cubicBezTo>
                  <a:cubicBezTo>
                    <a:pt x="620" y="10228"/>
                    <a:pt x="0" y="22968"/>
                    <a:pt x="0" y="22968"/>
                  </a:cubicBezTo>
                  <a:lnTo>
                    <a:pt x="1001" y="22968"/>
                  </a:lnTo>
                  <a:cubicBezTo>
                    <a:pt x="1001" y="22968"/>
                    <a:pt x="1477" y="11812"/>
                    <a:pt x="2167" y="8204"/>
                  </a:cubicBezTo>
                  <a:cubicBezTo>
                    <a:pt x="2632" y="5882"/>
                    <a:pt x="3465" y="3656"/>
                    <a:pt x="4644" y="1596"/>
                  </a:cubicBezTo>
                  <a:lnTo>
                    <a:pt x="472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0"/>
            <p:cNvSpPr/>
            <p:nvPr/>
          </p:nvSpPr>
          <p:spPr>
            <a:xfrm>
              <a:off x="6779700" y="2438225"/>
              <a:ext cx="79800" cy="303625"/>
            </a:xfrm>
            <a:custGeom>
              <a:rect b="b" l="l" r="r" t="t"/>
              <a:pathLst>
                <a:path extrusionOk="0" h="12145" w="3192">
                  <a:moveTo>
                    <a:pt x="1513" y="1"/>
                  </a:moveTo>
                  <a:lnTo>
                    <a:pt x="1513" y="1"/>
                  </a:lnTo>
                  <a:cubicBezTo>
                    <a:pt x="1382" y="2525"/>
                    <a:pt x="1227" y="5382"/>
                    <a:pt x="2132" y="7954"/>
                  </a:cubicBezTo>
                  <a:cubicBezTo>
                    <a:pt x="2180" y="8109"/>
                    <a:pt x="2239" y="8240"/>
                    <a:pt x="2299" y="8383"/>
                  </a:cubicBezTo>
                  <a:cubicBezTo>
                    <a:pt x="2418" y="8704"/>
                    <a:pt x="2525" y="9025"/>
                    <a:pt x="2620" y="9347"/>
                  </a:cubicBezTo>
                  <a:cubicBezTo>
                    <a:pt x="2739" y="9799"/>
                    <a:pt x="2727" y="10264"/>
                    <a:pt x="2596" y="10716"/>
                  </a:cubicBezTo>
                  <a:cubicBezTo>
                    <a:pt x="2406" y="11157"/>
                    <a:pt x="2025" y="11502"/>
                    <a:pt x="1560" y="11645"/>
                  </a:cubicBezTo>
                  <a:cubicBezTo>
                    <a:pt x="1384" y="11690"/>
                    <a:pt x="1203" y="11713"/>
                    <a:pt x="1022" y="11713"/>
                  </a:cubicBezTo>
                  <a:cubicBezTo>
                    <a:pt x="725" y="11713"/>
                    <a:pt x="429" y="11651"/>
                    <a:pt x="155" y="11526"/>
                  </a:cubicBezTo>
                  <a:lnTo>
                    <a:pt x="1" y="11931"/>
                  </a:lnTo>
                  <a:cubicBezTo>
                    <a:pt x="334" y="12073"/>
                    <a:pt x="691" y="12145"/>
                    <a:pt x="1048" y="12145"/>
                  </a:cubicBezTo>
                  <a:cubicBezTo>
                    <a:pt x="1263" y="12145"/>
                    <a:pt x="1477" y="12109"/>
                    <a:pt x="1691" y="12050"/>
                  </a:cubicBezTo>
                  <a:cubicBezTo>
                    <a:pt x="2287" y="11883"/>
                    <a:pt x="2775" y="11442"/>
                    <a:pt x="3001" y="10859"/>
                  </a:cubicBezTo>
                  <a:cubicBezTo>
                    <a:pt x="3180" y="10335"/>
                    <a:pt x="3192" y="9776"/>
                    <a:pt x="3037" y="9252"/>
                  </a:cubicBezTo>
                  <a:cubicBezTo>
                    <a:pt x="2953" y="8906"/>
                    <a:pt x="2834" y="8561"/>
                    <a:pt x="2703" y="8228"/>
                  </a:cubicBezTo>
                  <a:cubicBezTo>
                    <a:pt x="2644" y="8097"/>
                    <a:pt x="2596" y="7954"/>
                    <a:pt x="2537" y="7811"/>
                  </a:cubicBezTo>
                  <a:cubicBezTo>
                    <a:pt x="1656" y="5335"/>
                    <a:pt x="1810" y="2513"/>
                    <a:pt x="1953" y="24"/>
                  </a:cubicBezTo>
                  <a:lnTo>
                    <a:pt x="151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a:off x="6701125" y="2448650"/>
              <a:ext cx="164025" cy="297975"/>
            </a:xfrm>
            <a:custGeom>
              <a:rect b="b" l="l" r="r" t="t"/>
              <a:pathLst>
                <a:path extrusionOk="0" h="11919" w="6561">
                  <a:moveTo>
                    <a:pt x="405" y="0"/>
                  </a:moveTo>
                  <a:lnTo>
                    <a:pt x="0" y="167"/>
                  </a:lnTo>
                  <a:cubicBezTo>
                    <a:pt x="12" y="191"/>
                    <a:pt x="965" y="2429"/>
                    <a:pt x="1179" y="4096"/>
                  </a:cubicBezTo>
                  <a:cubicBezTo>
                    <a:pt x="1239" y="4560"/>
                    <a:pt x="1274" y="5215"/>
                    <a:pt x="1310" y="5906"/>
                  </a:cubicBezTo>
                  <a:cubicBezTo>
                    <a:pt x="1417" y="7835"/>
                    <a:pt x="1524" y="10025"/>
                    <a:pt x="2239" y="10906"/>
                  </a:cubicBezTo>
                  <a:cubicBezTo>
                    <a:pt x="2679" y="11525"/>
                    <a:pt x="3394" y="11906"/>
                    <a:pt x="4156" y="11918"/>
                  </a:cubicBezTo>
                  <a:cubicBezTo>
                    <a:pt x="4870" y="11918"/>
                    <a:pt x="5656" y="11597"/>
                    <a:pt x="6561" y="10942"/>
                  </a:cubicBezTo>
                  <a:lnTo>
                    <a:pt x="6299" y="10597"/>
                  </a:lnTo>
                  <a:cubicBezTo>
                    <a:pt x="5477" y="11197"/>
                    <a:pt x="4779" y="11494"/>
                    <a:pt x="4169" y="11494"/>
                  </a:cubicBezTo>
                  <a:cubicBezTo>
                    <a:pt x="3567" y="11494"/>
                    <a:pt x="3051" y="11206"/>
                    <a:pt x="2584" y="10633"/>
                  </a:cubicBezTo>
                  <a:cubicBezTo>
                    <a:pt x="1953" y="9859"/>
                    <a:pt x="1834" y="7656"/>
                    <a:pt x="1751" y="5882"/>
                  </a:cubicBezTo>
                  <a:cubicBezTo>
                    <a:pt x="1715" y="5191"/>
                    <a:pt x="1679" y="4525"/>
                    <a:pt x="1620" y="4036"/>
                  </a:cubicBezTo>
                  <a:cubicBezTo>
                    <a:pt x="1393" y="2310"/>
                    <a:pt x="441" y="96"/>
                    <a:pt x="40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a:off x="6843100" y="2698300"/>
              <a:ext cx="38125" cy="32400"/>
            </a:xfrm>
            <a:custGeom>
              <a:rect b="b" l="l" r="r" t="t"/>
              <a:pathLst>
                <a:path extrusionOk="0" h="1296" w="1525">
                  <a:moveTo>
                    <a:pt x="942" y="1"/>
                  </a:moveTo>
                  <a:cubicBezTo>
                    <a:pt x="922" y="1"/>
                    <a:pt x="902" y="2"/>
                    <a:pt x="882" y="4"/>
                  </a:cubicBezTo>
                  <a:cubicBezTo>
                    <a:pt x="656" y="39"/>
                    <a:pt x="453" y="170"/>
                    <a:pt x="322" y="361"/>
                  </a:cubicBezTo>
                  <a:cubicBezTo>
                    <a:pt x="191" y="551"/>
                    <a:pt x="84" y="766"/>
                    <a:pt x="1" y="980"/>
                  </a:cubicBezTo>
                  <a:lnTo>
                    <a:pt x="144" y="1278"/>
                  </a:lnTo>
                  <a:cubicBezTo>
                    <a:pt x="251" y="1289"/>
                    <a:pt x="358" y="1295"/>
                    <a:pt x="465" y="1295"/>
                  </a:cubicBezTo>
                  <a:cubicBezTo>
                    <a:pt x="572" y="1295"/>
                    <a:pt x="679" y="1289"/>
                    <a:pt x="787" y="1278"/>
                  </a:cubicBezTo>
                  <a:cubicBezTo>
                    <a:pt x="1001" y="1242"/>
                    <a:pt x="1203" y="1123"/>
                    <a:pt x="1334" y="956"/>
                  </a:cubicBezTo>
                  <a:cubicBezTo>
                    <a:pt x="1489" y="766"/>
                    <a:pt x="1525" y="527"/>
                    <a:pt x="1441" y="313"/>
                  </a:cubicBezTo>
                  <a:cubicBezTo>
                    <a:pt x="1354" y="117"/>
                    <a:pt x="1157" y="1"/>
                    <a:pt x="9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0"/>
            <p:cNvSpPr/>
            <p:nvPr/>
          </p:nvSpPr>
          <p:spPr>
            <a:xfrm>
              <a:off x="6677300" y="2102775"/>
              <a:ext cx="153625" cy="356300"/>
            </a:xfrm>
            <a:custGeom>
              <a:rect b="b" l="l" r="r" t="t"/>
              <a:pathLst>
                <a:path extrusionOk="0" h="14252" w="6145">
                  <a:moveTo>
                    <a:pt x="1513" y="0"/>
                  </a:moveTo>
                  <a:lnTo>
                    <a:pt x="1465" y="1286"/>
                  </a:lnTo>
                  <a:cubicBezTo>
                    <a:pt x="1942" y="1560"/>
                    <a:pt x="2227" y="2072"/>
                    <a:pt x="2215" y="2620"/>
                  </a:cubicBezTo>
                  <a:cubicBezTo>
                    <a:pt x="2180" y="3536"/>
                    <a:pt x="1489" y="5477"/>
                    <a:pt x="822" y="7144"/>
                  </a:cubicBezTo>
                  <a:cubicBezTo>
                    <a:pt x="263" y="8525"/>
                    <a:pt x="1" y="10001"/>
                    <a:pt x="84" y="11490"/>
                  </a:cubicBezTo>
                  <a:cubicBezTo>
                    <a:pt x="144" y="13395"/>
                    <a:pt x="882" y="14252"/>
                    <a:pt x="882" y="14252"/>
                  </a:cubicBezTo>
                  <a:lnTo>
                    <a:pt x="1787" y="13871"/>
                  </a:lnTo>
                  <a:cubicBezTo>
                    <a:pt x="1787" y="13871"/>
                    <a:pt x="1251" y="13204"/>
                    <a:pt x="1013" y="11371"/>
                  </a:cubicBezTo>
                  <a:cubicBezTo>
                    <a:pt x="834" y="9966"/>
                    <a:pt x="1251" y="8870"/>
                    <a:pt x="1608" y="7858"/>
                  </a:cubicBezTo>
                  <a:cubicBezTo>
                    <a:pt x="1787" y="7358"/>
                    <a:pt x="2049" y="6656"/>
                    <a:pt x="2299" y="5894"/>
                  </a:cubicBezTo>
                  <a:cubicBezTo>
                    <a:pt x="4001" y="8073"/>
                    <a:pt x="5025" y="10704"/>
                    <a:pt x="5240" y="13466"/>
                  </a:cubicBezTo>
                  <a:lnTo>
                    <a:pt x="6145" y="13466"/>
                  </a:lnTo>
                  <a:cubicBezTo>
                    <a:pt x="5954" y="10311"/>
                    <a:pt x="4716" y="7299"/>
                    <a:pt x="2620" y="4929"/>
                  </a:cubicBezTo>
                  <a:cubicBezTo>
                    <a:pt x="2847" y="4203"/>
                    <a:pt x="3013" y="3465"/>
                    <a:pt x="3120" y="2715"/>
                  </a:cubicBezTo>
                  <a:cubicBezTo>
                    <a:pt x="3311" y="1024"/>
                    <a:pt x="1513" y="0"/>
                    <a:pt x="1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a:off x="6054900" y="2708800"/>
              <a:ext cx="425100" cy="245400"/>
            </a:xfrm>
            <a:custGeom>
              <a:rect b="b" l="l" r="r" t="t"/>
              <a:pathLst>
                <a:path extrusionOk="0" h="9816" w="17004">
                  <a:moveTo>
                    <a:pt x="15336" y="0"/>
                  </a:moveTo>
                  <a:lnTo>
                    <a:pt x="6835" y="2429"/>
                  </a:lnTo>
                  <a:lnTo>
                    <a:pt x="1454" y="703"/>
                  </a:lnTo>
                  <a:lnTo>
                    <a:pt x="370" y="4834"/>
                  </a:lnTo>
                  <a:cubicBezTo>
                    <a:pt x="1" y="6180"/>
                    <a:pt x="370" y="7608"/>
                    <a:pt x="1334" y="8608"/>
                  </a:cubicBezTo>
                  <a:cubicBezTo>
                    <a:pt x="1394" y="8668"/>
                    <a:pt x="1442" y="8728"/>
                    <a:pt x="1513" y="8775"/>
                  </a:cubicBezTo>
                  <a:cubicBezTo>
                    <a:pt x="2275" y="9458"/>
                    <a:pt x="3248" y="9815"/>
                    <a:pt x="4237" y="9815"/>
                  </a:cubicBezTo>
                  <a:cubicBezTo>
                    <a:pt x="4747" y="9815"/>
                    <a:pt x="5261" y="9720"/>
                    <a:pt x="5752" y="9525"/>
                  </a:cubicBezTo>
                  <a:lnTo>
                    <a:pt x="17003" y="5072"/>
                  </a:lnTo>
                  <a:lnTo>
                    <a:pt x="15336"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a:off x="6321600" y="2525425"/>
              <a:ext cx="488775" cy="319450"/>
            </a:xfrm>
            <a:custGeom>
              <a:rect b="b" l="l" r="r" t="t"/>
              <a:pathLst>
                <a:path extrusionOk="0" h="12778" w="19551">
                  <a:moveTo>
                    <a:pt x="944" y="1"/>
                  </a:moveTo>
                  <a:cubicBezTo>
                    <a:pt x="418" y="1"/>
                    <a:pt x="1" y="425"/>
                    <a:pt x="1" y="954"/>
                  </a:cubicBezTo>
                  <a:cubicBezTo>
                    <a:pt x="1" y="1013"/>
                    <a:pt x="1" y="1073"/>
                    <a:pt x="13" y="1132"/>
                  </a:cubicBezTo>
                  <a:lnTo>
                    <a:pt x="2049" y="11991"/>
                  </a:lnTo>
                  <a:cubicBezTo>
                    <a:pt x="2129" y="12451"/>
                    <a:pt x="2532" y="12778"/>
                    <a:pt x="2989" y="12778"/>
                  </a:cubicBezTo>
                  <a:cubicBezTo>
                    <a:pt x="3005" y="12778"/>
                    <a:pt x="3021" y="12777"/>
                    <a:pt x="3037" y="12776"/>
                  </a:cubicBezTo>
                  <a:lnTo>
                    <a:pt x="18610" y="12181"/>
                  </a:lnTo>
                  <a:cubicBezTo>
                    <a:pt x="19134" y="12169"/>
                    <a:pt x="19551" y="11729"/>
                    <a:pt x="19539" y="11193"/>
                  </a:cubicBezTo>
                  <a:cubicBezTo>
                    <a:pt x="19539" y="11193"/>
                    <a:pt x="19539" y="11181"/>
                    <a:pt x="19539" y="11181"/>
                  </a:cubicBezTo>
                  <a:lnTo>
                    <a:pt x="19182" y="930"/>
                  </a:lnTo>
                  <a:cubicBezTo>
                    <a:pt x="19170" y="418"/>
                    <a:pt x="18741" y="1"/>
                    <a:pt x="18218" y="1"/>
                  </a:cubicBezTo>
                  <a:lnTo>
                    <a:pt x="965" y="1"/>
                  </a:lnTo>
                  <a:cubicBezTo>
                    <a:pt x="958" y="1"/>
                    <a:pt x="951" y="1"/>
                    <a:pt x="9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6321600" y="2525425"/>
              <a:ext cx="488775" cy="319450"/>
            </a:xfrm>
            <a:custGeom>
              <a:rect b="b" l="l" r="r" t="t"/>
              <a:pathLst>
                <a:path extrusionOk="0" h="12778" w="19551">
                  <a:moveTo>
                    <a:pt x="944" y="1"/>
                  </a:moveTo>
                  <a:cubicBezTo>
                    <a:pt x="418" y="1"/>
                    <a:pt x="1" y="425"/>
                    <a:pt x="1" y="954"/>
                  </a:cubicBezTo>
                  <a:cubicBezTo>
                    <a:pt x="1" y="1013"/>
                    <a:pt x="1" y="1073"/>
                    <a:pt x="13" y="1132"/>
                  </a:cubicBezTo>
                  <a:lnTo>
                    <a:pt x="2049" y="11991"/>
                  </a:lnTo>
                  <a:cubicBezTo>
                    <a:pt x="2129" y="12451"/>
                    <a:pt x="2532" y="12778"/>
                    <a:pt x="2989" y="12778"/>
                  </a:cubicBezTo>
                  <a:cubicBezTo>
                    <a:pt x="3005" y="12778"/>
                    <a:pt x="3021" y="12777"/>
                    <a:pt x="3037" y="12776"/>
                  </a:cubicBezTo>
                  <a:lnTo>
                    <a:pt x="18610" y="12181"/>
                  </a:lnTo>
                  <a:cubicBezTo>
                    <a:pt x="19134" y="12169"/>
                    <a:pt x="19551" y="11729"/>
                    <a:pt x="19539" y="11193"/>
                  </a:cubicBezTo>
                  <a:cubicBezTo>
                    <a:pt x="19539" y="11193"/>
                    <a:pt x="19539" y="11181"/>
                    <a:pt x="19539" y="11181"/>
                  </a:cubicBezTo>
                  <a:lnTo>
                    <a:pt x="19182" y="930"/>
                  </a:lnTo>
                  <a:cubicBezTo>
                    <a:pt x="19170" y="418"/>
                    <a:pt x="18741" y="1"/>
                    <a:pt x="18218" y="1"/>
                  </a:cubicBezTo>
                  <a:lnTo>
                    <a:pt x="965" y="1"/>
                  </a:lnTo>
                  <a:cubicBezTo>
                    <a:pt x="958" y="1"/>
                    <a:pt x="951"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6378750" y="2664450"/>
              <a:ext cx="368225" cy="213250"/>
            </a:xfrm>
            <a:custGeom>
              <a:rect b="b" l="l" r="r" t="t"/>
              <a:pathLst>
                <a:path extrusionOk="0" h="8530" w="14729">
                  <a:moveTo>
                    <a:pt x="14729" y="0"/>
                  </a:moveTo>
                  <a:cubicBezTo>
                    <a:pt x="14134" y="0"/>
                    <a:pt x="13598" y="369"/>
                    <a:pt x="13384" y="917"/>
                  </a:cubicBezTo>
                  <a:cubicBezTo>
                    <a:pt x="13157" y="1512"/>
                    <a:pt x="12824" y="2191"/>
                    <a:pt x="12455" y="2393"/>
                  </a:cubicBezTo>
                  <a:cubicBezTo>
                    <a:pt x="11983" y="2655"/>
                    <a:pt x="11259" y="2875"/>
                    <a:pt x="10657" y="2875"/>
                  </a:cubicBezTo>
                  <a:cubicBezTo>
                    <a:pt x="10410" y="2875"/>
                    <a:pt x="10183" y="2837"/>
                    <a:pt x="10002" y="2751"/>
                  </a:cubicBezTo>
                  <a:cubicBezTo>
                    <a:pt x="9427" y="2469"/>
                    <a:pt x="7198" y="469"/>
                    <a:pt x="6599" y="469"/>
                  </a:cubicBezTo>
                  <a:cubicBezTo>
                    <a:pt x="6565" y="469"/>
                    <a:pt x="6536" y="475"/>
                    <a:pt x="6514" y="488"/>
                  </a:cubicBezTo>
                  <a:cubicBezTo>
                    <a:pt x="6073" y="738"/>
                    <a:pt x="5716" y="1286"/>
                    <a:pt x="6145" y="1774"/>
                  </a:cubicBezTo>
                  <a:cubicBezTo>
                    <a:pt x="6573" y="2262"/>
                    <a:pt x="8835" y="3739"/>
                    <a:pt x="8407" y="4227"/>
                  </a:cubicBezTo>
                  <a:cubicBezTo>
                    <a:pt x="8362" y="4279"/>
                    <a:pt x="8271" y="4302"/>
                    <a:pt x="8141" y="4302"/>
                  </a:cubicBezTo>
                  <a:cubicBezTo>
                    <a:pt x="7080" y="4302"/>
                    <a:pt x="3479" y="2739"/>
                    <a:pt x="2579" y="2739"/>
                  </a:cubicBezTo>
                  <a:cubicBezTo>
                    <a:pt x="2534" y="2739"/>
                    <a:pt x="2496" y="2743"/>
                    <a:pt x="2466" y="2751"/>
                  </a:cubicBezTo>
                  <a:cubicBezTo>
                    <a:pt x="1727" y="2941"/>
                    <a:pt x="1299" y="3394"/>
                    <a:pt x="1727" y="3691"/>
                  </a:cubicBezTo>
                  <a:cubicBezTo>
                    <a:pt x="2156" y="3977"/>
                    <a:pt x="5406" y="5215"/>
                    <a:pt x="5585" y="5644"/>
                  </a:cubicBezTo>
                  <a:cubicBezTo>
                    <a:pt x="5585" y="5644"/>
                    <a:pt x="1645" y="4611"/>
                    <a:pt x="690" y="4611"/>
                  </a:cubicBezTo>
                  <a:cubicBezTo>
                    <a:pt x="579" y="4611"/>
                    <a:pt x="509" y="4625"/>
                    <a:pt x="489" y="4656"/>
                  </a:cubicBezTo>
                  <a:cubicBezTo>
                    <a:pt x="311" y="4965"/>
                    <a:pt x="1" y="5453"/>
                    <a:pt x="489" y="5644"/>
                  </a:cubicBezTo>
                  <a:cubicBezTo>
                    <a:pt x="977" y="5822"/>
                    <a:pt x="5216" y="6930"/>
                    <a:pt x="5585" y="7108"/>
                  </a:cubicBezTo>
                  <a:cubicBezTo>
                    <a:pt x="6192" y="7370"/>
                    <a:pt x="6823" y="7549"/>
                    <a:pt x="7478" y="7668"/>
                  </a:cubicBezTo>
                  <a:cubicBezTo>
                    <a:pt x="8145" y="7835"/>
                    <a:pt x="8800" y="8049"/>
                    <a:pt x="9455" y="8287"/>
                  </a:cubicBezTo>
                  <a:cubicBezTo>
                    <a:pt x="9917" y="8449"/>
                    <a:pt x="10400" y="8529"/>
                    <a:pt x="10883" y="8529"/>
                  </a:cubicBezTo>
                  <a:cubicBezTo>
                    <a:pt x="11433" y="8529"/>
                    <a:pt x="11983" y="8425"/>
                    <a:pt x="12503" y="8216"/>
                  </a:cubicBezTo>
                  <a:lnTo>
                    <a:pt x="13003" y="8013"/>
                  </a:lnTo>
                  <a:cubicBezTo>
                    <a:pt x="13776" y="7692"/>
                    <a:pt x="14265" y="6918"/>
                    <a:pt x="14205" y="6084"/>
                  </a:cubicBezTo>
                  <a:lnTo>
                    <a:pt x="14110" y="4406"/>
                  </a:lnTo>
                  <a:lnTo>
                    <a:pt x="14646" y="3024"/>
                  </a:lnTo>
                  <a:lnTo>
                    <a:pt x="14729"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a:off x="6648725" y="2766050"/>
              <a:ext cx="423575" cy="314850"/>
            </a:xfrm>
            <a:custGeom>
              <a:rect b="b" l="l" r="r" t="t"/>
              <a:pathLst>
                <a:path extrusionOk="0" h="12594" w="16943">
                  <a:moveTo>
                    <a:pt x="12626" y="1"/>
                  </a:moveTo>
                  <a:cubicBezTo>
                    <a:pt x="11152" y="1"/>
                    <a:pt x="9627" y="296"/>
                    <a:pt x="8383" y="1127"/>
                  </a:cubicBezTo>
                  <a:lnTo>
                    <a:pt x="9204" y="4461"/>
                  </a:lnTo>
                  <a:lnTo>
                    <a:pt x="3228" y="1568"/>
                  </a:lnTo>
                  <a:lnTo>
                    <a:pt x="1" y="4461"/>
                  </a:lnTo>
                  <a:cubicBezTo>
                    <a:pt x="1" y="4461"/>
                    <a:pt x="8954" y="12569"/>
                    <a:pt x="11967" y="12593"/>
                  </a:cubicBezTo>
                  <a:cubicBezTo>
                    <a:pt x="11978" y="12593"/>
                    <a:pt x="11990" y="12593"/>
                    <a:pt x="12001" y="12593"/>
                  </a:cubicBezTo>
                  <a:cubicBezTo>
                    <a:pt x="15159" y="12593"/>
                    <a:pt x="16942" y="9312"/>
                    <a:pt x="16598" y="7271"/>
                  </a:cubicBezTo>
                  <a:cubicBezTo>
                    <a:pt x="16420" y="6176"/>
                    <a:pt x="15955" y="461"/>
                    <a:pt x="15955" y="461"/>
                  </a:cubicBezTo>
                  <a:cubicBezTo>
                    <a:pt x="15002" y="198"/>
                    <a:pt x="13831" y="1"/>
                    <a:pt x="1262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0"/>
            <p:cNvSpPr/>
            <p:nvPr/>
          </p:nvSpPr>
          <p:spPr>
            <a:xfrm>
              <a:off x="6846675" y="2765325"/>
              <a:ext cx="243200" cy="40525"/>
            </a:xfrm>
            <a:custGeom>
              <a:rect b="b" l="l" r="r" t="t"/>
              <a:pathLst>
                <a:path extrusionOk="0" h="1621" w="9728">
                  <a:moveTo>
                    <a:pt x="4854" y="1"/>
                  </a:moveTo>
                  <a:cubicBezTo>
                    <a:pt x="4808" y="1"/>
                    <a:pt x="4762" y="1"/>
                    <a:pt x="4715" y="1"/>
                  </a:cubicBezTo>
                  <a:cubicBezTo>
                    <a:pt x="4049" y="13"/>
                    <a:pt x="3382" y="97"/>
                    <a:pt x="2727" y="228"/>
                  </a:cubicBezTo>
                  <a:cubicBezTo>
                    <a:pt x="2203" y="323"/>
                    <a:pt x="1679" y="490"/>
                    <a:pt x="1179" y="716"/>
                  </a:cubicBezTo>
                  <a:cubicBezTo>
                    <a:pt x="846" y="871"/>
                    <a:pt x="536" y="1073"/>
                    <a:pt x="263" y="1323"/>
                  </a:cubicBezTo>
                  <a:cubicBezTo>
                    <a:pt x="191" y="1383"/>
                    <a:pt x="120" y="1454"/>
                    <a:pt x="60" y="1537"/>
                  </a:cubicBezTo>
                  <a:cubicBezTo>
                    <a:pt x="36" y="1561"/>
                    <a:pt x="12" y="1585"/>
                    <a:pt x="1" y="1621"/>
                  </a:cubicBezTo>
                  <a:cubicBezTo>
                    <a:pt x="12" y="1621"/>
                    <a:pt x="96" y="1514"/>
                    <a:pt x="298" y="1347"/>
                  </a:cubicBezTo>
                  <a:cubicBezTo>
                    <a:pt x="572" y="1121"/>
                    <a:pt x="882" y="930"/>
                    <a:pt x="1215" y="787"/>
                  </a:cubicBezTo>
                  <a:cubicBezTo>
                    <a:pt x="1703" y="573"/>
                    <a:pt x="2227" y="418"/>
                    <a:pt x="2751" y="335"/>
                  </a:cubicBezTo>
                  <a:cubicBezTo>
                    <a:pt x="3406" y="204"/>
                    <a:pt x="4061" y="132"/>
                    <a:pt x="4715" y="109"/>
                  </a:cubicBezTo>
                  <a:cubicBezTo>
                    <a:pt x="4761" y="108"/>
                    <a:pt x="4807" y="108"/>
                    <a:pt x="4853" y="108"/>
                  </a:cubicBezTo>
                  <a:cubicBezTo>
                    <a:pt x="5999" y="108"/>
                    <a:pt x="7154" y="251"/>
                    <a:pt x="8275" y="525"/>
                  </a:cubicBezTo>
                  <a:cubicBezTo>
                    <a:pt x="8716" y="621"/>
                    <a:pt x="9085" y="716"/>
                    <a:pt x="9335" y="775"/>
                  </a:cubicBezTo>
                  <a:lnTo>
                    <a:pt x="9621" y="847"/>
                  </a:lnTo>
                  <a:cubicBezTo>
                    <a:pt x="9692" y="859"/>
                    <a:pt x="9728" y="859"/>
                    <a:pt x="9728" y="859"/>
                  </a:cubicBezTo>
                  <a:cubicBezTo>
                    <a:pt x="9692" y="847"/>
                    <a:pt x="9657" y="835"/>
                    <a:pt x="9633" y="823"/>
                  </a:cubicBezTo>
                  <a:lnTo>
                    <a:pt x="9347" y="728"/>
                  </a:lnTo>
                  <a:cubicBezTo>
                    <a:pt x="9097" y="656"/>
                    <a:pt x="8740" y="561"/>
                    <a:pt x="8287" y="442"/>
                  </a:cubicBezTo>
                  <a:cubicBezTo>
                    <a:pt x="7165" y="144"/>
                    <a:pt x="6010" y="1"/>
                    <a:pt x="48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0"/>
            <p:cNvSpPr/>
            <p:nvPr/>
          </p:nvSpPr>
          <p:spPr>
            <a:xfrm>
              <a:off x="6384425" y="1615050"/>
              <a:ext cx="356025" cy="648825"/>
            </a:xfrm>
            <a:custGeom>
              <a:rect b="b" l="l" r="r" t="t"/>
              <a:pathLst>
                <a:path extrusionOk="0" h="25953" w="14241">
                  <a:moveTo>
                    <a:pt x="4465" y="1"/>
                  </a:moveTo>
                  <a:cubicBezTo>
                    <a:pt x="2060" y="1"/>
                    <a:pt x="469" y="3033"/>
                    <a:pt x="298" y="5519"/>
                  </a:cubicBezTo>
                  <a:cubicBezTo>
                    <a:pt x="119" y="8401"/>
                    <a:pt x="0" y="11925"/>
                    <a:pt x="334" y="14080"/>
                  </a:cubicBezTo>
                  <a:cubicBezTo>
                    <a:pt x="1004" y="18358"/>
                    <a:pt x="4249" y="18970"/>
                    <a:pt x="4332" y="18974"/>
                  </a:cubicBezTo>
                  <a:lnTo>
                    <a:pt x="4332" y="18974"/>
                  </a:lnTo>
                  <a:cubicBezTo>
                    <a:pt x="4337" y="19303"/>
                    <a:pt x="4348" y="20016"/>
                    <a:pt x="4370" y="21450"/>
                  </a:cubicBezTo>
                  <a:cubicBezTo>
                    <a:pt x="4405" y="23760"/>
                    <a:pt x="4501" y="25331"/>
                    <a:pt x="7120" y="25950"/>
                  </a:cubicBezTo>
                  <a:cubicBezTo>
                    <a:pt x="7175" y="25952"/>
                    <a:pt x="7229" y="25952"/>
                    <a:pt x="7285" y="25952"/>
                  </a:cubicBezTo>
                  <a:cubicBezTo>
                    <a:pt x="9874" y="25952"/>
                    <a:pt x="13276" y="24590"/>
                    <a:pt x="13311" y="22224"/>
                  </a:cubicBezTo>
                  <a:lnTo>
                    <a:pt x="14216" y="3614"/>
                  </a:lnTo>
                  <a:cubicBezTo>
                    <a:pt x="14240" y="2829"/>
                    <a:pt x="13645" y="2150"/>
                    <a:pt x="12859" y="2067"/>
                  </a:cubicBezTo>
                  <a:lnTo>
                    <a:pt x="4786" y="19"/>
                  </a:lnTo>
                  <a:cubicBezTo>
                    <a:pt x="4678" y="7"/>
                    <a:pt x="4570" y="1"/>
                    <a:pt x="446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a:off x="6429650" y="1818175"/>
              <a:ext cx="28025" cy="26600"/>
            </a:xfrm>
            <a:custGeom>
              <a:rect b="b" l="l" r="r" t="t"/>
              <a:pathLst>
                <a:path extrusionOk="0" h="1064" w="1121">
                  <a:moveTo>
                    <a:pt x="539" y="0"/>
                  </a:moveTo>
                  <a:cubicBezTo>
                    <a:pt x="262" y="0"/>
                    <a:pt x="35" y="208"/>
                    <a:pt x="13" y="490"/>
                  </a:cubicBezTo>
                  <a:cubicBezTo>
                    <a:pt x="1" y="800"/>
                    <a:pt x="239" y="1050"/>
                    <a:pt x="537" y="1062"/>
                  </a:cubicBezTo>
                  <a:cubicBezTo>
                    <a:pt x="551" y="1063"/>
                    <a:pt x="565" y="1063"/>
                    <a:pt x="580" y="1063"/>
                  </a:cubicBezTo>
                  <a:cubicBezTo>
                    <a:pt x="859" y="1063"/>
                    <a:pt x="1097" y="845"/>
                    <a:pt x="1120" y="573"/>
                  </a:cubicBezTo>
                  <a:cubicBezTo>
                    <a:pt x="1120" y="561"/>
                    <a:pt x="1120" y="561"/>
                    <a:pt x="1120" y="561"/>
                  </a:cubicBezTo>
                  <a:cubicBezTo>
                    <a:pt x="1120" y="252"/>
                    <a:pt x="882" y="2"/>
                    <a:pt x="584" y="2"/>
                  </a:cubicBezTo>
                  <a:cubicBezTo>
                    <a:pt x="569" y="1"/>
                    <a:pt x="554" y="0"/>
                    <a:pt x="5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a:off x="6410325" y="1788125"/>
              <a:ext cx="56875" cy="14825"/>
            </a:xfrm>
            <a:custGeom>
              <a:rect b="b" l="l" r="r" t="t"/>
              <a:pathLst>
                <a:path extrusionOk="0" h="593" w="2275">
                  <a:moveTo>
                    <a:pt x="1060" y="0"/>
                  </a:moveTo>
                  <a:cubicBezTo>
                    <a:pt x="767" y="0"/>
                    <a:pt x="476" y="106"/>
                    <a:pt x="238" y="275"/>
                  </a:cubicBezTo>
                  <a:cubicBezTo>
                    <a:pt x="60" y="418"/>
                    <a:pt x="0" y="549"/>
                    <a:pt x="24" y="585"/>
                  </a:cubicBezTo>
                  <a:cubicBezTo>
                    <a:pt x="30" y="590"/>
                    <a:pt x="40" y="593"/>
                    <a:pt x="52" y="593"/>
                  </a:cubicBezTo>
                  <a:cubicBezTo>
                    <a:pt x="175" y="593"/>
                    <a:pt x="578" y="347"/>
                    <a:pt x="1119" y="347"/>
                  </a:cubicBezTo>
                  <a:cubicBezTo>
                    <a:pt x="1638" y="347"/>
                    <a:pt x="2039" y="590"/>
                    <a:pt x="2173" y="590"/>
                  </a:cubicBezTo>
                  <a:cubicBezTo>
                    <a:pt x="2193" y="590"/>
                    <a:pt x="2207" y="585"/>
                    <a:pt x="2215" y="573"/>
                  </a:cubicBezTo>
                  <a:cubicBezTo>
                    <a:pt x="2274" y="478"/>
                    <a:pt x="2179" y="406"/>
                    <a:pt x="1988" y="275"/>
                  </a:cubicBezTo>
                  <a:cubicBezTo>
                    <a:pt x="1726" y="97"/>
                    <a:pt x="1417" y="1"/>
                    <a:pt x="1107" y="1"/>
                  </a:cubicBezTo>
                  <a:cubicBezTo>
                    <a:pt x="1092" y="1"/>
                    <a:pt x="1076" y="0"/>
                    <a:pt x="10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a:off x="6572525" y="1824125"/>
              <a:ext cx="27725" cy="26600"/>
            </a:xfrm>
            <a:custGeom>
              <a:rect b="b" l="l" r="r" t="t"/>
              <a:pathLst>
                <a:path extrusionOk="0" h="1064" w="1109">
                  <a:moveTo>
                    <a:pt x="529" y="0"/>
                  </a:moveTo>
                  <a:cubicBezTo>
                    <a:pt x="261" y="0"/>
                    <a:pt x="24" y="208"/>
                    <a:pt x="1" y="490"/>
                  </a:cubicBezTo>
                  <a:cubicBezTo>
                    <a:pt x="1" y="490"/>
                    <a:pt x="1" y="502"/>
                    <a:pt x="1" y="502"/>
                  </a:cubicBezTo>
                  <a:cubicBezTo>
                    <a:pt x="1" y="800"/>
                    <a:pt x="239" y="1050"/>
                    <a:pt x="537" y="1062"/>
                  </a:cubicBezTo>
                  <a:cubicBezTo>
                    <a:pt x="552" y="1063"/>
                    <a:pt x="567" y="1063"/>
                    <a:pt x="582" y="1063"/>
                  </a:cubicBezTo>
                  <a:cubicBezTo>
                    <a:pt x="859" y="1063"/>
                    <a:pt x="1086" y="856"/>
                    <a:pt x="1108" y="573"/>
                  </a:cubicBezTo>
                  <a:cubicBezTo>
                    <a:pt x="1108" y="573"/>
                    <a:pt x="1108" y="573"/>
                    <a:pt x="1108" y="562"/>
                  </a:cubicBezTo>
                  <a:cubicBezTo>
                    <a:pt x="1108" y="264"/>
                    <a:pt x="882" y="14"/>
                    <a:pt x="572" y="2"/>
                  </a:cubicBezTo>
                  <a:cubicBezTo>
                    <a:pt x="558" y="1"/>
                    <a:pt x="543" y="0"/>
                    <a:pt x="5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p:nvPr/>
          </p:nvSpPr>
          <p:spPr>
            <a:xfrm>
              <a:off x="6558250" y="1788150"/>
              <a:ext cx="57175" cy="14800"/>
            </a:xfrm>
            <a:custGeom>
              <a:rect b="b" l="l" r="r" t="t"/>
              <a:pathLst>
                <a:path extrusionOk="0" h="592" w="2287">
                  <a:moveTo>
                    <a:pt x="1108" y="0"/>
                  </a:moveTo>
                  <a:cubicBezTo>
                    <a:pt x="798" y="0"/>
                    <a:pt x="500" y="96"/>
                    <a:pt x="239" y="274"/>
                  </a:cubicBezTo>
                  <a:cubicBezTo>
                    <a:pt x="60" y="417"/>
                    <a:pt x="0" y="548"/>
                    <a:pt x="36" y="584"/>
                  </a:cubicBezTo>
                  <a:cubicBezTo>
                    <a:pt x="42" y="589"/>
                    <a:pt x="50" y="592"/>
                    <a:pt x="61" y="592"/>
                  </a:cubicBezTo>
                  <a:cubicBezTo>
                    <a:pt x="175" y="592"/>
                    <a:pt x="578" y="346"/>
                    <a:pt x="1120" y="346"/>
                  </a:cubicBezTo>
                  <a:cubicBezTo>
                    <a:pt x="1651" y="346"/>
                    <a:pt x="2059" y="583"/>
                    <a:pt x="2183" y="583"/>
                  </a:cubicBezTo>
                  <a:cubicBezTo>
                    <a:pt x="2198" y="583"/>
                    <a:pt x="2209" y="579"/>
                    <a:pt x="2215" y="572"/>
                  </a:cubicBezTo>
                  <a:cubicBezTo>
                    <a:pt x="2286" y="500"/>
                    <a:pt x="2179" y="405"/>
                    <a:pt x="1989" y="274"/>
                  </a:cubicBezTo>
                  <a:cubicBezTo>
                    <a:pt x="1727" y="96"/>
                    <a:pt x="1429" y="0"/>
                    <a:pt x="1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a:off x="6465075" y="1788125"/>
              <a:ext cx="47350" cy="125100"/>
            </a:xfrm>
            <a:custGeom>
              <a:rect b="b" l="l" r="r" t="t"/>
              <a:pathLst>
                <a:path extrusionOk="0" h="5004" w="1894">
                  <a:moveTo>
                    <a:pt x="1819" y="1"/>
                  </a:moveTo>
                  <a:cubicBezTo>
                    <a:pt x="1736" y="1"/>
                    <a:pt x="1171" y="1309"/>
                    <a:pt x="560" y="2942"/>
                  </a:cubicBezTo>
                  <a:lnTo>
                    <a:pt x="132" y="4109"/>
                  </a:lnTo>
                  <a:cubicBezTo>
                    <a:pt x="25" y="4299"/>
                    <a:pt x="1" y="4502"/>
                    <a:pt x="48" y="4704"/>
                  </a:cubicBezTo>
                  <a:cubicBezTo>
                    <a:pt x="96" y="4823"/>
                    <a:pt x="179" y="4907"/>
                    <a:pt x="298" y="4931"/>
                  </a:cubicBezTo>
                  <a:cubicBezTo>
                    <a:pt x="382" y="4954"/>
                    <a:pt x="465" y="4966"/>
                    <a:pt x="548" y="4966"/>
                  </a:cubicBezTo>
                  <a:cubicBezTo>
                    <a:pt x="727" y="4992"/>
                    <a:pt x="902" y="5004"/>
                    <a:pt x="1078" y="5004"/>
                  </a:cubicBezTo>
                  <a:cubicBezTo>
                    <a:pt x="1230" y="5004"/>
                    <a:pt x="1382" y="4995"/>
                    <a:pt x="1537" y="4978"/>
                  </a:cubicBezTo>
                  <a:cubicBezTo>
                    <a:pt x="1215" y="4871"/>
                    <a:pt x="894" y="4811"/>
                    <a:pt x="572" y="4800"/>
                  </a:cubicBezTo>
                  <a:cubicBezTo>
                    <a:pt x="417" y="4776"/>
                    <a:pt x="275" y="4752"/>
                    <a:pt x="251" y="4645"/>
                  </a:cubicBezTo>
                  <a:cubicBezTo>
                    <a:pt x="227" y="4490"/>
                    <a:pt x="275" y="4323"/>
                    <a:pt x="346" y="4192"/>
                  </a:cubicBezTo>
                  <a:lnTo>
                    <a:pt x="798" y="3026"/>
                  </a:lnTo>
                  <a:cubicBezTo>
                    <a:pt x="1441" y="1382"/>
                    <a:pt x="1894" y="25"/>
                    <a:pt x="1822" y="1"/>
                  </a:cubicBezTo>
                  <a:cubicBezTo>
                    <a:pt x="1821" y="1"/>
                    <a:pt x="1820" y="1"/>
                    <a:pt x="18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a:off x="6492775" y="2050675"/>
              <a:ext cx="144675" cy="67075"/>
            </a:xfrm>
            <a:custGeom>
              <a:rect b="b" l="l" r="r" t="t"/>
              <a:pathLst>
                <a:path extrusionOk="0" h="2683" w="5787">
                  <a:moveTo>
                    <a:pt x="5786" y="1"/>
                  </a:moveTo>
                  <a:lnTo>
                    <a:pt x="5786" y="1"/>
                  </a:lnTo>
                  <a:cubicBezTo>
                    <a:pt x="4091" y="1004"/>
                    <a:pt x="2150" y="1538"/>
                    <a:pt x="190" y="1538"/>
                  </a:cubicBezTo>
                  <a:cubicBezTo>
                    <a:pt x="127" y="1538"/>
                    <a:pt x="63" y="1538"/>
                    <a:pt x="0" y="1537"/>
                  </a:cubicBezTo>
                  <a:lnTo>
                    <a:pt x="0" y="2644"/>
                  </a:lnTo>
                  <a:cubicBezTo>
                    <a:pt x="275" y="2670"/>
                    <a:pt x="538" y="2683"/>
                    <a:pt x="790" y="2683"/>
                  </a:cubicBezTo>
                  <a:cubicBezTo>
                    <a:pt x="4492" y="2683"/>
                    <a:pt x="5786" y="1"/>
                    <a:pt x="5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a:off x="6502875" y="1929775"/>
              <a:ext cx="51825" cy="45225"/>
            </a:xfrm>
            <a:custGeom>
              <a:rect b="b" l="l" r="r" t="t"/>
              <a:pathLst>
                <a:path extrusionOk="0" h="1809" w="2073">
                  <a:moveTo>
                    <a:pt x="1325" y="0"/>
                  </a:moveTo>
                  <a:cubicBezTo>
                    <a:pt x="1304" y="0"/>
                    <a:pt x="1284" y="1"/>
                    <a:pt x="1263" y="3"/>
                  </a:cubicBezTo>
                  <a:cubicBezTo>
                    <a:pt x="787" y="62"/>
                    <a:pt x="370" y="348"/>
                    <a:pt x="120" y="753"/>
                  </a:cubicBezTo>
                  <a:lnTo>
                    <a:pt x="84" y="789"/>
                  </a:lnTo>
                  <a:cubicBezTo>
                    <a:pt x="13" y="872"/>
                    <a:pt x="1" y="991"/>
                    <a:pt x="37" y="1110"/>
                  </a:cubicBezTo>
                  <a:cubicBezTo>
                    <a:pt x="72" y="1193"/>
                    <a:pt x="120" y="1265"/>
                    <a:pt x="191" y="1324"/>
                  </a:cubicBezTo>
                  <a:cubicBezTo>
                    <a:pt x="382" y="1551"/>
                    <a:pt x="644" y="1717"/>
                    <a:pt x="941" y="1801"/>
                  </a:cubicBezTo>
                  <a:cubicBezTo>
                    <a:pt x="982" y="1806"/>
                    <a:pt x="1022" y="1809"/>
                    <a:pt x="1063" y="1809"/>
                  </a:cubicBezTo>
                  <a:cubicBezTo>
                    <a:pt x="1377" y="1809"/>
                    <a:pt x="1676" y="1646"/>
                    <a:pt x="1834" y="1372"/>
                  </a:cubicBezTo>
                  <a:cubicBezTo>
                    <a:pt x="2037" y="1074"/>
                    <a:pt x="2073" y="705"/>
                    <a:pt x="1930" y="372"/>
                  </a:cubicBezTo>
                  <a:cubicBezTo>
                    <a:pt x="1819" y="140"/>
                    <a:pt x="1586" y="0"/>
                    <a:pt x="1325"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a:off x="6499600" y="1922675"/>
              <a:ext cx="50625" cy="42925"/>
            </a:xfrm>
            <a:custGeom>
              <a:rect b="b" l="l" r="r" t="t"/>
              <a:pathLst>
                <a:path extrusionOk="0" h="1717" w="2025">
                  <a:moveTo>
                    <a:pt x="1906" y="1"/>
                  </a:moveTo>
                  <a:cubicBezTo>
                    <a:pt x="1811" y="1"/>
                    <a:pt x="1811" y="644"/>
                    <a:pt x="1263" y="1108"/>
                  </a:cubicBezTo>
                  <a:cubicBezTo>
                    <a:pt x="727" y="1573"/>
                    <a:pt x="13" y="1489"/>
                    <a:pt x="13" y="1584"/>
                  </a:cubicBezTo>
                  <a:cubicBezTo>
                    <a:pt x="1" y="1680"/>
                    <a:pt x="168" y="1715"/>
                    <a:pt x="453" y="1715"/>
                  </a:cubicBezTo>
                  <a:cubicBezTo>
                    <a:pt x="469" y="1716"/>
                    <a:pt x="485" y="1716"/>
                    <a:pt x="501" y="1716"/>
                  </a:cubicBezTo>
                  <a:cubicBezTo>
                    <a:pt x="865" y="1716"/>
                    <a:pt x="1216" y="1586"/>
                    <a:pt x="1501" y="1358"/>
                  </a:cubicBezTo>
                  <a:cubicBezTo>
                    <a:pt x="1787" y="1132"/>
                    <a:pt x="1965" y="799"/>
                    <a:pt x="2013" y="441"/>
                  </a:cubicBezTo>
                  <a:cubicBezTo>
                    <a:pt x="2025" y="168"/>
                    <a:pt x="1954" y="1"/>
                    <a:pt x="1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a:off x="6549925" y="1754025"/>
              <a:ext cx="70250" cy="16950"/>
            </a:xfrm>
            <a:custGeom>
              <a:rect b="b" l="l" r="r" t="t"/>
              <a:pathLst>
                <a:path extrusionOk="0" h="678" w="2810">
                  <a:moveTo>
                    <a:pt x="1386" y="0"/>
                  </a:moveTo>
                  <a:cubicBezTo>
                    <a:pt x="1040" y="0"/>
                    <a:pt x="693" y="78"/>
                    <a:pt x="369" y="234"/>
                  </a:cubicBezTo>
                  <a:cubicBezTo>
                    <a:pt x="107" y="353"/>
                    <a:pt x="0" y="496"/>
                    <a:pt x="48" y="568"/>
                  </a:cubicBezTo>
                  <a:cubicBezTo>
                    <a:pt x="75" y="626"/>
                    <a:pt x="175" y="644"/>
                    <a:pt x="327" y="644"/>
                  </a:cubicBezTo>
                  <a:cubicBezTo>
                    <a:pt x="559" y="644"/>
                    <a:pt x="913" y="603"/>
                    <a:pt x="1312" y="603"/>
                  </a:cubicBezTo>
                  <a:cubicBezTo>
                    <a:pt x="1342" y="603"/>
                    <a:pt x="1374" y="603"/>
                    <a:pt x="1405" y="603"/>
                  </a:cubicBezTo>
                  <a:cubicBezTo>
                    <a:pt x="1862" y="619"/>
                    <a:pt x="2261" y="678"/>
                    <a:pt x="2511" y="678"/>
                  </a:cubicBezTo>
                  <a:cubicBezTo>
                    <a:pt x="2651" y="678"/>
                    <a:pt x="2744" y="659"/>
                    <a:pt x="2774" y="603"/>
                  </a:cubicBezTo>
                  <a:cubicBezTo>
                    <a:pt x="2810" y="532"/>
                    <a:pt x="2703" y="389"/>
                    <a:pt x="2453" y="258"/>
                  </a:cubicBezTo>
                  <a:cubicBezTo>
                    <a:pt x="2116" y="87"/>
                    <a:pt x="1752" y="0"/>
                    <a:pt x="1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a:off x="6410900" y="1762825"/>
              <a:ext cx="65525" cy="16675"/>
            </a:xfrm>
            <a:custGeom>
              <a:rect b="b" l="l" r="r" t="t"/>
              <a:pathLst>
                <a:path extrusionOk="0" h="667" w="2621">
                  <a:moveTo>
                    <a:pt x="1354" y="0"/>
                  </a:moveTo>
                  <a:cubicBezTo>
                    <a:pt x="1332" y="0"/>
                    <a:pt x="1309" y="1"/>
                    <a:pt x="1287" y="1"/>
                  </a:cubicBezTo>
                  <a:cubicBezTo>
                    <a:pt x="941" y="13"/>
                    <a:pt x="596" y="108"/>
                    <a:pt x="287" y="287"/>
                  </a:cubicBezTo>
                  <a:cubicBezTo>
                    <a:pt x="72" y="394"/>
                    <a:pt x="1" y="537"/>
                    <a:pt x="60" y="609"/>
                  </a:cubicBezTo>
                  <a:cubicBezTo>
                    <a:pt x="104" y="652"/>
                    <a:pt x="190" y="667"/>
                    <a:pt x="308" y="667"/>
                  </a:cubicBezTo>
                  <a:cubicBezTo>
                    <a:pt x="543" y="667"/>
                    <a:pt x="906" y="609"/>
                    <a:pt x="1311" y="609"/>
                  </a:cubicBezTo>
                  <a:cubicBezTo>
                    <a:pt x="1644" y="609"/>
                    <a:pt x="1950" y="633"/>
                    <a:pt x="2179" y="633"/>
                  </a:cubicBezTo>
                  <a:cubicBezTo>
                    <a:pt x="2376" y="633"/>
                    <a:pt x="2518" y="615"/>
                    <a:pt x="2573" y="549"/>
                  </a:cubicBezTo>
                  <a:cubicBezTo>
                    <a:pt x="2620" y="478"/>
                    <a:pt x="2537" y="347"/>
                    <a:pt x="2311" y="228"/>
                  </a:cubicBezTo>
                  <a:cubicBezTo>
                    <a:pt x="2021" y="83"/>
                    <a:pt x="1689" y="0"/>
                    <a:pt x="13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6725525" y="1928850"/>
              <a:ext cx="57175" cy="103100"/>
            </a:xfrm>
            <a:custGeom>
              <a:rect b="b" l="l" r="r" t="t"/>
              <a:pathLst>
                <a:path extrusionOk="0" h="4124" w="2287">
                  <a:moveTo>
                    <a:pt x="1469" y="2034"/>
                  </a:moveTo>
                  <a:cubicBezTo>
                    <a:pt x="1512" y="2034"/>
                    <a:pt x="1556" y="2044"/>
                    <a:pt x="1596" y="2064"/>
                  </a:cubicBezTo>
                  <a:cubicBezTo>
                    <a:pt x="1691" y="2111"/>
                    <a:pt x="1739" y="2219"/>
                    <a:pt x="1727" y="2314"/>
                  </a:cubicBezTo>
                  <a:cubicBezTo>
                    <a:pt x="1684" y="2412"/>
                    <a:pt x="1600" y="2470"/>
                    <a:pt x="1504" y="2470"/>
                  </a:cubicBezTo>
                  <a:cubicBezTo>
                    <a:pt x="1495" y="2470"/>
                    <a:pt x="1486" y="2470"/>
                    <a:pt x="1477" y="2469"/>
                  </a:cubicBezTo>
                  <a:cubicBezTo>
                    <a:pt x="1358" y="2469"/>
                    <a:pt x="1251" y="2445"/>
                    <a:pt x="1156" y="2397"/>
                  </a:cubicBezTo>
                  <a:cubicBezTo>
                    <a:pt x="1121" y="2386"/>
                    <a:pt x="1088" y="2373"/>
                    <a:pt x="1054" y="2358"/>
                  </a:cubicBezTo>
                  <a:lnTo>
                    <a:pt x="1054" y="2358"/>
                  </a:lnTo>
                  <a:cubicBezTo>
                    <a:pt x="1111" y="2250"/>
                    <a:pt x="1195" y="2157"/>
                    <a:pt x="1299" y="2088"/>
                  </a:cubicBezTo>
                  <a:cubicBezTo>
                    <a:pt x="1347" y="2053"/>
                    <a:pt x="1408" y="2034"/>
                    <a:pt x="1469" y="2034"/>
                  </a:cubicBezTo>
                  <a:close/>
                  <a:moveTo>
                    <a:pt x="296" y="1"/>
                  </a:moveTo>
                  <a:cubicBezTo>
                    <a:pt x="290" y="1"/>
                    <a:pt x="270" y="24"/>
                    <a:pt x="251" y="64"/>
                  </a:cubicBezTo>
                  <a:cubicBezTo>
                    <a:pt x="215" y="123"/>
                    <a:pt x="179" y="183"/>
                    <a:pt x="156" y="254"/>
                  </a:cubicBezTo>
                  <a:cubicBezTo>
                    <a:pt x="48" y="504"/>
                    <a:pt x="1" y="766"/>
                    <a:pt x="25" y="1040"/>
                  </a:cubicBezTo>
                  <a:cubicBezTo>
                    <a:pt x="60" y="1445"/>
                    <a:pt x="239" y="1826"/>
                    <a:pt x="525" y="2111"/>
                  </a:cubicBezTo>
                  <a:cubicBezTo>
                    <a:pt x="642" y="2229"/>
                    <a:pt x="777" y="2329"/>
                    <a:pt x="926" y="2406"/>
                  </a:cubicBezTo>
                  <a:lnTo>
                    <a:pt x="926" y="2406"/>
                  </a:lnTo>
                  <a:cubicBezTo>
                    <a:pt x="905" y="2465"/>
                    <a:pt x="891" y="2525"/>
                    <a:pt x="882" y="2588"/>
                  </a:cubicBezTo>
                  <a:cubicBezTo>
                    <a:pt x="846" y="2992"/>
                    <a:pt x="1001" y="3397"/>
                    <a:pt x="1310" y="3671"/>
                  </a:cubicBezTo>
                  <a:cubicBezTo>
                    <a:pt x="1513" y="3850"/>
                    <a:pt x="1751" y="3981"/>
                    <a:pt x="2001" y="4064"/>
                  </a:cubicBezTo>
                  <a:cubicBezTo>
                    <a:pt x="2072" y="4088"/>
                    <a:pt x="2144" y="4112"/>
                    <a:pt x="2215" y="4124"/>
                  </a:cubicBezTo>
                  <a:lnTo>
                    <a:pt x="2287" y="4124"/>
                  </a:lnTo>
                  <a:cubicBezTo>
                    <a:pt x="2287" y="4112"/>
                    <a:pt x="2191" y="4088"/>
                    <a:pt x="1989" y="4040"/>
                  </a:cubicBezTo>
                  <a:cubicBezTo>
                    <a:pt x="1763" y="3945"/>
                    <a:pt x="1537" y="3802"/>
                    <a:pt x="1346" y="3635"/>
                  </a:cubicBezTo>
                  <a:cubicBezTo>
                    <a:pt x="1227" y="3516"/>
                    <a:pt x="1120" y="3362"/>
                    <a:pt x="1048" y="3207"/>
                  </a:cubicBezTo>
                  <a:cubicBezTo>
                    <a:pt x="977" y="3016"/>
                    <a:pt x="941" y="2814"/>
                    <a:pt x="977" y="2611"/>
                  </a:cubicBezTo>
                  <a:cubicBezTo>
                    <a:pt x="983" y="2556"/>
                    <a:pt x="996" y="2501"/>
                    <a:pt x="1015" y="2449"/>
                  </a:cubicBezTo>
                  <a:lnTo>
                    <a:pt x="1015" y="2449"/>
                  </a:lnTo>
                  <a:cubicBezTo>
                    <a:pt x="1049" y="2465"/>
                    <a:pt x="1084" y="2479"/>
                    <a:pt x="1120" y="2492"/>
                  </a:cubicBezTo>
                  <a:cubicBezTo>
                    <a:pt x="1227" y="2552"/>
                    <a:pt x="1358" y="2576"/>
                    <a:pt x="1489" y="2576"/>
                  </a:cubicBezTo>
                  <a:cubicBezTo>
                    <a:pt x="1560" y="2576"/>
                    <a:pt x="1632" y="2552"/>
                    <a:pt x="1691" y="2516"/>
                  </a:cubicBezTo>
                  <a:cubicBezTo>
                    <a:pt x="1763" y="2480"/>
                    <a:pt x="1810" y="2421"/>
                    <a:pt x="1834" y="2350"/>
                  </a:cubicBezTo>
                  <a:cubicBezTo>
                    <a:pt x="1882" y="2195"/>
                    <a:pt x="1799" y="2040"/>
                    <a:pt x="1656" y="1980"/>
                  </a:cubicBezTo>
                  <a:cubicBezTo>
                    <a:pt x="1596" y="1945"/>
                    <a:pt x="1528" y="1927"/>
                    <a:pt x="1459" y="1927"/>
                  </a:cubicBezTo>
                  <a:cubicBezTo>
                    <a:pt x="1391" y="1927"/>
                    <a:pt x="1322" y="1945"/>
                    <a:pt x="1263" y="1980"/>
                  </a:cubicBezTo>
                  <a:cubicBezTo>
                    <a:pt x="1131" y="2061"/>
                    <a:pt x="1030" y="2178"/>
                    <a:pt x="964" y="2315"/>
                  </a:cubicBezTo>
                  <a:lnTo>
                    <a:pt x="964" y="2315"/>
                  </a:lnTo>
                  <a:cubicBezTo>
                    <a:pt x="826" y="2243"/>
                    <a:pt x="699" y="2147"/>
                    <a:pt x="584" y="2040"/>
                  </a:cubicBezTo>
                  <a:cubicBezTo>
                    <a:pt x="310" y="1766"/>
                    <a:pt x="144" y="1409"/>
                    <a:pt x="96" y="1028"/>
                  </a:cubicBezTo>
                  <a:cubicBezTo>
                    <a:pt x="72" y="778"/>
                    <a:pt x="108" y="516"/>
                    <a:pt x="191" y="266"/>
                  </a:cubicBezTo>
                  <a:cubicBezTo>
                    <a:pt x="251" y="87"/>
                    <a:pt x="298" y="4"/>
                    <a:pt x="298" y="4"/>
                  </a:cubicBezTo>
                  <a:cubicBezTo>
                    <a:pt x="298" y="2"/>
                    <a:pt x="298" y="1"/>
                    <a:pt x="2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p:nvPr/>
          </p:nvSpPr>
          <p:spPr>
            <a:xfrm>
              <a:off x="6501700" y="1381100"/>
              <a:ext cx="421800" cy="354400"/>
            </a:xfrm>
            <a:custGeom>
              <a:rect b="b" l="l" r="r" t="t"/>
              <a:pathLst>
                <a:path extrusionOk="0" h="14176" w="16872">
                  <a:moveTo>
                    <a:pt x="6720" y="0"/>
                  </a:moveTo>
                  <a:cubicBezTo>
                    <a:pt x="6687" y="0"/>
                    <a:pt x="6654" y="2"/>
                    <a:pt x="6620" y="7"/>
                  </a:cubicBezTo>
                  <a:cubicBezTo>
                    <a:pt x="6346" y="54"/>
                    <a:pt x="6072" y="149"/>
                    <a:pt x="5822" y="292"/>
                  </a:cubicBezTo>
                  <a:cubicBezTo>
                    <a:pt x="5477" y="459"/>
                    <a:pt x="5072" y="828"/>
                    <a:pt x="5299" y="1150"/>
                  </a:cubicBezTo>
                  <a:cubicBezTo>
                    <a:pt x="4584" y="1233"/>
                    <a:pt x="4132" y="1947"/>
                    <a:pt x="3882" y="2626"/>
                  </a:cubicBezTo>
                  <a:cubicBezTo>
                    <a:pt x="3870" y="2614"/>
                    <a:pt x="3858" y="2614"/>
                    <a:pt x="3846" y="2602"/>
                  </a:cubicBezTo>
                  <a:cubicBezTo>
                    <a:pt x="3801" y="2578"/>
                    <a:pt x="3753" y="2567"/>
                    <a:pt x="3704" y="2567"/>
                  </a:cubicBezTo>
                  <a:cubicBezTo>
                    <a:pt x="3585" y="2567"/>
                    <a:pt x="3468" y="2635"/>
                    <a:pt x="3417" y="2745"/>
                  </a:cubicBezTo>
                  <a:cubicBezTo>
                    <a:pt x="3215" y="2507"/>
                    <a:pt x="2917" y="2352"/>
                    <a:pt x="2596" y="2340"/>
                  </a:cubicBezTo>
                  <a:cubicBezTo>
                    <a:pt x="2417" y="1852"/>
                    <a:pt x="2143" y="1388"/>
                    <a:pt x="1798" y="995"/>
                  </a:cubicBezTo>
                  <a:cubicBezTo>
                    <a:pt x="1679" y="1102"/>
                    <a:pt x="1608" y="1245"/>
                    <a:pt x="1596" y="1411"/>
                  </a:cubicBezTo>
                  <a:cubicBezTo>
                    <a:pt x="1489" y="1947"/>
                    <a:pt x="1548" y="2507"/>
                    <a:pt x="1762" y="3019"/>
                  </a:cubicBezTo>
                  <a:cubicBezTo>
                    <a:pt x="1977" y="3519"/>
                    <a:pt x="2417" y="3900"/>
                    <a:pt x="2953" y="4031"/>
                  </a:cubicBezTo>
                  <a:lnTo>
                    <a:pt x="1810" y="4209"/>
                  </a:lnTo>
                  <a:cubicBezTo>
                    <a:pt x="1643" y="4245"/>
                    <a:pt x="1429" y="4364"/>
                    <a:pt x="1512" y="4507"/>
                  </a:cubicBezTo>
                  <a:cubicBezTo>
                    <a:pt x="1329" y="4441"/>
                    <a:pt x="1137" y="4407"/>
                    <a:pt x="944" y="4407"/>
                  </a:cubicBezTo>
                  <a:cubicBezTo>
                    <a:pt x="823" y="4407"/>
                    <a:pt x="703" y="4420"/>
                    <a:pt x="584" y="4448"/>
                  </a:cubicBezTo>
                  <a:cubicBezTo>
                    <a:pt x="298" y="4543"/>
                    <a:pt x="84" y="4936"/>
                    <a:pt x="262" y="5186"/>
                  </a:cubicBezTo>
                  <a:cubicBezTo>
                    <a:pt x="0" y="5781"/>
                    <a:pt x="203" y="6472"/>
                    <a:pt x="738" y="6829"/>
                  </a:cubicBezTo>
                  <a:lnTo>
                    <a:pt x="11383" y="14056"/>
                  </a:lnTo>
                  <a:cubicBezTo>
                    <a:pt x="11632" y="14134"/>
                    <a:pt x="11886" y="14176"/>
                    <a:pt x="12141" y="14176"/>
                  </a:cubicBezTo>
                  <a:cubicBezTo>
                    <a:pt x="12277" y="14176"/>
                    <a:pt x="12413" y="14164"/>
                    <a:pt x="12549" y="14139"/>
                  </a:cubicBezTo>
                  <a:cubicBezTo>
                    <a:pt x="13097" y="13984"/>
                    <a:pt x="13430" y="13413"/>
                    <a:pt x="13561" y="12853"/>
                  </a:cubicBezTo>
                  <a:cubicBezTo>
                    <a:pt x="13633" y="12568"/>
                    <a:pt x="13645" y="12258"/>
                    <a:pt x="13573" y="11972"/>
                  </a:cubicBezTo>
                  <a:lnTo>
                    <a:pt x="13573" y="11972"/>
                  </a:lnTo>
                  <a:lnTo>
                    <a:pt x="14359" y="13258"/>
                  </a:lnTo>
                  <a:cubicBezTo>
                    <a:pt x="14446" y="13399"/>
                    <a:pt x="14573" y="13560"/>
                    <a:pt x="14730" y="13560"/>
                  </a:cubicBezTo>
                  <a:cubicBezTo>
                    <a:pt x="14745" y="13560"/>
                    <a:pt x="14760" y="13559"/>
                    <a:pt x="14776" y="13556"/>
                  </a:cubicBezTo>
                  <a:cubicBezTo>
                    <a:pt x="14895" y="13520"/>
                    <a:pt x="14966" y="13401"/>
                    <a:pt x="15026" y="13282"/>
                  </a:cubicBezTo>
                  <a:cubicBezTo>
                    <a:pt x="15181" y="13032"/>
                    <a:pt x="15276" y="12746"/>
                    <a:pt x="15300" y="12449"/>
                  </a:cubicBezTo>
                  <a:cubicBezTo>
                    <a:pt x="15309" y="12198"/>
                    <a:pt x="15179" y="11979"/>
                    <a:pt x="14977" y="11866"/>
                  </a:cubicBezTo>
                  <a:lnTo>
                    <a:pt x="14977" y="11866"/>
                  </a:lnTo>
                  <a:cubicBezTo>
                    <a:pt x="15104" y="11829"/>
                    <a:pt x="15243" y="11640"/>
                    <a:pt x="15276" y="11484"/>
                  </a:cubicBezTo>
                  <a:cubicBezTo>
                    <a:pt x="15490" y="10639"/>
                    <a:pt x="15693" y="9698"/>
                    <a:pt x="15312" y="8912"/>
                  </a:cubicBezTo>
                  <a:cubicBezTo>
                    <a:pt x="15133" y="8543"/>
                    <a:pt x="14835" y="8222"/>
                    <a:pt x="14776" y="7817"/>
                  </a:cubicBezTo>
                  <a:cubicBezTo>
                    <a:pt x="14740" y="7555"/>
                    <a:pt x="14800" y="7257"/>
                    <a:pt x="14645" y="7043"/>
                  </a:cubicBezTo>
                  <a:cubicBezTo>
                    <a:pt x="14490" y="6829"/>
                    <a:pt x="14133" y="6591"/>
                    <a:pt x="14323" y="6400"/>
                  </a:cubicBezTo>
                  <a:lnTo>
                    <a:pt x="14323" y="6400"/>
                  </a:lnTo>
                  <a:cubicBezTo>
                    <a:pt x="14871" y="6531"/>
                    <a:pt x="15347" y="6876"/>
                    <a:pt x="15645" y="7365"/>
                  </a:cubicBezTo>
                  <a:cubicBezTo>
                    <a:pt x="15788" y="7567"/>
                    <a:pt x="15907" y="7841"/>
                    <a:pt x="16157" y="7888"/>
                  </a:cubicBezTo>
                  <a:cubicBezTo>
                    <a:pt x="16189" y="7896"/>
                    <a:pt x="16220" y="7899"/>
                    <a:pt x="16250" y="7899"/>
                  </a:cubicBezTo>
                  <a:cubicBezTo>
                    <a:pt x="16604" y="7899"/>
                    <a:pt x="16780" y="7404"/>
                    <a:pt x="16824" y="7019"/>
                  </a:cubicBezTo>
                  <a:cubicBezTo>
                    <a:pt x="16871" y="6745"/>
                    <a:pt x="16871" y="6472"/>
                    <a:pt x="16824" y="6198"/>
                  </a:cubicBezTo>
                  <a:cubicBezTo>
                    <a:pt x="16669" y="5436"/>
                    <a:pt x="15824" y="5031"/>
                    <a:pt x="15062" y="4852"/>
                  </a:cubicBezTo>
                  <a:cubicBezTo>
                    <a:pt x="14795" y="4776"/>
                    <a:pt x="14522" y="4737"/>
                    <a:pt x="14250" y="4737"/>
                  </a:cubicBezTo>
                  <a:cubicBezTo>
                    <a:pt x="14010" y="4737"/>
                    <a:pt x="13771" y="4767"/>
                    <a:pt x="13538" y="4829"/>
                  </a:cubicBezTo>
                  <a:cubicBezTo>
                    <a:pt x="13573" y="4817"/>
                    <a:pt x="13609" y="4805"/>
                    <a:pt x="13633" y="4781"/>
                  </a:cubicBezTo>
                  <a:cubicBezTo>
                    <a:pt x="13788" y="4674"/>
                    <a:pt x="13823" y="4483"/>
                    <a:pt x="13716" y="4328"/>
                  </a:cubicBezTo>
                  <a:cubicBezTo>
                    <a:pt x="13966" y="4328"/>
                    <a:pt x="14181" y="4162"/>
                    <a:pt x="14240" y="3912"/>
                  </a:cubicBezTo>
                  <a:cubicBezTo>
                    <a:pt x="14331" y="3922"/>
                    <a:pt x="14422" y="3926"/>
                    <a:pt x="14513" y="3926"/>
                  </a:cubicBezTo>
                  <a:cubicBezTo>
                    <a:pt x="14861" y="3926"/>
                    <a:pt x="15205" y="3856"/>
                    <a:pt x="15526" y="3733"/>
                  </a:cubicBezTo>
                  <a:cubicBezTo>
                    <a:pt x="15359" y="3269"/>
                    <a:pt x="14978" y="2912"/>
                    <a:pt x="14514" y="2769"/>
                  </a:cubicBezTo>
                  <a:cubicBezTo>
                    <a:pt x="14449" y="2756"/>
                    <a:pt x="14383" y="2751"/>
                    <a:pt x="14318" y="2751"/>
                  </a:cubicBezTo>
                  <a:cubicBezTo>
                    <a:pt x="13678" y="2751"/>
                    <a:pt x="13051" y="3301"/>
                    <a:pt x="12425" y="3301"/>
                  </a:cubicBezTo>
                  <a:cubicBezTo>
                    <a:pt x="12328" y="3301"/>
                    <a:pt x="12230" y="3288"/>
                    <a:pt x="12133" y="3257"/>
                  </a:cubicBezTo>
                  <a:cubicBezTo>
                    <a:pt x="12252" y="2924"/>
                    <a:pt x="12145" y="2554"/>
                    <a:pt x="11871" y="2328"/>
                  </a:cubicBezTo>
                  <a:cubicBezTo>
                    <a:pt x="11597" y="2114"/>
                    <a:pt x="11252" y="1995"/>
                    <a:pt x="10906" y="1983"/>
                  </a:cubicBezTo>
                  <a:cubicBezTo>
                    <a:pt x="10752" y="1983"/>
                    <a:pt x="10609" y="1947"/>
                    <a:pt x="10478" y="1864"/>
                  </a:cubicBezTo>
                  <a:cubicBezTo>
                    <a:pt x="10394" y="1804"/>
                    <a:pt x="10347" y="1709"/>
                    <a:pt x="10263" y="1650"/>
                  </a:cubicBezTo>
                  <a:cubicBezTo>
                    <a:pt x="10156" y="1566"/>
                    <a:pt x="10013" y="1519"/>
                    <a:pt x="9882" y="1507"/>
                  </a:cubicBezTo>
                  <a:cubicBezTo>
                    <a:pt x="9762" y="1493"/>
                    <a:pt x="9641" y="1487"/>
                    <a:pt x="9520" y="1487"/>
                  </a:cubicBezTo>
                  <a:cubicBezTo>
                    <a:pt x="9103" y="1487"/>
                    <a:pt x="8686" y="1567"/>
                    <a:pt x="8299" y="1733"/>
                  </a:cubicBezTo>
                  <a:cubicBezTo>
                    <a:pt x="8191" y="1681"/>
                    <a:pt x="8076" y="1656"/>
                    <a:pt x="7962" y="1656"/>
                  </a:cubicBezTo>
                  <a:cubicBezTo>
                    <a:pt x="7737" y="1656"/>
                    <a:pt x="7516" y="1754"/>
                    <a:pt x="7358" y="1935"/>
                  </a:cubicBezTo>
                  <a:cubicBezTo>
                    <a:pt x="7489" y="1590"/>
                    <a:pt x="7382" y="1209"/>
                    <a:pt x="7084" y="1007"/>
                  </a:cubicBezTo>
                  <a:cubicBezTo>
                    <a:pt x="7120" y="995"/>
                    <a:pt x="7144" y="983"/>
                    <a:pt x="7180" y="959"/>
                  </a:cubicBezTo>
                  <a:cubicBezTo>
                    <a:pt x="7406" y="840"/>
                    <a:pt x="7477" y="554"/>
                    <a:pt x="7358" y="328"/>
                  </a:cubicBezTo>
                  <a:cubicBezTo>
                    <a:pt x="7211" y="118"/>
                    <a:pt x="6971" y="0"/>
                    <a:pt x="67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0"/>
            <p:cNvSpPr/>
            <p:nvPr/>
          </p:nvSpPr>
          <p:spPr>
            <a:xfrm>
              <a:off x="6388275" y="1555825"/>
              <a:ext cx="388475" cy="335025"/>
            </a:xfrm>
            <a:custGeom>
              <a:rect b="b" l="l" r="r" t="t"/>
              <a:pathLst>
                <a:path extrusionOk="0" h="13401" w="15539">
                  <a:moveTo>
                    <a:pt x="8158" y="1"/>
                  </a:moveTo>
                  <a:cubicBezTo>
                    <a:pt x="7613" y="1"/>
                    <a:pt x="7030" y="48"/>
                    <a:pt x="6407" y="149"/>
                  </a:cubicBezTo>
                  <a:cubicBezTo>
                    <a:pt x="3204" y="673"/>
                    <a:pt x="1203" y="2733"/>
                    <a:pt x="465" y="4555"/>
                  </a:cubicBezTo>
                  <a:cubicBezTo>
                    <a:pt x="96" y="5555"/>
                    <a:pt x="1" y="6638"/>
                    <a:pt x="203" y="7698"/>
                  </a:cubicBezTo>
                  <a:cubicBezTo>
                    <a:pt x="215" y="6995"/>
                    <a:pt x="942" y="5221"/>
                    <a:pt x="1287" y="4817"/>
                  </a:cubicBezTo>
                  <a:cubicBezTo>
                    <a:pt x="1430" y="4650"/>
                    <a:pt x="1608" y="4507"/>
                    <a:pt x="1799" y="4400"/>
                  </a:cubicBezTo>
                  <a:cubicBezTo>
                    <a:pt x="1938" y="4340"/>
                    <a:pt x="2082" y="4314"/>
                    <a:pt x="2227" y="4314"/>
                  </a:cubicBezTo>
                  <a:cubicBezTo>
                    <a:pt x="2631" y="4314"/>
                    <a:pt x="3047" y="4511"/>
                    <a:pt x="3406" y="4721"/>
                  </a:cubicBezTo>
                  <a:cubicBezTo>
                    <a:pt x="3857" y="4996"/>
                    <a:pt x="4318" y="5312"/>
                    <a:pt x="4835" y="5312"/>
                  </a:cubicBezTo>
                  <a:cubicBezTo>
                    <a:pt x="4878" y="5312"/>
                    <a:pt x="4922" y="5309"/>
                    <a:pt x="4966" y="5305"/>
                  </a:cubicBezTo>
                  <a:cubicBezTo>
                    <a:pt x="5525" y="5245"/>
                    <a:pt x="5966" y="4805"/>
                    <a:pt x="6430" y="4483"/>
                  </a:cubicBezTo>
                  <a:cubicBezTo>
                    <a:pt x="7166" y="3975"/>
                    <a:pt x="8027" y="3713"/>
                    <a:pt x="8897" y="3713"/>
                  </a:cubicBezTo>
                  <a:cubicBezTo>
                    <a:pt x="9393" y="3713"/>
                    <a:pt x="9892" y="3798"/>
                    <a:pt x="10371" y="3971"/>
                  </a:cubicBezTo>
                  <a:cubicBezTo>
                    <a:pt x="10788" y="4114"/>
                    <a:pt x="11169" y="4352"/>
                    <a:pt x="11467" y="4686"/>
                  </a:cubicBezTo>
                  <a:cubicBezTo>
                    <a:pt x="11955" y="5245"/>
                    <a:pt x="12098" y="6019"/>
                    <a:pt x="12169" y="6757"/>
                  </a:cubicBezTo>
                  <a:cubicBezTo>
                    <a:pt x="12252" y="7686"/>
                    <a:pt x="11681" y="8698"/>
                    <a:pt x="11824" y="9615"/>
                  </a:cubicBezTo>
                  <a:cubicBezTo>
                    <a:pt x="11967" y="10532"/>
                    <a:pt x="12264" y="12627"/>
                    <a:pt x="12836" y="13353"/>
                  </a:cubicBezTo>
                  <a:cubicBezTo>
                    <a:pt x="12862" y="13387"/>
                    <a:pt x="12915" y="13400"/>
                    <a:pt x="12984" y="13400"/>
                  </a:cubicBezTo>
                  <a:cubicBezTo>
                    <a:pt x="13192" y="13400"/>
                    <a:pt x="13544" y="13282"/>
                    <a:pt x="13724" y="13282"/>
                  </a:cubicBezTo>
                  <a:cubicBezTo>
                    <a:pt x="13755" y="13282"/>
                    <a:pt x="13781" y="13286"/>
                    <a:pt x="13800" y="13294"/>
                  </a:cubicBezTo>
                  <a:cubicBezTo>
                    <a:pt x="14527" y="12008"/>
                    <a:pt x="15015" y="10591"/>
                    <a:pt x="15253" y="9127"/>
                  </a:cubicBezTo>
                  <a:cubicBezTo>
                    <a:pt x="15539" y="7365"/>
                    <a:pt x="15217" y="5079"/>
                    <a:pt x="14824" y="4197"/>
                  </a:cubicBezTo>
                  <a:cubicBezTo>
                    <a:pt x="14030" y="2420"/>
                    <a:pt x="12079" y="1"/>
                    <a:pt x="8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
            <p:cNvSpPr/>
            <p:nvPr/>
          </p:nvSpPr>
          <p:spPr>
            <a:xfrm>
              <a:off x="6553200" y="1550325"/>
              <a:ext cx="215825" cy="128900"/>
            </a:xfrm>
            <a:custGeom>
              <a:rect b="b" l="l" r="r" t="t"/>
              <a:pathLst>
                <a:path extrusionOk="0" h="5156" w="8633">
                  <a:moveTo>
                    <a:pt x="2619" y="1"/>
                  </a:moveTo>
                  <a:cubicBezTo>
                    <a:pt x="2262" y="1"/>
                    <a:pt x="1904" y="32"/>
                    <a:pt x="1548" y="96"/>
                  </a:cubicBezTo>
                  <a:cubicBezTo>
                    <a:pt x="1155" y="167"/>
                    <a:pt x="774" y="274"/>
                    <a:pt x="417" y="441"/>
                  </a:cubicBezTo>
                  <a:cubicBezTo>
                    <a:pt x="155" y="560"/>
                    <a:pt x="0" y="607"/>
                    <a:pt x="36" y="679"/>
                  </a:cubicBezTo>
                  <a:cubicBezTo>
                    <a:pt x="41" y="692"/>
                    <a:pt x="60" y="698"/>
                    <a:pt x="91" y="698"/>
                  </a:cubicBezTo>
                  <a:cubicBezTo>
                    <a:pt x="258" y="698"/>
                    <a:pt x="783" y="533"/>
                    <a:pt x="1595" y="453"/>
                  </a:cubicBezTo>
                  <a:cubicBezTo>
                    <a:pt x="1787" y="436"/>
                    <a:pt x="1979" y="428"/>
                    <a:pt x="2172" y="428"/>
                  </a:cubicBezTo>
                  <a:cubicBezTo>
                    <a:pt x="2539" y="428"/>
                    <a:pt x="2907" y="457"/>
                    <a:pt x="3274" y="512"/>
                  </a:cubicBezTo>
                  <a:cubicBezTo>
                    <a:pt x="3941" y="619"/>
                    <a:pt x="4596" y="834"/>
                    <a:pt x="5203" y="1143"/>
                  </a:cubicBezTo>
                  <a:cubicBezTo>
                    <a:pt x="5786" y="1477"/>
                    <a:pt x="6322" y="1917"/>
                    <a:pt x="6763" y="2429"/>
                  </a:cubicBezTo>
                  <a:cubicBezTo>
                    <a:pt x="7144" y="2846"/>
                    <a:pt x="7477" y="3298"/>
                    <a:pt x="7775" y="3775"/>
                  </a:cubicBezTo>
                  <a:cubicBezTo>
                    <a:pt x="8282" y="4588"/>
                    <a:pt x="8497" y="5156"/>
                    <a:pt x="8570" y="5156"/>
                  </a:cubicBezTo>
                  <a:cubicBezTo>
                    <a:pt x="8571" y="5156"/>
                    <a:pt x="8572" y="5156"/>
                    <a:pt x="8573" y="5156"/>
                  </a:cubicBezTo>
                  <a:cubicBezTo>
                    <a:pt x="8632" y="5132"/>
                    <a:pt x="8549" y="4501"/>
                    <a:pt x="8084" y="3596"/>
                  </a:cubicBezTo>
                  <a:cubicBezTo>
                    <a:pt x="7822" y="3060"/>
                    <a:pt x="7501" y="2560"/>
                    <a:pt x="7120" y="2108"/>
                  </a:cubicBezTo>
                  <a:cubicBezTo>
                    <a:pt x="6656" y="1536"/>
                    <a:pt x="6084" y="1048"/>
                    <a:pt x="5441" y="691"/>
                  </a:cubicBezTo>
                  <a:cubicBezTo>
                    <a:pt x="4568" y="237"/>
                    <a:pt x="3600" y="1"/>
                    <a:pt x="2619"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0"/>
            <p:cNvSpPr/>
            <p:nvPr/>
          </p:nvSpPr>
          <p:spPr>
            <a:xfrm>
              <a:off x="6498125" y="1567875"/>
              <a:ext cx="144375" cy="114925"/>
            </a:xfrm>
            <a:custGeom>
              <a:rect b="b" l="l" r="r" t="t"/>
              <a:pathLst>
                <a:path extrusionOk="0" h="4597" w="5775">
                  <a:moveTo>
                    <a:pt x="5453" y="1"/>
                  </a:moveTo>
                  <a:cubicBezTo>
                    <a:pt x="5168" y="13"/>
                    <a:pt x="4882" y="48"/>
                    <a:pt x="4608" y="108"/>
                  </a:cubicBezTo>
                  <a:cubicBezTo>
                    <a:pt x="2727" y="489"/>
                    <a:pt x="1143" y="1739"/>
                    <a:pt x="346" y="3489"/>
                  </a:cubicBezTo>
                  <a:cubicBezTo>
                    <a:pt x="227" y="3751"/>
                    <a:pt x="131" y="4013"/>
                    <a:pt x="60" y="4287"/>
                  </a:cubicBezTo>
                  <a:cubicBezTo>
                    <a:pt x="24" y="4382"/>
                    <a:pt x="0" y="4466"/>
                    <a:pt x="0" y="4513"/>
                  </a:cubicBezTo>
                  <a:cubicBezTo>
                    <a:pt x="0" y="4537"/>
                    <a:pt x="0" y="4561"/>
                    <a:pt x="0" y="4597"/>
                  </a:cubicBezTo>
                  <a:cubicBezTo>
                    <a:pt x="12" y="4597"/>
                    <a:pt x="36" y="4489"/>
                    <a:pt x="108" y="4299"/>
                  </a:cubicBezTo>
                  <a:cubicBezTo>
                    <a:pt x="191" y="4037"/>
                    <a:pt x="298" y="3775"/>
                    <a:pt x="429" y="3513"/>
                  </a:cubicBezTo>
                  <a:cubicBezTo>
                    <a:pt x="1239" y="1822"/>
                    <a:pt x="2786" y="596"/>
                    <a:pt x="4620" y="179"/>
                  </a:cubicBezTo>
                  <a:cubicBezTo>
                    <a:pt x="4906" y="120"/>
                    <a:pt x="5180" y="72"/>
                    <a:pt x="5453" y="36"/>
                  </a:cubicBezTo>
                  <a:cubicBezTo>
                    <a:pt x="5572" y="36"/>
                    <a:pt x="5680" y="25"/>
                    <a:pt x="5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0"/>
            <p:cNvSpPr/>
            <p:nvPr/>
          </p:nvSpPr>
          <p:spPr>
            <a:xfrm>
              <a:off x="6581775" y="1583350"/>
              <a:ext cx="94975" cy="66400"/>
            </a:xfrm>
            <a:custGeom>
              <a:rect b="b" l="l" r="r" t="t"/>
              <a:pathLst>
                <a:path extrusionOk="0" h="2656" w="3799">
                  <a:moveTo>
                    <a:pt x="3798" y="1"/>
                  </a:moveTo>
                  <a:lnTo>
                    <a:pt x="3798" y="1"/>
                  </a:lnTo>
                  <a:cubicBezTo>
                    <a:pt x="3739" y="13"/>
                    <a:pt x="3679" y="25"/>
                    <a:pt x="3631" y="48"/>
                  </a:cubicBezTo>
                  <a:cubicBezTo>
                    <a:pt x="3524" y="96"/>
                    <a:pt x="3369" y="168"/>
                    <a:pt x="3179" y="263"/>
                  </a:cubicBezTo>
                  <a:cubicBezTo>
                    <a:pt x="2679" y="501"/>
                    <a:pt x="2203" y="775"/>
                    <a:pt x="1750" y="1096"/>
                  </a:cubicBezTo>
                  <a:cubicBezTo>
                    <a:pt x="1298" y="1418"/>
                    <a:pt x="869" y="1763"/>
                    <a:pt x="464" y="2156"/>
                  </a:cubicBezTo>
                  <a:cubicBezTo>
                    <a:pt x="310" y="2299"/>
                    <a:pt x="191" y="2418"/>
                    <a:pt x="119" y="2513"/>
                  </a:cubicBezTo>
                  <a:cubicBezTo>
                    <a:pt x="71" y="2549"/>
                    <a:pt x="36" y="2596"/>
                    <a:pt x="0" y="2656"/>
                  </a:cubicBezTo>
                  <a:cubicBezTo>
                    <a:pt x="179" y="2513"/>
                    <a:pt x="357" y="2358"/>
                    <a:pt x="512" y="2204"/>
                  </a:cubicBezTo>
                  <a:cubicBezTo>
                    <a:pt x="929" y="1834"/>
                    <a:pt x="1357" y="1501"/>
                    <a:pt x="1798" y="1180"/>
                  </a:cubicBezTo>
                  <a:cubicBezTo>
                    <a:pt x="2250" y="870"/>
                    <a:pt x="2715" y="584"/>
                    <a:pt x="3191" y="322"/>
                  </a:cubicBezTo>
                  <a:cubicBezTo>
                    <a:pt x="3405" y="227"/>
                    <a:pt x="3596" y="120"/>
                    <a:pt x="37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0"/>
            <p:cNvSpPr/>
            <p:nvPr/>
          </p:nvSpPr>
          <p:spPr>
            <a:xfrm>
              <a:off x="6702900" y="1640800"/>
              <a:ext cx="43200" cy="98300"/>
            </a:xfrm>
            <a:custGeom>
              <a:rect b="b" l="l" r="r" t="t"/>
              <a:pathLst>
                <a:path extrusionOk="0" h="3932" w="1728">
                  <a:moveTo>
                    <a:pt x="1715" y="1"/>
                  </a:moveTo>
                  <a:cubicBezTo>
                    <a:pt x="1703" y="1"/>
                    <a:pt x="1656" y="239"/>
                    <a:pt x="1561" y="620"/>
                  </a:cubicBezTo>
                  <a:cubicBezTo>
                    <a:pt x="1311" y="1596"/>
                    <a:pt x="894" y="2549"/>
                    <a:pt x="346" y="3406"/>
                  </a:cubicBezTo>
                  <a:cubicBezTo>
                    <a:pt x="227" y="3573"/>
                    <a:pt x="108" y="3751"/>
                    <a:pt x="1" y="3930"/>
                  </a:cubicBezTo>
                  <a:cubicBezTo>
                    <a:pt x="2" y="3931"/>
                    <a:pt x="4" y="3932"/>
                    <a:pt x="5" y="3932"/>
                  </a:cubicBezTo>
                  <a:cubicBezTo>
                    <a:pt x="20" y="3932"/>
                    <a:pt x="56" y="3886"/>
                    <a:pt x="120" y="3811"/>
                  </a:cubicBezTo>
                  <a:cubicBezTo>
                    <a:pt x="227" y="3692"/>
                    <a:pt x="322" y="3573"/>
                    <a:pt x="406" y="3442"/>
                  </a:cubicBezTo>
                  <a:cubicBezTo>
                    <a:pt x="703" y="3013"/>
                    <a:pt x="953" y="2573"/>
                    <a:pt x="1156" y="2096"/>
                  </a:cubicBezTo>
                  <a:cubicBezTo>
                    <a:pt x="1370" y="1620"/>
                    <a:pt x="1525" y="1132"/>
                    <a:pt x="1632" y="632"/>
                  </a:cubicBezTo>
                  <a:cubicBezTo>
                    <a:pt x="1680" y="441"/>
                    <a:pt x="1715" y="275"/>
                    <a:pt x="1715" y="167"/>
                  </a:cubicBezTo>
                  <a:cubicBezTo>
                    <a:pt x="1727" y="120"/>
                    <a:pt x="1727" y="60"/>
                    <a:pt x="17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0"/>
            <p:cNvSpPr/>
            <p:nvPr/>
          </p:nvSpPr>
          <p:spPr>
            <a:xfrm>
              <a:off x="6710050" y="1661350"/>
              <a:ext cx="46450" cy="134000"/>
            </a:xfrm>
            <a:custGeom>
              <a:rect b="b" l="l" r="r" t="t"/>
              <a:pathLst>
                <a:path extrusionOk="0" h="5360" w="1858">
                  <a:moveTo>
                    <a:pt x="1775" y="0"/>
                  </a:moveTo>
                  <a:cubicBezTo>
                    <a:pt x="1763" y="0"/>
                    <a:pt x="1775" y="322"/>
                    <a:pt x="1775" y="846"/>
                  </a:cubicBezTo>
                  <a:cubicBezTo>
                    <a:pt x="1763" y="1155"/>
                    <a:pt x="1739" y="1465"/>
                    <a:pt x="1691" y="1762"/>
                  </a:cubicBezTo>
                  <a:cubicBezTo>
                    <a:pt x="1620" y="2132"/>
                    <a:pt x="1537" y="2501"/>
                    <a:pt x="1417" y="2858"/>
                  </a:cubicBezTo>
                  <a:cubicBezTo>
                    <a:pt x="1298" y="3215"/>
                    <a:pt x="1156" y="3560"/>
                    <a:pt x="989" y="3894"/>
                  </a:cubicBezTo>
                  <a:cubicBezTo>
                    <a:pt x="846" y="4167"/>
                    <a:pt x="679" y="4429"/>
                    <a:pt x="513" y="4679"/>
                  </a:cubicBezTo>
                  <a:cubicBezTo>
                    <a:pt x="215" y="5108"/>
                    <a:pt x="1" y="5358"/>
                    <a:pt x="1" y="5358"/>
                  </a:cubicBezTo>
                  <a:cubicBezTo>
                    <a:pt x="2" y="5359"/>
                    <a:pt x="3" y="5360"/>
                    <a:pt x="5" y="5360"/>
                  </a:cubicBezTo>
                  <a:cubicBezTo>
                    <a:pt x="23" y="5360"/>
                    <a:pt x="80" y="5301"/>
                    <a:pt x="167" y="5203"/>
                  </a:cubicBezTo>
                  <a:cubicBezTo>
                    <a:pt x="310" y="5060"/>
                    <a:pt x="453" y="4894"/>
                    <a:pt x="572" y="4727"/>
                  </a:cubicBezTo>
                  <a:cubicBezTo>
                    <a:pt x="763" y="4477"/>
                    <a:pt x="917" y="4215"/>
                    <a:pt x="1072" y="3941"/>
                  </a:cubicBezTo>
                  <a:cubicBezTo>
                    <a:pt x="1429" y="3263"/>
                    <a:pt x="1667" y="2536"/>
                    <a:pt x="1787" y="1774"/>
                  </a:cubicBezTo>
                  <a:cubicBezTo>
                    <a:pt x="1834" y="1477"/>
                    <a:pt x="1858" y="1167"/>
                    <a:pt x="1846" y="846"/>
                  </a:cubicBezTo>
                  <a:cubicBezTo>
                    <a:pt x="1858" y="643"/>
                    <a:pt x="1846" y="429"/>
                    <a:pt x="1822" y="227"/>
                  </a:cubicBezTo>
                  <a:cubicBezTo>
                    <a:pt x="1810" y="143"/>
                    <a:pt x="1798" y="72"/>
                    <a:pt x="17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6301975" y="1657475"/>
              <a:ext cx="103600" cy="46725"/>
            </a:xfrm>
            <a:custGeom>
              <a:rect b="b" l="l" r="r" t="t"/>
              <a:pathLst>
                <a:path extrusionOk="0" h="1869" w="4144">
                  <a:moveTo>
                    <a:pt x="2262" y="108"/>
                  </a:moveTo>
                  <a:cubicBezTo>
                    <a:pt x="2393" y="108"/>
                    <a:pt x="2512" y="167"/>
                    <a:pt x="2584" y="274"/>
                  </a:cubicBezTo>
                  <a:cubicBezTo>
                    <a:pt x="2727" y="501"/>
                    <a:pt x="2750" y="786"/>
                    <a:pt x="2667" y="1036"/>
                  </a:cubicBezTo>
                  <a:cubicBezTo>
                    <a:pt x="2630" y="1142"/>
                    <a:pt x="2577" y="1240"/>
                    <a:pt x="2511" y="1329"/>
                  </a:cubicBezTo>
                  <a:lnTo>
                    <a:pt x="2511" y="1329"/>
                  </a:lnTo>
                  <a:cubicBezTo>
                    <a:pt x="2385" y="1244"/>
                    <a:pt x="2278" y="1139"/>
                    <a:pt x="2191" y="1013"/>
                  </a:cubicBezTo>
                  <a:cubicBezTo>
                    <a:pt x="2048" y="810"/>
                    <a:pt x="1977" y="560"/>
                    <a:pt x="2024" y="322"/>
                  </a:cubicBezTo>
                  <a:cubicBezTo>
                    <a:pt x="2036" y="203"/>
                    <a:pt x="2143" y="108"/>
                    <a:pt x="2262" y="108"/>
                  </a:cubicBezTo>
                  <a:close/>
                  <a:moveTo>
                    <a:pt x="2239" y="1"/>
                  </a:moveTo>
                  <a:cubicBezTo>
                    <a:pt x="2155" y="12"/>
                    <a:pt x="2084" y="36"/>
                    <a:pt x="2024" y="96"/>
                  </a:cubicBezTo>
                  <a:cubicBezTo>
                    <a:pt x="1965" y="143"/>
                    <a:pt x="1917" y="215"/>
                    <a:pt x="1905" y="298"/>
                  </a:cubicBezTo>
                  <a:cubicBezTo>
                    <a:pt x="1858" y="572"/>
                    <a:pt x="1929" y="846"/>
                    <a:pt x="2096" y="1072"/>
                  </a:cubicBezTo>
                  <a:cubicBezTo>
                    <a:pt x="2191" y="1207"/>
                    <a:pt x="2308" y="1321"/>
                    <a:pt x="2446" y="1407"/>
                  </a:cubicBezTo>
                  <a:lnTo>
                    <a:pt x="2446" y="1407"/>
                  </a:lnTo>
                  <a:cubicBezTo>
                    <a:pt x="2375" y="1485"/>
                    <a:pt x="2293" y="1553"/>
                    <a:pt x="2203" y="1608"/>
                  </a:cubicBezTo>
                  <a:cubicBezTo>
                    <a:pt x="1987" y="1723"/>
                    <a:pt x="1748" y="1780"/>
                    <a:pt x="1508" y="1780"/>
                  </a:cubicBezTo>
                  <a:cubicBezTo>
                    <a:pt x="1324" y="1780"/>
                    <a:pt x="1140" y="1746"/>
                    <a:pt x="965" y="1679"/>
                  </a:cubicBezTo>
                  <a:cubicBezTo>
                    <a:pt x="691" y="1572"/>
                    <a:pt x="441" y="1405"/>
                    <a:pt x="226" y="1203"/>
                  </a:cubicBezTo>
                  <a:cubicBezTo>
                    <a:pt x="72" y="1060"/>
                    <a:pt x="0" y="977"/>
                    <a:pt x="0" y="977"/>
                  </a:cubicBezTo>
                  <a:lnTo>
                    <a:pt x="0" y="977"/>
                  </a:lnTo>
                  <a:cubicBezTo>
                    <a:pt x="0" y="1001"/>
                    <a:pt x="12" y="1024"/>
                    <a:pt x="24" y="1048"/>
                  </a:cubicBezTo>
                  <a:cubicBezTo>
                    <a:pt x="72" y="1120"/>
                    <a:pt x="119" y="1179"/>
                    <a:pt x="179" y="1239"/>
                  </a:cubicBezTo>
                  <a:cubicBezTo>
                    <a:pt x="381" y="1453"/>
                    <a:pt x="631" y="1632"/>
                    <a:pt x="917" y="1751"/>
                  </a:cubicBezTo>
                  <a:cubicBezTo>
                    <a:pt x="1101" y="1830"/>
                    <a:pt x="1299" y="1869"/>
                    <a:pt x="1497" y="1869"/>
                  </a:cubicBezTo>
                  <a:cubicBezTo>
                    <a:pt x="1748" y="1869"/>
                    <a:pt x="2000" y="1806"/>
                    <a:pt x="2227" y="1679"/>
                  </a:cubicBezTo>
                  <a:cubicBezTo>
                    <a:pt x="2337" y="1619"/>
                    <a:pt x="2434" y="1540"/>
                    <a:pt x="2517" y="1447"/>
                  </a:cubicBezTo>
                  <a:lnTo>
                    <a:pt x="2517" y="1447"/>
                  </a:lnTo>
                  <a:cubicBezTo>
                    <a:pt x="2565" y="1472"/>
                    <a:pt x="2615" y="1494"/>
                    <a:pt x="2667" y="1513"/>
                  </a:cubicBezTo>
                  <a:cubicBezTo>
                    <a:pt x="2785" y="1561"/>
                    <a:pt x="2911" y="1586"/>
                    <a:pt x="3039" y="1586"/>
                  </a:cubicBezTo>
                  <a:cubicBezTo>
                    <a:pt x="3129" y="1586"/>
                    <a:pt x="3221" y="1573"/>
                    <a:pt x="3310" y="1548"/>
                  </a:cubicBezTo>
                  <a:cubicBezTo>
                    <a:pt x="3608" y="1477"/>
                    <a:pt x="3870" y="1286"/>
                    <a:pt x="4024" y="1024"/>
                  </a:cubicBezTo>
                  <a:cubicBezTo>
                    <a:pt x="4072" y="953"/>
                    <a:pt x="4108" y="882"/>
                    <a:pt x="4132" y="798"/>
                  </a:cubicBezTo>
                  <a:cubicBezTo>
                    <a:pt x="4144" y="774"/>
                    <a:pt x="4144" y="751"/>
                    <a:pt x="4144" y="715"/>
                  </a:cubicBezTo>
                  <a:lnTo>
                    <a:pt x="4144" y="715"/>
                  </a:lnTo>
                  <a:cubicBezTo>
                    <a:pt x="4096" y="822"/>
                    <a:pt x="4048" y="917"/>
                    <a:pt x="4001" y="1001"/>
                  </a:cubicBezTo>
                  <a:cubicBezTo>
                    <a:pt x="3822" y="1251"/>
                    <a:pt x="3572" y="1417"/>
                    <a:pt x="3286" y="1477"/>
                  </a:cubicBezTo>
                  <a:cubicBezTo>
                    <a:pt x="3210" y="1496"/>
                    <a:pt x="3132" y="1505"/>
                    <a:pt x="3054" y="1505"/>
                  </a:cubicBezTo>
                  <a:cubicBezTo>
                    <a:pt x="2938" y="1505"/>
                    <a:pt x="2822" y="1484"/>
                    <a:pt x="2715" y="1441"/>
                  </a:cubicBezTo>
                  <a:cubicBezTo>
                    <a:pt x="2668" y="1420"/>
                    <a:pt x="2622" y="1397"/>
                    <a:pt x="2578" y="1371"/>
                  </a:cubicBezTo>
                  <a:lnTo>
                    <a:pt x="2578" y="1371"/>
                  </a:lnTo>
                  <a:cubicBezTo>
                    <a:pt x="2645" y="1281"/>
                    <a:pt x="2699" y="1181"/>
                    <a:pt x="2739" y="1072"/>
                  </a:cubicBezTo>
                  <a:cubicBezTo>
                    <a:pt x="2846" y="786"/>
                    <a:pt x="2810" y="477"/>
                    <a:pt x="2643" y="215"/>
                  </a:cubicBezTo>
                  <a:cubicBezTo>
                    <a:pt x="2560" y="84"/>
                    <a:pt x="2405" y="1"/>
                    <a:pt x="22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0"/>
            <p:cNvSpPr/>
            <p:nvPr/>
          </p:nvSpPr>
          <p:spPr>
            <a:xfrm>
              <a:off x="6848175" y="1554200"/>
              <a:ext cx="110450" cy="98550"/>
            </a:xfrm>
            <a:custGeom>
              <a:rect b="b" l="l" r="r" t="t"/>
              <a:pathLst>
                <a:path extrusionOk="0" h="3942" w="4418">
                  <a:moveTo>
                    <a:pt x="2572" y="1557"/>
                  </a:moveTo>
                  <a:cubicBezTo>
                    <a:pt x="2756" y="1557"/>
                    <a:pt x="2941" y="1601"/>
                    <a:pt x="3108" y="1691"/>
                  </a:cubicBezTo>
                  <a:cubicBezTo>
                    <a:pt x="3227" y="1738"/>
                    <a:pt x="3322" y="1834"/>
                    <a:pt x="3370" y="1953"/>
                  </a:cubicBezTo>
                  <a:cubicBezTo>
                    <a:pt x="3453" y="2179"/>
                    <a:pt x="3334" y="2441"/>
                    <a:pt x="3108" y="2524"/>
                  </a:cubicBezTo>
                  <a:cubicBezTo>
                    <a:pt x="2983" y="2578"/>
                    <a:pt x="2851" y="2605"/>
                    <a:pt x="2718" y="2605"/>
                  </a:cubicBezTo>
                  <a:cubicBezTo>
                    <a:pt x="2673" y="2605"/>
                    <a:pt x="2628" y="2602"/>
                    <a:pt x="2584" y="2596"/>
                  </a:cubicBezTo>
                  <a:cubicBezTo>
                    <a:pt x="2417" y="2584"/>
                    <a:pt x="2238" y="2560"/>
                    <a:pt x="2072" y="2512"/>
                  </a:cubicBezTo>
                  <a:cubicBezTo>
                    <a:pt x="1907" y="2472"/>
                    <a:pt x="1747" y="2415"/>
                    <a:pt x="1594" y="2344"/>
                  </a:cubicBezTo>
                  <a:lnTo>
                    <a:pt x="1594" y="2344"/>
                  </a:lnTo>
                  <a:cubicBezTo>
                    <a:pt x="1638" y="2073"/>
                    <a:pt x="1799" y="1833"/>
                    <a:pt x="2036" y="1691"/>
                  </a:cubicBezTo>
                  <a:cubicBezTo>
                    <a:pt x="2203" y="1601"/>
                    <a:pt x="2387" y="1557"/>
                    <a:pt x="2572" y="1557"/>
                  </a:cubicBezTo>
                  <a:close/>
                  <a:moveTo>
                    <a:pt x="0" y="0"/>
                  </a:moveTo>
                  <a:cubicBezTo>
                    <a:pt x="0" y="48"/>
                    <a:pt x="0" y="83"/>
                    <a:pt x="0" y="119"/>
                  </a:cubicBezTo>
                  <a:cubicBezTo>
                    <a:pt x="0" y="238"/>
                    <a:pt x="24" y="345"/>
                    <a:pt x="36" y="464"/>
                  </a:cubicBezTo>
                  <a:cubicBezTo>
                    <a:pt x="202" y="1323"/>
                    <a:pt x="759" y="2045"/>
                    <a:pt x="1518" y="2422"/>
                  </a:cubicBezTo>
                  <a:lnTo>
                    <a:pt x="1518" y="2422"/>
                  </a:lnTo>
                  <a:cubicBezTo>
                    <a:pt x="1516" y="2473"/>
                    <a:pt x="1518" y="2523"/>
                    <a:pt x="1524" y="2572"/>
                  </a:cubicBezTo>
                  <a:cubicBezTo>
                    <a:pt x="1548" y="2917"/>
                    <a:pt x="1703" y="3239"/>
                    <a:pt x="1965" y="3453"/>
                  </a:cubicBezTo>
                  <a:cubicBezTo>
                    <a:pt x="2179" y="3655"/>
                    <a:pt x="2441" y="3786"/>
                    <a:pt x="2727" y="3858"/>
                  </a:cubicBezTo>
                  <a:cubicBezTo>
                    <a:pt x="2975" y="3915"/>
                    <a:pt x="3224" y="3942"/>
                    <a:pt x="3473" y="3942"/>
                  </a:cubicBezTo>
                  <a:cubicBezTo>
                    <a:pt x="3641" y="3942"/>
                    <a:pt x="3809" y="3929"/>
                    <a:pt x="3977" y="3905"/>
                  </a:cubicBezTo>
                  <a:cubicBezTo>
                    <a:pt x="4108" y="3893"/>
                    <a:pt x="4215" y="3858"/>
                    <a:pt x="4298" y="3858"/>
                  </a:cubicBezTo>
                  <a:cubicBezTo>
                    <a:pt x="4334" y="3858"/>
                    <a:pt x="4370" y="3846"/>
                    <a:pt x="4417" y="3834"/>
                  </a:cubicBezTo>
                  <a:cubicBezTo>
                    <a:pt x="4394" y="3828"/>
                    <a:pt x="4370" y="3825"/>
                    <a:pt x="4346" y="3825"/>
                  </a:cubicBezTo>
                  <a:cubicBezTo>
                    <a:pt x="4322" y="3825"/>
                    <a:pt x="4298" y="3828"/>
                    <a:pt x="4274" y="3834"/>
                  </a:cubicBezTo>
                  <a:lnTo>
                    <a:pt x="3953" y="3858"/>
                  </a:lnTo>
                  <a:cubicBezTo>
                    <a:pt x="3829" y="3872"/>
                    <a:pt x="3705" y="3879"/>
                    <a:pt x="3583" y="3879"/>
                  </a:cubicBezTo>
                  <a:cubicBezTo>
                    <a:pt x="3295" y="3879"/>
                    <a:pt x="3011" y="3841"/>
                    <a:pt x="2727" y="3774"/>
                  </a:cubicBezTo>
                  <a:cubicBezTo>
                    <a:pt x="2453" y="3703"/>
                    <a:pt x="2203" y="3572"/>
                    <a:pt x="2000" y="3393"/>
                  </a:cubicBezTo>
                  <a:cubicBezTo>
                    <a:pt x="1762" y="3179"/>
                    <a:pt x="1607" y="2881"/>
                    <a:pt x="1584" y="2560"/>
                  </a:cubicBezTo>
                  <a:cubicBezTo>
                    <a:pt x="1581" y="2524"/>
                    <a:pt x="1581" y="2489"/>
                    <a:pt x="1582" y="2453"/>
                  </a:cubicBezTo>
                  <a:lnTo>
                    <a:pt x="1582" y="2453"/>
                  </a:lnTo>
                  <a:cubicBezTo>
                    <a:pt x="1731" y="2522"/>
                    <a:pt x="1886" y="2578"/>
                    <a:pt x="2048" y="2619"/>
                  </a:cubicBezTo>
                  <a:cubicBezTo>
                    <a:pt x="2227" y="2667"/>
                    <a:pt x="2405" y="2703"/>
                    <a:pt x="2584" y="2715"/>
                  </a:cubicBezTo>
                  <a:cubicBezTo>
                    <a:pt x="2614" y="2717"/>
                    <a:pt x="2644" y="2718"/>
                    <a:pt x="2675" y="2718"/>
                  </a:cubicBezTo>
                  <a:cubicBezTo>
                    <a:pt x="2838" y="2718"/>
                    <a:pt x="3005" y="2690"/>
                    <a:pt x="3155" y="2619"/>
                  </a:cubicBezTo>
                  <a:cubicBezTo>
                    <a:pt x="3346" y="2536"/>
                    <a:pt x="3477" y="2346"/>
                    <a:pt x="3501" y="2131"/>
                  </a:cubicBezTo>
                  <a:cubicBezTo>
                    <a:pt x="3501" y="1917"/>
                    <a:pt x="3370" y="1715"/>
                    <a:pt x="3179" y="1619"/>
                  </a:cubicBezTo>
                  <a:cubicBezTo>
                    <a:pt x="3000" y="1518"/>
                    <a:pt x="2801" y="1467"/>
                    <a:pt x="2600" y="1467"/>
                  </a:cubicBezTo>
                  <a:cubicBezTo>
                    <a:pt x="2399" y="1467"/>
                    <a:pt x="2197" y="1518"/>
                    <a:pt x="2012" y="1619"/>
                  </a:cubicBezTo>
                  <a:cubicBezTo>
                    <a:pt x="1846" y="1715"/>
                    <a:pt x="1703" y="1857"/>
                    <a:pt x="1619" y="2036"/>
                  </a:cubicBezTo>
                  <a:cubicBezTo>
                    <a:pt x="1576" y="2124"/>
                    <a:pt x="1545" y="2218"/>
                    <a:pt x="1529" y="2313"/>
                  </a:cubicBezTo>
                  <a:lnTo>
                    <a:pt x="1529" y="2313"/>
                  </a:lnTo>
                  <a:cubicBezTo>
                    <a:pt x="1167" y="2133"/>
                    <a:pt x="845" y="1871"/>
                    <a:pt x="595" y="1548"/>
                  </a:cubicBezTo>
                  <a:cubicBezTo>
                    <a:pt x="345" y="1226"/>
                    <a:pt x="167" y="845"/>
                    <a:pt x="72" y="452"/>
                  </a:cubicBezTo>
                  <a:cubicBezTo>
                    <a:pt x="0" y="16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0"/>
            <p:cNvSpPr/>
            <p:nvPr/>
          </p:nvSpPr>
          <p:spPr>
            <a:xfrm>
              <a:off x="6452575" y="1416325"/>
              <a:ext cx="133675" cy="71975"/>
            </a:xfrm>
            <a:custGeom>
              <a:rect b="b" l="l" r="r" t="t"/>
              <a:pathLst>
                <a:path extrusionOk="0" h="2879" w="5347">
                  <a:moveTo>
                    <a:pt x="2212" y="655"/>
                  </a:moveTo>
                  <a:cubicBezTo>
                    <a:pt x="2341" y="655"/>
                    <a:pt x="2459" y="723"/>
                    <a:pt x="2525" y="836"/>
                  </a:cubicBezTo>
                  <a:cubicBezTo>
                    <a:pt x="2608" y="967"/>
                    <a:pt x="2632" y="1134"/>
                    <a:pt x="2596" y="1288"/>
                  </a:cubicBezTo>
                  <a:cubicBezTo>
                    <a:pt x="2485" y="1567"/>
                    <a:pt x="2248" y="1783"/>
                    <a:pt x="1964" y="1858"/>
                  </a:cubicBezTo>
                  <a:lnTo>
                    <a:pt x="1964" y="1858"/>
                  </a:lnTo>
                  <a:cubicBezTo>
                    <a:pt x="1872" y="1738"/>
                    <a:pt x="1796" y="1603"/>
                    <a:pt x="1739" y="1455"/>
                  </a:cubicBezTo>
                  <a:cubicBezTo>
                    <a:pt x="1679" y="1300"/>
                    <a:pt x="1691" y="1134"/>
                    <a:pt x="1751" y="991"/>
                  </a:cubicBezTo>
                  <a:cubicBezTo>
                    <a:pt x="1822" y="824"/>
                    <a:pt x="1953" y="705"/>
                    <a:pt x="2108" y="669"/>
                  </a:cubicBezTo>
                  <a:cubicBezTo>
                    <a:pt x="2143" y="659"/>
                    <a:pt x="2178" y="655"/>
                    <a:pt x="2212" y="655"/>
                  </a:cubicBezTo>
                  <a:close/>
                  <a:moveTo>
                    <a:pt x="226" y="0"/>
                  </a:moveTo>
                  <a:cubicBezTo>
                    <a:pt x="221" y="0"/>
                    <a:pt x="198" y="34"/>
                    <a:pt x="167" y="86"/>
                  </a:cubicBezTo>
                  <a:cubicBezTo>
                    <a:pt x="120" y="181"/>
                    <a:pt x="84" y="288"/>
                    <a:pt x="72" y="395"/>
                  </a:cubicBezTo>
                  <a:cubicBezTo>
                    <a:pt x="1" y="776"/>
                    <a:pt x="108" y="1169"/>
                    <a:pt x="358" y="1479"/>
                  </a:cubicBezTo>
                  <a:cubicBezTo>
                    <a:pt x="655" y="1822"/>
                    <a:pt x="1089" y="2014"/>
                    <a:pt x="1537" y="2014"/>
                  </a:cubicBezTo>
                  <a:cubicBezTo>
                    <a:pt x="1664" y="2014"/>
                    <a:pt x="1792" y="1998"/>
                    <a:pt x="1918" y="1967"/>
                  </a:cubicBezTo>
                  <a:cubicBezTo>
                    <a:pt x="1919" y="1967"/>
                    <a:pt x="1921" y="1966"/>
                    <a:pt x="1922" y="1966"/>
                  </a:cubicBezTo>
                  <a:lnTo>
                    <a:pt x="1922" y="1966"/>
                  </a:lnTo>
                  <a:cubicBezTo>
                    <a:pt x="2022" y="2085"/>
                    <a:pt x="2137" y="2189"/>
                    <a:pt x="2263" y="2277"/>
                  </a:cubicBezTo>
                  <a:cubicBezTo>
                    <a:pt x="2727" y="2622"/>
                    <a:pt x="3275" y="2824"/>
                    <a:pt x="3846" y="2872"/>
                  </a:cubicBezTo>
                  <a:cubicBezTo>
                    <a:pt x="3920" y="2876"/>
                    <a:pt x="3993" y="2879"/>
                    <a:pt x="4066" y="2879"/>
                  </a:cubicBezTo>
                  <a:cubicBezTo>
                    <a:pt x="4373" y="2879"/>
                    <a:pt x="4677" y="2837"/>
                    <a:pt x="4966" y="2741"/>
                  </a:cubicBezTo>
                  <a:cubicBezTo>
                    <a:pt x="5073" y="2705"/>
                    <a:pt x="5168" y="2669"/>
                    <a:pt x="5251" y="2622"/>
                  </a:cubicBezTo>
                  <a:lnTo>
                    <a:pt x="5347" y="2562"/>
                  </a:lnTo>
                  <a:cubicBezTo>
                    <a:pt x="5347" y="2561"/>
                    <a:pt x="5346" y="2561"/>
                    <a:pt x="5344" y="2561"/>
                  </a:cubicBezTo>
                  <a:cubicBezTo>
                    <a:pt x="5326" y="2561"/>
                    <a:pt x="5196" y="2627"/>
                    <a:pt x="4954" y="2693"/>
                  </a:cubicBezTo>
                  <a:cubicBezTo>
                    <a:pt x="4686" y="2774"/>
                    <a:pt x="4405" y="2814"/>
                    <a:pt x="4125" y="2814"/>
                  </a:cubicBezTo>
                  <a:cubicBezTo>
                    <a:pt x="4032" y="2814"/>
                    <a:pt x="3939" y="2809"/>
                    <a:pt x="3846" y="2800"/>
                  </a:cubicBezTo>
                  <a:cubicBezTo>
                    <a:pt x="3299" y="2741"/>
                    <a:pt x="2763" y="2538"/>
                    <a:pt x="2322" y="2205"/>
                  </a:cubicBezTo>
                  <a:cubicBezTo>
                    <a:pt x="2212" y="2125"/>
                    <a:pt x="2112" y="2034"/>
                    <a:pt x="2025" y="1932"/>
                  </a:cubicBezTo>
                  <a:lnTo>
                    <a:pt x="2025" y="1932"/>
                  </a:lnTo>
                  <a:cubicBezTo>
                    <a:pt x="2151" y="1887"/>
                    <a:pt x="2268" y="1827"/>
                    <a:pt x="2370" y="1753"/>
                  </a:cubicBezTo>
                  <a:cubicBezTo>
                    <a:pt x="2525" y="1646"/>
                    <a:pt x="2632" y="1503"/>
                    <a:pt x="2692" y="1324"/>
                  </a:cubicBezTo>
                  <a:cubicBezTo>
                    <a:pt x="2739" y="1134"/>
                    <a:pt x="2715" y="943"/>
                    <a:pt x="2608" y="776"/>
                  </a:cubicBezTo>
                  <a:cubicBezTo>
                    <a:pt x="2521" y="631"/>
                    <a:pt x="2363" y="549"/>
                    <a:pt x="2198" y="549"/>
                  </a:cubicBezTo>
                  <a:cubicBezTo>
                    <a:pt x="2160" y="549"/>
                    <a:pt x="2122" y="553"/>
                    <a:pt x="2084" y="562"/>
                  </a:cubicBezTo>
                  <a:cubicBezTo>
                    <a:pt x="1894" y="622"/>
                    <a:pt x="1739" y="753"/>
                    <a:pt x="1656" y="943"/>
                  </a:cubicBezTo>
                  <a:cubicBezTo>
                    <a:pt x="1584" y="1110"/>
                    <a:pt x="1584" y="1312"/>
                    <a:pt x="1644" y="1491"/>
                  </a:cubicBezTo>
                  <a:cubicBezTo>
                    <a:pt x="1696" y="1632"/>
                    <a:pt x="1769" y="1764"/>
                    <a:pt x="1857" y="1884"/>
                  </a:cubicBezTo>
                  <a:lnTo>
                    <a:pt x="1857" y="1884"/>
                  </a:lnTo>
                  <a:cubicBezTo>
                    <a:pt x="1744" y="1909"/>
                    <a:pt x="1630" y="1922"/>
                    <a:pt x="1517" y="1922"/>
                  </a:cubicBezTo>
                  <a:cubicBezTo>
                    <a:pt x="1099" y="1922"/>
                    <a:pt x="699" y="1750"/>
                    <a:pt x="417" y="1431"/>
                  </a:cubicBezTo>
                  <a:cubicBezTo>
                    <a:pt x="179" y="1134"/>
                    <a:pt x="72" y="764"/>
                    <a:pt x="120" y="395"/>
                  </a:cubicBezTo>
                  <a:cubicBezTo>
                    <a:pt x="144" y="252"/>
                    <a:pt x="179" y="122"/>
                    <a:pt x="227" y="2"/>
                  </a:cubicBezTo>
                  <a:cubicBezTo>
                    <a:pt x="227" y="1"/>
                    <a:pt x="227"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0"/>
            <p:cNvSpPr/>
            <p:nvPr/>
          </p:nvSpPr>
          <p:spPr>
            <a:xfrm>
              <a:off x="6703500" y="1840525"/>
              <a:ext cx="71475" cy="101425"/>
            </a:xfrm>
            <a:custGeom>
              <a:rect b="b" l="l" r="r" t="t"/>
              <a:pathLst>
                <a:path extrusionOk="0" h="4057" w="2859">
                  <a:moveTo>
                    <a:pt x="1445" y="0"/>
                  </a:moveTo>
                  <a:cubicBezTo>
                    <a:pt x="738" y="0"/>
                    <a:pt x="155" y="563"/>
                    <a:pt x="132" y="1275"/>
                  </a:cubicBezTo>
                  <a:cubicBezTo>
                    <a:pt x="72" y="2394"/>
                    <a:pt x="1" y="3847"/>
                    <a:pt x="1" y="3930"/>
                  </a:cubicBezTo>
                  <a:cubicBezTo>
                    <a:pt x="1" y="3955"/>
                    <a:pt x="339" y="4057"/>
                    <a:pt x="782" y="4057"/>
                  </a:cubicBezTo>
                  <a:cubicBezTo>
                    <a:pt x="1590" y="4057"/>
                    <a:pt x="2746" y="3719"/>
                    <a:pt x="2822" y="1965"/>
                  </a:cubicBezTo>
                  <a:cubicBezTo>
                    <a:pt x="2858" y="953"/>
                    <a:pt x="2513" y="418"/>
                    <a:pt x="2060" y="156"/>
                  </a:cubicBezTo>
                  <a:cubicBezTo>
                    <a:pt x="1882" y="60"/>
                    <a:pt x="1691" y="13"/>
                    <a:pt x="1489" y="1"/>
                  </a:cubicBezTo>
                  <a:cubicBezTo>
                    <a:pt x="1474" y="0"/>
                    <a:pt x="1460" y="0"/>
                    <a:pt x="1445"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0"/>
            <p:cNvSpPr/>
            <p:nvPr/>
          </p:nvSpPr>
          <p:spPr>
            <a:xfrm>
              <a:off x="6724925" y="1860700"/>
              <a:ext cx="32475" cy="59125"/>
            </a:xfrm>
            <a:custGeom>
              <a:rect b="b" l="l" r="r" t="t"/>
              <a:pathLst>
                <a:path extrusionOk="0" h="2365" w="1299">
                  <a:moveTo>
                    <a:pt x="619" y="0"/>
                  </a:moveTo>
                  <a:cubicBezTo>
                    <a:pt x="540" y="0"/>
                    <a:pt x="465" y="24"/>
                    <a:pt x="406" y="63"/>
                  </a:cubicBezTo>
                  <a:cubicBezTo>
                    <a:pt x="346" y="111"/>
                    <a:pt x="310" y="170"/>
                    <a:pt x="287" y="230"/>
                  </a:cubicBezTo>
                  <a:cubicBezTo>
                    <a:pt x="265" y="328"/>
                    <a:pt x="303" y="386"/>
                    <a:pt x="319" y="386"/>
                  </a:cubicBezTo>
                  <a:cubicBezTo>
                    <a:pt x="320" y="386"/>
                    <a:pt x="321" y="385"/>
                    <a:pt x="322" y="384"/>
                  </a:cubicBezTo>
                  <a:cubicBezTo>
                    <a:pt x="334" y="384"/>
                    <a:pt x="322" y="337"/>
                    <a:pt x="358" y="253"/>
                  </a:cubicBezTo>
                  <a:cubicBezTo>
                    <a:pt x="406" y="177"/>
                    <a:pt x="491" y="124"/>
                    <a:pt x="579" y="124"/>
                  </a:cubicBezTo>
                  <a:cubicBezTo>
                    <a:pt x="601" y="124"/>
                    <a:pt x="622" y="127"/>
                    <a:pt x="644" y="134"/>
                  </a:cubicBezTo>
                  <a:cubicBezTo>
                    <a:pt x="811" y="206"/>
                    <a:pt x="930" y="349"/>
                    <a:pt x="965" y="515"/>
                  </a:cubicBezTo>
                  <a:cubicBezTo>
                    <a:pt x="1049" y="730"/>
                    <a:pt x="1084" y="968"/>
                    <a:pt x="1072" y="1194"/>
                  </a:cubicBezTo>
                  <a:cubicBezTo>
                    <a:pt x="1037" y="1682"/>
                    <a:pt x="787" y="2135"/>
                    <a:pt x="489" y="2230"/>
                  </a:cubicBezTo>
                  <a:cubicBezTo>
                    <a:pt x="442" y="2244"/>
                    <a:pt x="395" y="2251"/>
                    <a:pt x="348" y="2251"/>
                  </a:cubicBezTo>
                  <a:cubicBezTo>
                    <a:pt x="276" y="2251"/>
                    <a:pt x="204" y="2235"/>
                    <a:pt x="132" y="2206"/>
                  </a:cubicBezTo>
                  <a:cubicBezTo>
                    <a:pt x="60" y="2158"/>
                    <a:pt x="13" y="2123"/>
                    <a:pt x="13" y="2123"/>
                  </a:cubicBezTo>
                  <a:lnTo>
                    <a:pt x="13" y="2123"/>
                  </a:lnTo>
                  <a:cubicBezTo>
                    <a:pt x="1" y="2135"/>
                    <a:pt x="13" y="2194"/>
                    <a:pt x="108" y="2266"/>
                  </a:cubicBezTo>
                  <a:cubicBezTo>
                    <a:pt x="201" y="2333"/>
                    <a:pt x="306" y="2365"/>
                    <a:pt x="410" y="2365"/>
                  </a:cubicBezTo>
                  <a:cubicBezTo>
                    <a:pt x="452" y="2365"/>
                    <a:pt x="495" y="2359"/>
                    <a:pt x="537" y="2349"/>
                  </a:cubicBezTo>
                  <a:cubicBezTo>
                    <a:pt x="942" y="2254"/>
                    <a:pt x="1239" y="1754"/>
                    <a:pt x="1275" y="1206"/>
                  </a:cubicBezTo>
                  <a:cubicBezTo>
                    <a:pt x="1299" y="944"/>
                    <a:pt x="1251" y="682"/>
                    <a:pt x="1144" y="444"/>
                  </a:cubicBezTo>
                  <a:cubicBezTo>
                    <a:pt x="1072" y="230"/>
                    <a:pt x="894" y="51"/>
                    <a:pt x="668" y="3"/>
                  </a:cubicBezTo>
                  <a:cubicBezTo>
                    <a:pt x="651" y="1"/>
                    <a:pt x="635" y="0"/>
                    <a:pt x="619" y="0"/>
                  </a:cubicBezTo>
                  <a:close/>
                </a:path>
              </a:pathLst>
            </a:custGeom>
            <a:solidFill>
              <a:srgbClr val="7C3B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5725418" y="1639028"/>
              <a:ext cx="613492" cy="514350"/>
            </a:xfrm>
            <a:custGeom>
              <a:rect b="b" l="l" r="r" t="t"/>
              <a:pathLst>
                <a:path extrusionOk="0" h="20574" w="23278">
                  <a:moveTo>
                    <a:pt x="11646" y="0"/>
                  </a:moveTo>
                  <a:cubicBezTo>
                    <a:pt x="8513" y="0"/>
                    <a:pt x="5418" y="1429"/>
                    <a:pt x="3394" y="4132"/>
                  </a:cubicBezTo>
                  <a:cubicBezTo>
                    <a:pt x="1" y="8680"/>
                    <a:pt x="929" y="15133"/>
                    <a:pt x="5490" y="18526"/>
                  </a:cubicBezTo>
                  <a:cubicBezTo>
                    <a:pt x="7313" y="19888"/>
                    <a:pt x="9478" y="20574"/>
                    <a:pt x="11645" y="20574"/>
                  </a:cubicBezTo>
                  <a:cubicBezTo>
                    <a:pt x="13667" y="20574"/>
                    <a:pt x="15691" y="19977"/>
                    <a:pt x="17443" y="18776"/>
                  </a:cubicBezTo>
                  <a:lnTo>
                    <a:pt x="20980" y="20193"/>
                  </a:lnTo>
                  <a:lnTo>
                    <a:pt x="20980" y="20193"/>
                  </a:lnTo>
                  <a:lnTo>
                    <a:pt x="19896" y="16443"/>
                  </a:lnTo>
                  <a:lnTo>
                    <a:pt x="19884" y="16443"/>
                  </a:lnTo>
                  <a:cubicBezTo>
                    <a:pt x="23278" y="11883"/>
                    <a:pt x="22349" y="5441"/>
                    <a:pt x="17789" y="2048"/>
                  </a:cubicBezTo>
                  <a:cubicBezTo>
                    <a:pt x="15943" y="666"/>
                    <a:pt x="13786" y="0"/>
                    <a:pt x="116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0"/>
            <p:cNvSpPr/>
            <p:nvPr/>
          </p:nvSpPr>
          <p:spPr>
            <a:xfrm>
              <a:off x="6098975" y="1790525"/>
              <a:ext cx="41100" cy="234575"/>
            </a:xfrm>
            <a:custGeom>
              <a:rect b="b" l="l" r="r" t="t"/>
              <a:pathLst>
                <a:path extrusionOk="0" h="9383" w="1644">
                  <a:moveTo>
                    <a:pt x="822" y="1"/>
                  </a:moveTo>
                  <a:cubicBezTo>
                    <a:pt x="369" y="1"/>
                    <a:pt x="0" y="370"/>
                    <a:pt x="0" y="822"/>
                  </a:cubicBezTo>
                  <a:lnTo>
                    <a:pt x="0" y="8561"/>
                  </a:lnTo>
                  <a:cubicBezTo>
                    <a:pt x="0" y="9014"/>
                    <a:pt x="369" y="9383"/>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0"/>
            <p:cNvSpPr/>
            <p:nvPr/>
          </p:nvSpPr>
          <p:spPr>
            <a:xfrm>
              <a:off x="6098975" y="1860475"/>
              <a:ext cx="41100" cy="164625"/>
            </a:xfrm>
            <a:custGeom>
              <a:rect b="b" l="l" r="r" t="t"/>
              <a:pathLst>
                <a:path extrusionOk="0" h="6585" w="1644">
                  <a:moveTo>
                    <a:pt x="822" y="1"/>
                  </a:moveTo>
                  <a:cubicBezTo>
                    <a:pt x="369" y="1"/>
                    <a:pt x="0" y="370"/>
                    <a:pt x="0" y="822"/>
                  </a:cubicBezTo>
                  <a:lnTo>
                    <a:pt x="0" y="5763"/>
                  </a:lnTo>
                  <a:cubicBezTo>
                    <a:pt x="0" y="6216"/>
                    <a:pt x="369" y="6585"/>
                    <a:pt x="822" y="6585"/>
                  </a:cubicBezTo>
                  <a:cubicBezTo>
                    <a:pt x="1274" y="6585"/>
                    <a:pt x="1643" y="6216"/>
                    <a:pt x="1643" y="5763"/>
                  </a:cubicBezTo>
                  <a:lnTo>
                    <a:pt x="1643" y="822"/>
                  </a:lnTo>
                  <a:cubicBezTo>
                    <a:pt x="1643" y="370"/>
                    <a:pt x="1274" y="1"/>
                    <a:pt x="822" y="1"/>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6032300" y="1790525"/>
              <a:ext cx="41100" cy="234575"/>
            </a:xfrm>
            <a:custGeom>
              <a:rect b="b" l="l" r="r" t="t"/>
              <a:pathLst>
                <a:path extrusionOk="0" h="9383" w="1644">
                  <a:moveTo>
                    <a:pt x="822" y="1"/>
                  </a:moveTo>
                  <a:cubicBezTo>
                    <a:pt x="369" y="1"/>
                    <a:pt x="0" y="370"/>
                    <a:pt x="0" y="822"/>
                  </a:cubicBezTo>
                  <a:lnTo>
                    <a:pt x="0" y="8561"/>
                  </a:lnTo>
                  <a:cubicBezTo>
                    <a:pt x="0" y="9014"/>
                    <a:pt x="369" y="9371"/>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p:nvPr/>
          </p:nvSpPr>
          <p:spPr>
            <a:xfrm>
              <a:off x="6032300" y="1896800"/>
              <a:ext cx="41100" cy="128300"/>
            </a:xfrm>
            <a:custGeom>
              <a:rect b="b" l="l" r="r" t="t"/>
              <a:pathLst>
                <a:path extrusionOk="0" h="5132" w="1644">
                  <a:moveTo>
                    <a:pt x="822" y="0"/>
                  </a:moveTo>
                  <a:cubicBezTo>
                    <a:pt x="369" y="0"/>
                    <a:pt x="0" y="369"/>
                    <a:pt x="0" y="822"/>
                  </a:cubicBezTo>
                  <a:lnTo>
                    <a:pt x="0" y="4310"/>
                  </a:lnTo>
                  <a:cubicBezTo>
                    <a:pt x="0" y="4763"/>
                    <a:pt x="369" y="5120"/>
                    <a:pt x="822" y="5132"/>
                  </a:cubicBezTo>
                  <a:cubicBezTo>
                    <a:pt x="1274" y="5132"/>
                    <a:pt x="1643" y="4763"/>
                    <a:pt x="1643" y="4310"/>
                  </a:cubicBezTo>
                  <a:lnTo>
                    <a:pt x="1643" y="810"/>
                  </a:lnTo>
                  <a:cubicBezTo>
                    <a:pt x="1631" y="357"/>
                    <a:pt x="1262" y="0"/>
                    <a:pt x="822"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0"/>
            <p:cNvSpPr/>
            <p:nvPr/>
          </p:nvSpPr>
          <p:spPr>
            <a:xfrm>
              <a:off x="5956100" y="1790525"/>
              <a:ext cx="41100" cy="234575"/>
            </a:xfrm>
            <a:custGeom>
              <a:rect b="b" l="l" r="r" t="t"/>
              <a:pathLst>
                <a:path extrusionOk="0" h="9383" w="1644">
                  <a:moveTo>
                    <a:pt x="822" y="1"/>
                  </a:moveTo>
                  <a:cubicBezTo>
                    <a:pt x="369" y="1"/>
                    <a:pt x="0" y="370"/>
                    <a:pt x="0" y="822"/>
                  </a:cubicBezTo>
                  <a:lnTo>
                    <a:pt x="0" y="8561"/>
                  </a:lnTo>
                  <a:cubicBezTo>
                    <a:pt x="0" y="9014"/>
                    <a:pt x="369" y="9383"/>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0"/>
            <p:cNvSpPr/>
            <p:nvPr/>
          </p:nvSpPr>
          <p:spPr>
            <a:xfrm>
              <a:off x="5956100" y="1832800"/>
              <a:ext cx="41100" cy="192300"/>
            </a:xfrm>
            <a:custGeom>
              <a:rect b="b" l="l" r="r" t="t"/>
              <a:pathLst>
                <a:path extrusionOk="0" h="7692" w="1644">
                  <a:moveTo>
                    <a:pt x="822" y="0"/>
                  </a:moveTo>
                  <a:cubicBezTo>
                    <a:pt x="369" y="0"/>
                    <a:pt x="0" y="369"/>
                    <a:pt x="0" y="822"/>
                  </a:cubicBezTo>
                  <a:lnTo>
                    <a:pt x="0" y="6870"/>
                  </a:lnTo>
                  <a:cubicBezTo>
                    <a:pt x="0" y="7323"/>
                    <a:pt x="369" y="7692"/>
                    <a:pt x="822" y="7692"/>
                  </a:cubicBezTo>
                  <a:cubicBezTo>
                    <a:pt x="1274" y="7692"/>
                    <a:pt x="1643" y="7323"/>
                    <a:pt x="1643" y="6870"/>
                  </a:cubicBezTo>
                  <a:lnTo>
                    <a:pt x="1643" y="822"/>
                  </a:lnTo>
                  <a:cubicBezTo>
                    <a:pt x="1643" y="369"/>
                    <a:pt x="1274" y="0"/>
                    <a:pt x="822"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0"/>
            <p:cNvSpPr/>
            <p:nvPr/>
          </p:nvSpPr>
          <p:spPr>
            <a:xfrm>
              <a:off x="6096275" y="1789025"/>
              <a:ext cx="43800" cy="236075"/>
            </a:xfrm>
            <a:custGeom>
              <a:rect b="b" l="l" r="r" t="t"/>
              <a:pathLst>
                <a:path extrusionOk="0" h="9443" w="1752">
                  <a:moveTo>
                    <a:pt x="867" y="1"/>
                  </a:moveTo>
                  <a:cubicBezTo>
                    <a:pt x="496" y="1"/>
                    <a:pt x="153" y="236"/>
                    <a:pt x="37" y="596"/>
                  </a:cubicBezTo>
                  <a:cubicBezTo>
                    <a:pt x="13" y="680"/>
                    <a:pt x="1" y="775"/>
                    <a:pt x="1" y="870"/>
                  </a:cubicBezTo>
                  <a:lnTo>
                    <a:pt x="1" y="1632"/>
                  </a:lnTo>
                  <a:lnTo>
                    <a:pt x="1" y="3561"/>
                  </a:lnTo>
                  <a:lnTo>
                    <a:pt x="1" y="6847"/>
                  </a:lnTo>
                  <a:lnTo>
                    <a:pt x="1" y="8109"/>
                  </a:lnTo>
                  <a:lnTo>
                    <a:pt x="1" y="8633"/>
                  </a:lnTo>
                  <a:cubicBezTo>
                    <a:pt x="13" y="8990"/>
                    <a:pt x="263" y="9312"/>
                    <a:pt x="608" y="9407"/>
                  </a:cubicBezTo>
                  <a:cubicBezTo>
                    <a:pt x="703" y="9431"/>
                    <a:pt x="811" y="9443"/>
                    <a:pt x="906" y="9443"/>
                  </a:cubicBezTo>
                  <a:cubicBezTo>
                    <a:pt x="906" y="9443"/>
                    <a:pt x="834" y="9443"/>
                    <a:pt x="703" y="9395"/>
                  </a:cubicBezTo>
                  <a:cubicBezTo>
                    <a:pt x="513" y="9347"/>
                    <a:pt x="346" y="9216"/>
                    <a:pt x="251" y="9050"/>
                  </a:cubicBezTo>
                  <a:cubicBezTo>
                    <a:pt x="168" y="8919"/>
                    <a:pt x="132" y="8788"/>
                    <a:pt x="132" y="8645"/>
                  </a:cubicBezTo>
                  <a:lnTo>
                    <a:pt x="132" y="8121"/>
                  </a:lnTo>
                  <a:lnTo>
                    <a:pt x="132" y="6859"/>
                  </a:lnTo>
                  <a:lnTo>
                    <a:pt x="132" y="3585"/>
                  </a:lnTo>
                  <a:lnTo>
                    <a:pt x="132" y="1656"/>
                  </a:lnTo>
                  <a:lnTo>
                    <a:pt x="132" y="1132"/>
                  </a:lnTo>
                  <a:cubicBezTo>
                    <a:pt x="132" y="965"/>
                    <a:pt x="144" y="787"/>
                    <a:pt x="191" y="620"/>
                  </a:cubicBezTo>
                  <a:cubicBezTo>
                    <a:pt x="296" y="307"/>
                    <a:pt x="592" y="96"/>
                    <a:pt x="915" y="96"/>
                  </a:cubicBezTo>
                  <a:cubicBezTo>
                    <a:pt x="924" y="96"/>
                    <a:pt x="933" y="96"/>
                    <a:pt x="942" y="96"/>
                  </a:cubicBezTo>
                  <a:cubicBezTo>
                    <a:pt x="1287" y="96"/>
                    <a:pt x="1584" y="334"/>
                    <a:pt x="1668" y="668"/>
                  </a:cubicBezTo>
                  <a:cubicBezTo>
                    <a:pt x="1692" y="834"/>
                    <a:pt x="1704" y="1001"/>
                    <a:pt x="1692" y="1168"/>
                  </a:cubicBezTo>
                  <a:lnTo>
                    <a:pt x="1692" y="1680"/>
                  </a:lnTo>
                  <a:lnTo>
                    <a:pt x="1692" y="3609"/>
                  </a:lnTo>
                  <a:lnTo>
                    <a:pt x="1692" y="6883"/>
                  </a:lnTo>
                  <a:lnTo>
                    <a:pt x="1692" y="8145"/>
                  </a:lnTo>
                  <a:lnTo>
                    <a:pt x="1692" y="8669"/>
                  </a:lnTo>
                  <a:cubicBezTo>
                    <a:pt x="1680" y="8800"/>
                    <a:pt x="1644" y="8943"/>
                    <a:pt x="1561" y="9062"/>
                  </a:cubicBezTo>
                  <a:cubicBezTo>
                    <a:pt x="1442" y="9216"/>
                    <a:pt x="1275" y="9336"/>
                    <a:pt x="1084" y="9383"/>
                  </a:cubicBezTo>
                  <a:cubicBezTo>
                    <a:pt x="953" y="9407"/>
                    <a:pt x="870" y="9407"/>
                    <a:pt x="870" y="9407"/>
                  </a:cubicBezTo>
                  <a:cubicBezTo>
                    <a:pt x="906" y="9413"/>
                    <a:pt x="942" y="9416"/>
                    <a:pt x="977" y="9416"/>
                  </a:cubicBezTo>
                  <a:cubicBezTo>
                    <a:pt x="1013" y="9416"/>
                    <a:pt x="1049" y="9413"/>
                    <a:pt x="1084" y="9407"/>
                  </a:cubicBezTo>
                  <a:cubicBezTo>
                    <a:pt x="1287" y="9371"/>
                    <a:pt x="1465" y="9252"/>
                    <a:pt x="1584" y="9086"/>
                  </a:cubicBezTo>
                  <a:cubicBezTo>
                    <a:pt x="1680" y="8966"/>
                    <a:pt x="1727" y="8824"/>
                    <a:pt x="1739" y="8669"/>
                  </a:cubicBezTo>
                  <a:lnTo>
                    <a:pt x="1739" y="8157"/>
                  </a:lnTo>
                  <a:lnTo>
                    <a:pt x="1739" y="6895"/>
                  </a:lnTo>
                  <a:lnTo>
                    <a:pt x="1739" y="3609"/>
                  </a:lnTo>
                  <a:lnTo>
                    <a:pt x="1739" y="1680"/>
                  </a:lnTo>
                  <a:lnTo>
                    <a:pt x="1739" y="918"/>
                  </a:lnTo>
                  <a:cubicBezTo>
                    <a:pt x="1751" y="823"/>
                    <a:pt x="1739" y="739"/>
                    <a:pt x="1715" y="644"/>
                  </a:cubicBezTo>
                  <a:cubicBezTo>
                    <a:pt x="1620" y="275"/>
                    <a:pt x="1287" y="1"/>
                    <a:pt x="894" y="1"/>
                  </a:cubicBezTo>
                  <a:cubicBezTo>
                    <a:pt x="885" y="1"/>
                    <a:pt x="876" y="1"/>
                    <a:pt x="8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0"/>
            <p:cNvSpPr/>
            <p:nvPr/>
          </p:nvSpPr>
          <p:spPr>
            <a:xfrm>
              <a:off x="6028725" y="1789325"/>
              <a:ext cx="43775" cy="235900"/>
            </a:xfrm>
            <a:custGeom>
              <a:rect b="b" l="l" r="r" t="t"/>
              <a:pathLst>
                <a:path extrusionOk="0" h="9436" w="1751">
                  <a:moveTo>
                    <a:pt x="893" y="1"/>
                  </a:moveTo>
                  <a:cubicBezTo>
                    <a:pt x="703" y="1"/>
                    <a:pt x="524" y="49"/>
                    <a:pt x="369" y="156"/>
                  </a:cubicBezTo>
                  <a:cubicBezTo>
                    <a:pt x="215" y="263"/>
                    <a:pt x="95" y="418"/>
                    <a:pt x="48" y="596"/>
                  </a:cubicBezTo>
                  <a:cubicBezTo>
                    <a:pt x="24" y="692"/>
                    <a:pt x="0" y="775"/>
                    <a:pt x="12" y="870"/>
                  </a:cubicBezTo>
                  <a:lnTo>
                    <a:pt x="12" y="1632"/>
                  </a:lnTo>
                  <a:lnTo>
                    <a:pt x="12" y="3561"/>
                  </a:lnTo>
                  <a:lnTo>
                    <a:pt x="12" y="6847"/>
                  </a:lnTo>
                  <a:lnTo>
                    <a:pt x="12" y="8109"/>
                  </a:lnTo>
                  <a:lnTo>
                    <a:pt x="12" y="8633"/>
                  </a:lnTo>
                  <a:cubicBezTo>
                    <a:pt x="12" y="8990"/>
                    <a:pt x="262" y="9312"/>
                    <a:pt x="619" y="9407"/>
                  </a:cubicBezTo>
                  <a:cubicBezTo>
                    <a:pt x="689" y="9424"/>
                    <a:pt x="765" y="9435"/>
                    <a:pt x="843" y="9435"/>
                  </a:cubicBezTo>
                  <a:cubicBezTo>
                    <a:pt x="871" y="9435"/>
                    <a:pt x="900" y="9434"/>
                    <a:pt x="929" y="9431"/>
                  </a:cubicBezTo>
                  <a:cubicBezTo>
                    <a:pt x="929" y="9431"/>
                    <a:pt x="857" y="9431"/>
                    <a:pt x="715" y="9383"/>
                  </a:cubicBezTo>
                  <a:cubicBezTo>
                    <a:pt x="524" y="9335"/>
                    <a:pt x="369" y="9204"/>
                    <a:pt x="262" y="9038"/>
                  </a:cubicBezTo>
                  <a:cubicBezTo>
                    <a:pt x="191" y="8907"/>
                    <a:pt x="155" y="8776"/>
                    <a:pt x="155" y="8633"/>
                  </a:cubicBezTo>
                  <a:lnTo>
                    <a:pt x="155" y="8109"/>
                  </a:lnTo>
                  <a:lnTo>
                    <a:pt x="155" y="6847"/>
                  </a:lnTo>
                  <a:lnTo>
                    <a:pt x="155" y="3573"/>
                  </a:lnTo>
                  <a:lnTo>
                    <a:pt x="155" y="1644"/>
                  </a:lnTo>
                  <a:lnTo>
                    <a:pt x="155" y="1120"/>
                  </a:lnTo>
                  <a:cubicBezTo>
                    <a:pt x="143" y="953"/>
                    <a:pt x="155" y="787"/>
                    <a:pt x="191" y="620"/>
                  </a:cubicBezTo>
                  <a:cubicBezTo>
                    <a:pt x="304" y="300"/>
                    <a:pt x="602" y="100"/>
                    <a:pt x="922" y="100"/>
                  </a:cubicBezTo>
                  <a:cubicBezTo>
                    <a:pt x="1007" y="100"/>
                    <a:pt x="1094" y="114"/>
                    <a:pt x="1179" y="144"/>
                  </a:cubicBezTo>
                  <a:cubicBezTo>
                    <a:pt x="1417" y="227"/>
                    <a:pt x="1608" y="418"/>
                    <a:pt x="1667" y="668"/>
                  </a:cubicBezTo>
                  <a:cubicBezTo>
                    <a:pt x="1691" y="834"/>
                    <a:pt x="1703" y="1001"/>
                    <a:pt x="1691" y="1168"/>
                  </a:cubicBezTo>
                  <a:lnTo>
                    <a:pt x="1691" y="1680"/>
                  </a:lnTo>
                  <a:lnTo>
                    <a:pt x="1691" y="3609"/>
                  </a:lnTo>
                  <a:lnTo>
                    <a:pt x="1691" y="6883"/>
                  </a:lnTo>
                  <a:lnTo>
                    <a:pt x="1691" y="8145"/>
                  </a:lnTo>
                  <a:lnTo>
                    <a:pt x="1691" y="8669"/>
                  </a:lnTo>
                  <a:cubicBezTo>
                    <a:pt x="1691" y="8800"/>
                    <a:pt x="1643" y="8943"/>
                    <a:pt x="1560" y="9062"/>
                  </a:cubicBezTo>
                  <a:cubicBezTo>
                    <a:pt x="1453" y="9216"/>
                    <a:pt x="1274" y="9335"/>
                    <a:pt x="1084" y="9383"/>
                  </a:cubicBezTo>
                  <a:cubicBezTo>
                    <a:pt x="953" y="9407"/>
                    <a:pt x="881" y="9407"/>
                    <a:pt x="881" y="9407"/>
                  </a:cubicBezTo>
                  <a:cubicBezTo>
                    <a:pt x="917" y="9413"/>
                    <a:pt x="953" y="9416"/>
                    <a:pt x="988" y="9416"/>
                  </a:cubicBezTo>
                  <a:cubicBezTo>
                    <a:pt x="1024" y="9416"/>
                    <a:pt x="1060" y="9413"/>
                    <a:pt x="1096" y="9407"/>
                  </a:cubicBezTo>
                  <a:cubicBezTo>
                    <a:pt x="1298" y="9371"/>
                    <a:pt x="1477" y="9252"/>
                    <a:pt x="1596" y="9085"/>
                  </a:cubicBezTo>
                  <a:cubicBezTo>
                    <a:pt x="1679" y="8966"/>
                    <a:pt x="1739" y="8823"/>
                    <a:pt x="1739" y="8669"/>
                  </a:cubicBezTo>
                  <a:lnTo>
                    <a:pt x="1739" y="8157"/>
                  </a:lnTo>
                  <a:lnTo>
                    <a:pt x="1739" y="6895"/>
                  </a:lnTo>
                  <a:lnTo>
                    <a:pt x="1739" y="3609"/>
                  </a:lnTo>
                  <a:lnTo>
                    <a:pt x="1739" y="1680"/>
                  </a:lnTo>
                  <a:lnTo>
                    <a:pt x="1739" y="918"/>
                  </a:lnTo>
                  <a:cubicBezTo>
                    <a:pt x="1750" y="822"/>
                    <a:pt x="1739" y="739"/>
                    <a:pt x="1715" y="644"/>
                  </a:cubicBezTo>
                  <a:cubicBezTo>
                    <a:pt x="1619" y="275"/>
                    <a:pt x="1286" y="13"/>
                    <a:pt x="8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0"/>
            <p:cNvSpPr/>
            <p:nvPr/>
          </p:nvSpPr>
          <p:spPr>
            <a:xfrm>
              <a:off x="5952825" y="1789325"/>
              <a:ext cx="43775" cy="235900"/>
            </a:xfrm>
            <a:custGeom>
              <a:rect b="b" l="l" r="r" t="t"/>
              <a:pathLst>
                <a:path extrusionOk="0" h="9436" w="1751">
                  <a:moveTo>
                    <a:pt x="866" y="1"/>
                  </a:moveTo>
                  <a:cubicBezTo>
                    <a:pt x="495" y="1"/>
                    <a:pt x="152" y="236"/>
                    <a:pt x="36" y="596"/>
                  </a:cubicBezTo>
                  <a:cubicBezTo>
                    <a:pt x="12" y="692"/>
                    <a:pt x="0" y="775"/>
                    <a:pt x="0" y="870"/>
                  </a:cubicBezTo>
                  <a:lnTo>
                    <a:pt x="0" y="1632"/>
                  </a:lnTo>
                  <a:lnTo>
                    <a:pt x="0" y="3561"/>
                  </a:lnTo>
                  <a:lnTo>
                    <a:pt x="0" y="6847"/>
                  </a:lnTo>
                  <a:lnTo>
                    <a:pt x="0" y="8109"/>
                  </a:lnTo>
                  <a:lnTo>
                    <a:pt x="0" y="8633"/>
                  </a:lnTo>
                  <a:cubicBezTo>
                    <a:pt x="12" y="8990"/>
                    <a:pt x="262" y="9312"/>
                    <a:pt x="607" y="9407"/>
                  </a:cubicBezTo>
                  <a:cubicBezTo>
                    <a:pt x="686" y="9424"/>
                    <a:pt x="764" y="9435"/>
                    <a:pt x="843" y="9435"/>
                  </a:cubicBezTo>
                  <a:cubicBezTo>
                    <a:pt x="871" y="9435"/>
                    <a:pt x="900" y="9434"/>
                    <a:pt x="929" y="9431"/>
                  </a:cubicBezTo>
                  <a:cubicBezTo>
                    <a:pt x="929" y="9431"/>
                    <a:pt x="857" y="9431"/>
                    <a:pt x="726" y="9383"/>
                  </a:cubicBezTo>
                  <a:cubicBezTo>
                    <a:pt x="524" y="9335"/>
                    <a:pt x="369" y="9204"/>
                    <a:pt x="262" y="9038"/>
                  </a:cubicBezTo>
                  <a:cubicBezTo>
                    <a:pt x="191" y="8907"/>
                    <a:pt x="155" y="8776"/>
                    <a:pt x="155" y="8633"/>
                  </a:cubicBezTo>
                  <a:lnTo>
                    <a:pt x="155" y="8109"/>
                  </a:lnTo>
                  <a:lnTo>
                    <a:pt x="155" y="6847"/>
                  </a:lnTo>
                  <a:lnTo>
                    <a:pt x="155" y="3573"/>
                  </a:lnTo>
                  <a:lnTo>
                    <a:pt x="155" y="1644"/>
                  </a:lnTo>
                  <a:lnTo>
                    <a:pt x="155" y="1120"/>
                  </a:lnTo>
                  <a:cubicBezTo>
                    <a:pt x="143" y="953"/>
                    <a:pt x="155" y="787"/>
                    <a:pt x="191" y="620"/>
                  </a:cubicBezTo>
                  <a:cubicBezTo>
                    <a:pt x="295" y="307"/>
                    <a:pt x="591" y="96"/>
                    <a:pt x="914" y="96"/>
                  </a:cubicBezTo>
                  <a:cubicBezTo>
                    <a:pt x="923" y="96"/>
                    <a:pt x="932" y="96"/>
                    <a:pt x="941" y="96"/>
                  </a:cubicBezTo>
                  <a:cubicBezTo>
                    <a:pt x="1286" y="96"/>
                    <a:pt x="1584" y="334"/>
                    <a:pt x="1667" y="668"/>
                  </a:cubicBezTo>
                  <a:cubicBezTo>
                    <a:pt x="1691" y="834"/>
                    <a:pt x="1703" y="1001"/>
                    <a:pt x="1691" y="1168"/>
                  </a:cubicBezTo>
                  <a:lnTo>
                    <a:pt x="1691" y="1680"/>
                  </a:lnTo>
                  <a:lnTo>
                    <a:pt x="1691" y="3609"/>
                  </a:lnTo>
                  <a:lnTo>
                    <a:pt x="1691" y="6883"/>
                  </a:lnTo>
                  <a:lnTo>
                    <a:pt x="1691" y="8145"/>
                  </a:lnTo>
                  <a:lnTo>
                    <a:pt x="1691" y="8669"/>
                  </a:lnTo>
                  <a:cubicBezTo>
                    <a:pt x="1679" y="8800"/>
                    <a:pt x="1643" y="8943"/>
                    <a:pt x="1560" y="9062"/>
                  </a:cubicBezTo>
                  <a:cubicBezTo>
                    <a:pt x="1441" y="9216"/>
                    <a:pt x="1274" y="9335"/>
                    <a:pt x="1084" y="9383"/>
                  </a:cubicBezTo>
                  <a:cubicBezTo>
                    <a:pt x="953" y="9407"/>
                    <a:pt x="881" y="9407"/>
                    <a:pt x="881" y="9407"/>
                  </a:cubicBezTo>
                  <a:cubicBezTo>
                    <a:pt x="911" y="9413"/>
                    <a:pt x="944" y="9416"/>
                    <a:pt x="978" y="9416"/>
                  </a:cubicBezTo>
                  <a:cubicBezTo>
                    <a:pt x="1012" y="9416"/>
                    <a:pt x="1048" y="9413"/>
                    <a:pt x="1084" y="9407"/>
                  </a:cubicBezTo>
                  <a:cubicBezTo>
                    <a:pt x="1286" y="9371"/>
                    <a:pt x="1465" y="9252"/>
                    <a:pt x="1584" y="9085"/>
                  </a:cubicBezTo>
                  <a:cubicBezTo>
                    <a:pt x="1679" y="8966"/>
                    <a:pt x="1727" y="8823"/>
                    <a:pt x="1738" y="8669"/>
                  </a:cubicBezTo>
                  <a:lnTo>
                    <a:pt x="1738" y="8157"/>
                  </a:lnTo>
                  <a:lnTo>
                    <a:pt x="1738" y="6895"/>
                  </a:lnTo>
                  <a:lnTo>
                    <a:pt x="1738" y="3609"/>
                  </a:lnTo>
                  <a:lnTo>
                    <a:pt x="1738" y="1680"/>
                  </a:lnTo>
                  <a:lnTo>
                    <a:pt x="1738" y="918"/>
                  </a:lnTo>
                  <a:cubicBezTo>
                    <a:pt x="1750" y="822"/>
                    <a:pt x="1738" y="739"/>
                    <a:pt x="1715" y="644"/>
                  </a:cubicBezTo>
                  <a:cubicBezTo>
                    <a:pt x="1619" y="275"/>
                    <a:pt x="1286" y="1"/>
                    <a:pt x="893" y="1"/>
                  </a:cubicBezTo>
                  <a:cubicBezTo>
                    <a:pt x="884" y="1"/>
                    <a:pt x="875" y="1"/>
                    <a:pt x="8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0"/>
            <p:cNvSpPr/>
            <p:nvPr/>
          </p:nvSpPr>
          <p:spPr>
            <a:xfrm>
              <a:off x="5725420" y="1638793"/>
              <a:ext cx="581967" cy="514450"/>
            </a:xfrm>
            <a:custGeom>
              <a:rect b="b" l="l" r="r" t="t"/>
              <a:pathLst>
                <a:path extrusionOk="0" h="20578" w="20694">
                  <a:moveTo>
                    <a:pt x="10389" y="36"/>
                  </a:moveTo>
                  <a:cubicBezTo>
                    <a:pt x="10371" y="36"/>
                    <a:pt x="10353" y="39"/>
                    <a:pt x="10335" y="45"/>
                  </a:cubicBezTo>
                  <a:lnTo>
                    <a:pt x="10442" y="45"/>
                  </a:lnTo>
                  <a:cubicBezTo>
                    <a:pt x="10424" y="39"/>
                    <a:pt x="10406" y="36"/>
                    <a:pt x="10389" y="36"/>
                  </a:cubicBezTo>
                  <a:close/>
                  <a:moveTo>
                    <a:pt x="10234" y="0"/>
                  </a:moveTo>
                  <a:cubicBezTo>
                    <a:pt x="10204" y="0"/>
                    <a:pt x="10174" y="3"/>
                    <a:pt x="10145" y="9"/>
                  </a:cubicBezTo>
                  <a:lnTo>
                    <a:pt x="9621" y="9"/>
                  </a:lnTo>
                  <a:cubicBezTo>
                    <a:pt x="9513" y="9"/>
                    <a:pt x="9383" y="9"/>
                    <a:pt x="9240" y="21"/>
                  </a:cubicBezTo>
                  <a:lnTo>
                    <a:pt x="8775" y="93"/>
                  </a:lnTo>
                  <a:lnTo>
                    <a:pt x="8240" y="164"/>
                  </a:lnTo>
                  <a:lnTo>
                    <a:pt x="7644" y="319"/>
                  </a:lnTo>
                  <a:cubicBezTo>
                    <a:pt x="6620" y="581"/>
                    <a:pt x="5644" y="998"/>
                    <a:pt x="4751" y="1581"/>
                  </a:cubicBezTo>
                  <a:cubicBezTo>
                    <a:pt x="2072" y="3284"/>
                    <a:pt x="346" y="6117"/>
                    <a:pt x="48" y="9272"/>
                  </a:cubicBezTo>
                  <a:cubicBezTo>
                    <a:pt x="12" y="9749"/>
                    <a:pt x="0" y="10213"/>
                    <a:pt x="24" y="10677"/>
                  </a:cubicBezTo>
                  <a:cubicBezTo>
                    <a:pt x="24" y="10915"/>
                    <a:pt x="24" y="11165"/>
                    <a:pt x="60" y="11404"/>
                  </a:cubicBezTo>
                  <a:cubicBezTo>
                    <a:pt x="108" y="11642"/>
                    <a:pt x="143" y="11880"/>
                    <a:pt x="179" y="12118"/>
                  </a:cubicBezTo>
                  <a:cubicBezTo>
                    <a:pt x="358" y="13118"/>
                    <a:pt x="679" y="14082"/>
                    <a:pt x="1143" y="14975"/>
                  </a:cubicBezTo>
                  <a:cubicBezTo>
                    <a:pt x="2132" y="16928"/>
                    <a:pt x="3727" y="18512"/>
                    <a:pt x="5692" y="19488"/>
                  </a:cubicBezTo>
                  <a:cubicBezTo>
                    <a:pt x="6716" y="20012"/>
                    <a:pt x="7823" y="20345"/>
                    <a:pt x="8966" y="20488"/>
                  </a:cubicBezTo>
                  <a:cubicBezTo>
                    <a:pt x="9252" y="20536"/>
                    <a:pt x="9549" y="20559"/>
                    <a:pt x="9835" y="20559"/>
                  </a:cubicBezTo>
                  <a:cubicBezTo>
                    <a:pt x="9984" y="20571"/>
                    <a:pt x="10133" y="20577"/>
                    <a:pt x="10281" y="20577"/>
                  </a:cubicBezTo>
                  <a:cubicBezTo>
                    <a:pt x="10430" y="20577"/>
                    <a:pt x="10579" y="20571"/>
                    <a:pt x="10728" y="20559"/>
                  </a:cubicBezTo>
                  <a:cubicBezTo>
                    <a:pt x="12593" y="20489"/>
                    <a:pt x="14411" y="19915"/>
                    <a:pt x="15974" y="18884"/>
                  </a:cubicBezTo>
                  <a:lnTo>
                    <a:pt x="15974" y="18884"/>
                  </a:lnTo>
                  <a:lnTo>
                    <a:pt x="19515" y="20321"/>
                  </a:lnTo>
                  <a:lnTo>
                    <a:pt x="19729" y="20417"/>
                  </a:lnTo>
                  <a:lnTo>
                    <a:pt x="19729" y="20417"/>
                  </a:lnTo>
                  <a:lnTo>
                    <a:pt x="19670" y="20190"/>
                  </a:lnTo>
                  <a:cubicBezTo>
                    <a:pt x="19305" y="18897"/>
                    <a:pt x="18952" y="17627"/>
                    <a:pt x="18622" y="16404"/>
                  </a:cubicBezTo>
                  <a:lnTo>
                    <a:pt x="18622" y="16404"/>
                  </a:lnTo>
                  <a:cubicBezTo>
                    <a:pt x="19579" y="15128"/>
                    <a:pt x="20221" y="13634"/>
                    <a:pt x="20503" y="12070"/>
                  </a:cubicBezTo>
                  <a:cubicBezTo>
                    <a:pt x="20646" y="11332"/>
                    <a:pt x="20693" y="10570"/>
                    <a:pt x="20646" y="9820"/>
                  </a:cubicBezTo>
                  <a:cubicBezTo>
                    <a:pt x="20634" y="9451"/>
                    <a:pt x="20610" y="9094"/>
                    <a:pt x="20539" y="8737"/>
                  </a:cubicBezTo>
                  <a:cubicBezTo>
                    <a:pt x="20515" y="8558"/>
                    <a:pt x="20491" y="8391"/>
                    <a:pt x="20467" y="8213"/>
                  </a:cubicBezTo>
                  <a:cubicBezTo>
                    <a:pt x="20432" y="8046"/>
                    <a:pt x="20372" y="7867"/>
                    <a:pt x="20336" y="7701"/>
                  </a:cubicBezTo>
                  <a:cubicBezTo>
                    <a:pt x="19741" y="5343"/>
                    <a:pt x="18324" y="3284"/>
                    <a:pt x="16336" y="1867"/>
                  </a:cubicBezTo>
                  <a:cubicBezTo>
                    <a:pt x="15598" y="1343"/>
                    <a:pt x="14800" y="926"/>
                    <a:pt x="13955" y="617"/>
                  </a:cubicBezTo>
                  <a:lnTo>
                    <a:pt x="13419" y="426"/>
                  </a:lnTo>
                  <a:lnTo>
                    <a:pt x="12907" y="295"/>
                  </a:lnTo>
                  <a:lnTo>
                    <a:pt x="12442" y="200"/>
                  </a:lnTo>
                  <a:cubicBezTo>
                    <a:pt x="12288" y="176"/>
                    <a:pt x="12145" y="152"/>
                    <a:pt x="12014" y="140"/>
                  </a:cubicBezTo>
                  <a:cubicBezTo>
                    <a:pt x="11740" y="105"/>
                    <a:pt x="11502" y="57"/>
                    <a:pt x="11288" y="45"/>
                  </a:cubicBezTo>
                  <a:lnTo>
                    <a:pt x="10442" y="45"/>
                  </a:lnTo>
                  <a:lnTo>
                    <a:pt x="10764" y="69"/>
                  </a:lnTo>
                  <a:lnTo>
                    <a:pt x="11288" y="105"/>
                  </a:lnTo>
                  <a:cubicBezTo>
                    <a:pt x="11490" y="116"/>
                    <a:pt x="11728" y="176"/>
                    <a:pt x="12002" y="212"/>
                  </a:cubicBezTo>
                  <a:cubicBezTo>
                    <a:pt x="15967" y="902"/>
                    <a:pt x="19158" y="3855"/>
                    <a:pt x="20158" y="7760"/>
                  </a:cubicBezTo>
                  <a:cubicBezTo>
                    <a:pt x="20193" y="7927"/>
                    <a:pt x="20241" y="8082"/>
                    <a:pt x="20277" y="8260"/>
                  </a:cubicBezTo>
                  <a:cubicBezTo>
                    <a:pt x="20312" y="8427"/>
                    <a:pt x="20324" y="8594"/>
                    <a:pt x="20348" y="8772"/>
                  </a:cubicBezTo>
                  <a:cubicBezTo>
                    <a:pt x="20408" y="9118"/>
                    <a:pt x="20443" y="9475"/>
                    <a:pt x="20443" y="9832"/>
                  </a:cubicBezTo>
                  <a:cubicBezTo>
                    <a:pt x="20491" y="10570"/>
                    <a:pt x="20443" y="11308"/>
                    <a:pt x="20301" y="12035"/>
                  </a:cubicBezTo>
                  <a:cubicBezTo>
                    <a:pt x="20015" y="13594"/>
                    <a:pt x="19372" y="15059"/>
                    <a:pt x="18419" y="16321"/>
                  </a:cubicBezTo>
                  <a:lnTo>
                    <a:pt x="18384" y="16368"/>
                  </a:lnTo>
                  <a:lnTo>
                    <a:pt x="18384" y="16416"/>
                  </a:lnTo>
                  <a:cubicBezTo>
                    <a:pt x="18687" y="17586"/>
                    <a:pt x="19023" y="18798"/>
                    <a:pt x="19360" y="20032"/>
                  </a:cubicBezTo>
                  <a:lnTo>
                    <a:pt x="19360" y="20032"/>
                  </a:lnTo>
                  <a:lnTo>
                    <a:pt x="15990" y="18666"/>
                  </a:lnTo>
                  <a:lnTo>
                    <a:pt x="15931" y="18654"/>
                  </a:lnTo>
                  <a:lnTo>
                    <a:pt x="15883" y="18678"/>
                  </a:lnTo>
                  <a:cubicBezTo>
                    <a:pt x="14347" y="19702"/>
                    <a:pt x="12561" y="20274"/>
                    <a:pt x="10716" y="20345"/>
                  </a:cubicBezTo>
                  <a:cubicBezTo>
                    <a:pt x="10593" y="20350"/>
                    <a:pt x="10471" y="20353"/>
                    <a:pt x="10351" y="20353"/>
                  </a:cubicBezTo>
                  <a:cubicBezTo>
                    <a:pt x="10182" y="20353"/>
                    <a:pt x="10014" y="20347"/>
                    <a:pt x="9847" y="20333"/>
                  </a:cubicBezTo>
                  <a:cubicBezTo>
                    <a:pt x="9561" y="20333"/>
                    <a:pt x="9275" y="20309"/>
                    <a:pt x="8990" y="20262"/>
                  </a:cubicBezTo>
                  <a:cubicBezTo>
                    <a:pt x="7870" y="20131"/>
                    <a:pt x="6787" y="19797"/>
                    <a:pt x="5775" y="19286"/>
                  </a:cubicBezTo>
                  <a:cubicBezTo>
                    <a:pt x="4811" y="18797"/>
                    <a:pt x="3918" y="18154"/>
                    <a:pt x="3144" y="17392"/>
                  </a:cubicBezTo>
                  <a:cubicBezTo>
                    <a:pt x="2417" y="16654"/>
                    <a:pt x="1798" y="15809"/>
                    <a:pt x="1310" y="14892"/>
                  </a:cubicBezTo>
                  <a:cubicBezTo>
                    <a:pt x="858" y="14011"/>
                    <a:pt x="536" y="13070"/>
                    <a:pt x="346" y="12094"/>
                  </a:cubicBezTo>
                  <a:cubicBezTo>
                    <a:pt x="310" y="11856"/>
                    <a:pt x="274" y="11618"/>
                    <a:pt x="239" y="11392"/>
                  </a:cubicBezTo>
                  <a:cubicBezTo>
                    <a:pt x="203" y="11154"/>
                    <a:pt x="203" y="10915"/>
                    <a:pt x="191" y="10677"/>
                  </a:cubicBezTo>
                  <a:cubicBezTo>
                    <a:pt x="12" y="7082"/>
                    <a:pt x="1774" y="3653"/>
                    <a:pt x="4799" y="1700"/>
                  </a:cubicBezTo>
                  <a:cubicBezTo>
                    <a:pt x="5668" y="1117"/>
                    <a:pt x="6632" y="688"/>
                    <a:pt x="7644" y="414"/>
                  </a:cubicBezTo>
                  <a:lnTo>
                    <a:pt x="8240" y="259"/>
                  </a:lnTo>
                  <a:lnTo>
                    <a:pt x="8775" y="164"/>
                  </a:lnTo>
                  <a:lnTo>
                    <a:pt x="9228" y="93"/>
                  </a:lnTo>
                  <a:cubicBezTo>
                    <a:pt x="9371" y="81"/>
                    <a:pt x="9490" y="69"/>
                    <a:pt x="9609" y="69"/>
                  </a:cubicBezTo>
                  <a:lnTo>
                    <a:pt x="10121" y="21"/>
                  </a:lnTo>
                  <a:cubicBezTo>
                    <a:pt x="10192" y="21"/>
                    <a:pt x="10252" y="21"/>
                    <a:pt x="10323" y="9"/>
                  </a:cubicBezTo>
                  <a:cubicBezTo>
                    <a:pt x="10293" y="3"/>
                    <a:pt x="10264" y="0"/>
                    <a:pt x="10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1"/>
          <p:cNvSpPr txBox="1"/>
          <p:nvPr>
            <p:ph idx="1" type="subTitle"/>
          </p:nvPr>
        </p:nvSpPr>
        <p:spPr>
          <a:xfrm>
            <a:off x="1967700" y="2139800"/>
            <a:ext cx="5208600" cy="1758000"/>
          </a:xfrm>
          <a:prstGeom prst="rect">
            <a:avLst/>
          </a:prstGeom>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a:solidFill>
                  <a:srgbClr val="000000"/>
                </a:solidFill>
                <a:highlight>
                  <a:srgbClr val="FFFFFF"/>
                </a:highlight>
                <a:latin typeface="Fjalla One"/>
                <a:ea typeface="Fjalla One"/>
                <a:cs typeface="Fjalla One"/>
                <a:sym typeface="Fjalla One"/>
              </a:rPr>
              <a:t>With further advancement, we have used Natural Language Processing algorithm to include the audio feature which would not only recognize speech but also classify the user’s mindset based on his/her tone to create a detailed analysis report.</a:t>
            </a:r>
            <a:endParaRPr>
              <a:solidFill>
                <a:srgbClr val="000000"/>
              </a:solidFill>
              <a:highlight>
                <a:srgbClr val="FFFFFF"/>
              </a:highlight>
              <a:latin typeface="Fjalla One"/>
              <a:ea typeface="Fjalla One"/>
              <a:cs typeface="Fjalla One"/>
              <a:sym typeface="Fjalla One"/>
            </a:endParaRPr>
          </a:p>
          <a:p>
            <a:pPr indent="0" lvl="0" marL="0" rtl="0" algn="ctr">
              <a:spcBef>
                <a:spcPts val="1600"/>
              </a:spcBef>
              <a:spcAft>
                <a:spcPts val="1600"/>
              </a:spcAft>
              <a:buNone/>
            </a:pPr>
            <a:r>
              <a:t/>
            </a:r>
            <a:endParaRPr/>
          </a:p>
        </p:txBody>
      </p:sp>
      <p:sp>
        <p:nvSpPr>
          <p:cNvPr id="765" name="Google Shape;765;p41"/>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grpSp>
        <p:nvGrpSpPr>
          <p:cNvPr id="766" name="Google Shape;766;p41"/>
          <p:cNvGrpSpPr/>
          <p:nvPr/>
        </p:nvGrpSpPr>
        <p:grpSpPr>
          <a:xfrm>
            <a:off x="7399350" y="2615126"/>
            <a:ext cx="1684196" cy="2535252"/>
            <a:chOff x="5725418" y="1381100"/>
            <a:chExt cx="1607057" cy="1699800"/>
          </a:xfrm>
        </p:grpSpPr>
        <p:sp>
          <p:nvSpPr>
            <p:cNvPr id="767" name="Google Shape;767;p41"/>
            <p:cNvSpPr/>
            <p:nvPr/>
          </p:nvSpPr>
          <p:spPr>
            <a:xfrm>
              <a:off x="5936450" y="1864350"/>
              <a:ext cx="1396025" cy="1171600"/>
            </a:xfrm>
            <a:custGeom>
              <a:rect b="b" l="l" r="r" t="t"/>
              <a:pathLst>
                <a:path extrusionOk="0" h="46864" w="55841">
                  <a:moveTo>
                    <a:pt x="9073" y="0"/>
                  </a:moveTo>
                  <a:lnTo>
                    <a:pt x="9073" y="12"/>
                  </a:lnTo>
                  <a:lnTo>
                    <a:pt x="0" y="46863"/>
                  </a:lnTo>
                  <a:lnTo>
                    <a:pt x="46756" y="46863"/>
                  </a:lnTo>
                  <a:lnTo>
                    <a:pt x="55841" y="0"/>
                  </a:ln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1"/>
            <p:cNvSpPr/>
            <p:nvPr/>
          </p:nvSpPr>
          <p:spPr>
            <a:xfrm>
              <a:off x="6417450" y="2127475"/>
              <a:ext cx="408725" cy="365250"/>
            </a:xfrm>
            <a:custGeom>
              <a:rect b="b" l="l" r="r" t="t"/>
              <a:pathLst>
                <a:path extrusionOk="0" h="14610" w="16349">
                  <a:moveTo>
                    <a:pt x="12002" y="0"/>
                  </a:moveTo>
                  <a:lnTo>
                    <a:pt x="3180" y="739"/>
                  </a:lnTo>
                  <a:lnTo>
                    <a:pt x="1" y="1870"/>
                  </a:lnTo>
                  <a:cubicBezTo>
                    <a:pt x="1" y="1870"/>
                    <a:pt x="7859" y="14609"/>
                    <a:pt x="8157" y="14609"/>
                  </a:cubicBezTo>
                  <a:cubicBezTo>
                    <a:pt x="8466" y="14609"/>
                    <a:pt x="16348" y="2394"/>
                    <a:pt x="16348" y="2394"/>
                  </a:cubicBezTo>
                  <a:lnTo>
                    <a:pt x="12002"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1"/>
            <p:cNvSpPr/>
            <p:nvPr/>
          </p:nvSpPr>
          <p:spPr>
            <a:xfrm>
              <a:off x="6056100" y="2164675"/>
              <a:ext cx="926925" cy="871275"/>
            </a:xfrm>
            <a:custGeom>
              <a:rect b="b" l="l" r="r" t="t"/>
              <a:pathLst>
                <a:path extrusionOk="0" h="34851" w="37077">
                  <a:moveTo>
                    <a:pt x="29159" y="1"/>
                  </a:moveTo>
                  <a:lnTo>
                    <a:pt x="21527" y="11776"/>
                  </a:lnTo>
                  <a:lnTo>
                    <a:pt x="14610" y="334"/>
                  </a:lnTo>
                  <a:lnTo>
                    <a:pt x="7490" y="3549"/>
                  </a:lnTo>
                  <a:cubicBezTo>
                    <a:pt x="7013" y="3751"/>
                    <a:pt x="6644" y="4132"/>
                    <a:pt x="6430" y="4597"/>
                  </a:cubicBezTo>
                  <a:lnTo>
                    <a:pt x="1" y="22027"/>
                  </a:lnTo>
                  <a:lnTo>
                    <a:pt x="8704" y="24849"/>
                  </a:lnTo>
                  <a:lnTo>
                    <a:pt x="9704" y="20801"/>
                  </a:lnTo>
                  <a:lnTo>
                    <a:pt x="10847" y="27778"/>
                  </a:lnTo>
                  <a:cubicBezTo>
                    <a:pt x="10847" y="27778"/>
                    <a:pt x="10442" y="32862"/>
                    <a:pt x="10276" y="34707"/>
                  </a:cubicBezTo>
                  <a:lnTo>
                    <a:pt x="10252" y="34850"/>
                  </a:lnTo>
                  <a:lnTo>
                    <a:pt x="32219" y="34850"/>
                  </a:lnTo>
                  <a:lnTo>
                    <a:pt x="32112" y="34398"/>
                  </a:lnTo>
                  <a:cubicBezTo>
                    <a:pt x="31850" y="32755"/>
                    <a:pt x="30957" y="27195"/>
                    <a:pt x="30957" y="27195"/>
                  </a:cubicBezTo>
                  <a:lnTo>
                    <a:pt x="31659" y="23015"/>
                  </a:lnTo>
                  <a:lnTo>
                    <a:pt x="34267" y="15395"/>
                  </a:lnTo>
                  <a:lnTo>
                    <a:pt x="37077" y="4358"/>
                  </a:lnTo>
                  <a:lnTo>
                    <a:pt x="29159" y="1"/>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1"/>
            <p:cNvSpPr/>
            <p:nvPr/>
          </p:nvSpPr>
          <p:spPr>
            <a:xfrm>
              <a:off x="6690400" y="2507875"/>
              <a:ext cx="147375" cy="24425"/>
            </a:xfrm>
            <a:custGeom>
              <a:rect b="b" l="l" r="r" t="t"/>
              <a:pathLst>
                <a:path extrusionOk="0" h="977" w="5895">
                  <a:moveTo>
                    <a:pt x="1" y="1"/>
                  </a:moveTo>
                  <a:lnTo>
                    <a:pt x="1" y="977"/>
                  </a:lnTo>
                  <a:lnTo>
                    <a:pt x="5894" y="977"/>
                  </a:lnTo>
                  <a:lnTo>
                    <a:pt x="589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1"/>
            <p:cNvSpPr/>
            <p:nvPr/>
          </p:nvSpPr>
          <p:spPr>
            <a:xfrm>
              <a:off x="6844300" y="2727250"/>
              <a:ext cx="245575" cy="94075"/>
            </a:xfrm>
            <a:custGeom>
              <a:rect b="b" l="l" r="r" t="t"/>
              <a:pathLst>
                <a:path extrusionOk="0" h="3763" w="9823">
                  <a:moveTo>
                    <a:pt x="4264" y="0"/>
                  </a:moveTo>
                  <a:cubicBezTo>
                    <a:pt x="3740" y="0"/>
                    <a:pt x="3213" y="51"/>
                    <a:pt x="2691" y="155"/>
                  </a:cubicBezTo>
                  <a:cubicBezTo>
                    <a:pt x="2084" y="262"/>
                    <a:pt x="1512" y="489"/>
                    <a:pt x="1000" y="810"/>
                  </a:cubicBezTo>
                  <a:cubicBezTo>
                    <a:pt x="488" y="1143"/>
                    <a:pt x="179" y="1334"/>
                    <a:pt x="0" y="1917"/>
                  </a:cubicBezTo>
                  <a:lnTo>
                    <a:pt x="131" y="3120"/>
                  </a:lnTo>
                  <a:cubicBezTo>
                    <a:pt x="1435" y="3589"/>
                    <a:pt x="2807" y="3762"/>
                    <a:pt x="4189" y="3762"/>
                  </a:cubicBezTo>
                  <a:cubicBezTo>
                    <a:pt x="5332" y="3762"/>
                    <a:pt x="6482" y="3644"/>
                    <a:pt x="7608" y="3477"/>
                  </a:cubicBezTo>
                  <a:cubicBezTo>
                    <a:pt x="8216" y="3429"/>
                    <a:pt x="8799" y="3239"/>
                    <a:pt x="9299" y="2906"/>
                  </a:cubicBezTo>
                  <a:cubicBezTo>
                    <a:pt x="9454" y="2775"/>
                    <a:pt x="9823" y="2453"/>
                    <a:pt x="9823" y="2382"/>
                  </a:cubicBezTo>
                  <a:cubicBezTo>
                    <a:pt x="9799" y="2156"/>
                    <a:pt x="9394" y="1846"/>
                    <a:pt x="9156" y="1667"/>
                  </a:cubicBezTo>
                  <a:cubicBezTo>
                    <a:pt x="7744" y="576"/>
                    <a:pt x="6020" y="0"/>
                    <a:pt x="4264"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1"/>
            <p:cNvSpPr/>
            <p:nvPr/>
          </p:nvSpPr>
          <p:spPr>
            <a:xfrm>
              <a:off x="6844300" y="2727250"/>
              <a:ext cx="245575" cy="94075"/>
            </a:xfrm>
            <a:custGeom>
              <a:rect b="b" l="l" r="r" t="t"/>
              <a:pathLst>
                <a:path extrusionOk="0" h="3763" w="9823">
                  <a:moveTo>
                    <a:pt x="4264" y="0"/>
                  </a:moveTo>
                  <a:cubicBezTo>
                    <a:pt x="3740" y="0"/>
                    <a:pt x="3213" y="51"/>
                    <a:pt x="2691" y="155"/>
                  </a:cubicBezTo>
                  <a:cubicBezTo>
                    <a:pt x="2084" y="262"/>
                    <a:pt x="1512" y="489"/>
                    <a:pt x="1000" y="810"/>
                  </a:cubicBezTo>
                  <a:cubicBezTo>
                    <a:pt x="488" y="1143"/>
                    <a:pt x="179" y="1334"/>
                    <a:pt x="0" y="1917"/>
                  </a:cubicBezTo>
                  <a:lnTo>
                    <a:pt x="131" y="3120"/>
                  </a:lnTo>
                  <a:cubicBezTo>
                    <a:pt x="1435" y="3589"/>
                    <a:pt x="2807" y="3762"/>
                    <a:pt x="4189" y="3762"/>
                  </a:cubicBezTo>
                  <a:cubicBezTo>
                    <a:pt x="5332" y="3762"/>
                    <a:pt x="6482" y="3644"/>
                    <a:pt x="7608" y="3477"/>
                  </a:cubicBezTo>
                  <a:cubicBezTo>
                    <a:pt x="8216" y="3429"/>
                    <a:pt x="8799" y="3239"/>
                    <a:pt x="9299" y="2906"/>
                  </a:cubicBezTo>
                  <a:cubicBezTo>
                    <a:pt x="9454" y="2775"/>
                    <a:pt x="9823" y="2453"/>
                    <a:pt x="9823" y="2382"/>
                  </a:cubicBezTo>
                  <a:cubicBezTo>
                    <a:pt x="9799" y="2156"/>
                    <a:pt x="9394" y="1846"/>
                    <a:pt x="9156" y="1667"/>
                  </a:cubicBezTo>
                  <a:cubicBezTo>
                    <a:pt x="7744" y="576"/>
                    <a:pt x="6020" y="0"/>
                    <a:pt x="4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1"/>
            <p:cNvSpPr/>
            <p:nvPr/>
          </p:nvSpPr>
          <p:spPr>
            <a:xfrm>
              <a:off x="6838050" y="2272125"/>
              <a:ext cx="251825" cy="533125"/>
            </a:xfrm>
            <a:custGeom>
              <a:rect b="b" l="l" r="r" t="t"/>
              <a:pathLst>
                <a:path extrusionOk="0" h="21325" w="10073">
                  <a:moveTo>
                    <a:pt x="5787" y="1"/>
                  </a:moveTo>
                  <a:lnTo>
                    <a:pt x="0" y="17753"/>
                  </a:lnTo>
                  <a:lnTo>
                    <a:pt x="405" y="21325"/>
                  </a:lnTo>
                  <a:cubicBezTo>
                    <a:pt x="405" y="21325"/>
                    <a:pt x="1382" y="19856"/>
                    <a:pt x="4989" y="19856"/>
                  </a:cubicBezTo>
                  <a:cubicBezTo>
                    <a:pt x="6306" y="19856"/>
                    <a:pt x="7974" y="20052"/>
                    <a:pt x="10073" y="20587"/>
                  </a:cubicBezTo>
                  <a:cubicBezTo>
                    <a:pt x="10073" y="20587"/>
                    <a:pt x="7573" y="5680"/>
                    <a:pt x="7418" y="4347"/>
                  </a:cubicBezTo>
                  <a:cubicBezTo>
                    <a:pt x="7037" y="1049"/>
                    <a:pt x="5787" y="1"/>
                    <a:pt x="5787"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a:off x="6886275" y="2487625"/>
              <a:ext cx="123550" cy="208700"/>
            </a:xfrm>
            <a:custGeom>
              <a:rect b="b" l="l" r="r" t="t"/>
              <a:pathLst>
                <a:path extrusionOk="0" h="8348" w="4942">
                  <a:moveTo>
                    <a:pt x="4941" y="1"/>
                  </a:moveTo>
                  <a:lnTo>
                    <a:pt x="4941" y="1"/>
                  </a:lnTo>
                  <a:cubicBezTo>
                    <a:pt x="4882" y="120"/>
                    <a:pt x="4834" y="239"/>
                    <a:pt x="4798" y="358"/>
                  </a:cubicBezTo>
                  <a:cubicBezTo>
                    <a:pt x="4727" y="584"/>
                    <a:pt x="4572" y="918"/>
                    <a:pt x="4405" y="1323"/>
                  </a:cubicBezTo>
                  <a:cubicBezTo>
                    <a:pt x="3953" y="2382"/>
                    <a:pt x="3441" y="3418"/>
                    <a:pt x="2858" y="4406"/>
                  </a:cubicBezTo>
                  <a:cubicBezTo>
                    <a:pt x="2274" y="5394"/>
                    <a:pt x="1619" y="6335"/>
                    <a:pt x="905" y="7240"/>
                  </a:cubicBezTo>
                  <a:cubicBezTo>
                    <a:pt x="631" y="7585"/>
                    <a:pt x="393" y="7859"/>
                    <a:pt x="238" y="8050"/>
                  </a:cubicBezTo>
                  <a:cubicBezTo>
                    <a:pt x="143" y="8133"/>
                    <a:pt x="72" y="8240"/>
                    <a:pt x="0" y="8347"/>
                  </a:cubicBezTo>
                  <a:cubicBezTo>
                    <a:pt x="95" y="8264"/>
                    <a:pt x="179" y="8169"/>
                    <a:pt x="262" y="8073"/>
                  </a:cubicBezTo>
                  <a:cubicBezTo>
                    <a:pt x="441" y="7895"/>
                    <a:pt x="679" y="7633"/>
                    <a:pt x="965" y="7288"/>
                  </a:cubicBezTo>
                  <a:cubicBezTo>
                    <a:pt x="1703" y="6407"/>
                    <a:pt x="2369" y="5454"/>
                    <a:pt x="2953" y="4466"/>
                  </a:cubicBezTo>
                  <a:cubicBezTo>
                    <a:pt x="3536" y="3466"/>
                    <a:pt x="4048" y="2430"/>
                    <a:pt x="4477" y="1358"/>
                  </a:cubicBezTo>
                  <a:cubicBezTo>
                    <a:pt x="4644" y="942"/>
                    <a:pt x="4763" y="608"/>
                    <a:pt x="4834" y="370"/>
                  </a:cubicBezTo>
                  <a:cubicBezTo>
                    <a:pt x="4882" y="251"/>
                    <a:pt x="4917" y="132"/>
                    <a:pt x="49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1"/>
            <p:cNvSpPr/>
            <p:nvPr/>
          </p:nvSpPr>
          <p:spPr>
            <a:xfrm>
              <a:off x="6241850" y="2375425"/>
              <a:ext cx="84250" cy="475375"/>
            </a:xfrm>
            <a:custGeom>
              <a:rect b="b" l="l" r="r" t="t"/>
              <a:pathLst>
                <a:path extrusionOk="0" h="19015" w="3370">
                  <a:moveTo>
                    <a:pt x="12" y="0"/>
                  </a:moveTo>
                  <a:cubicBezTo>
                    <a:pt x="12" y="0"/>
                    <a:pt x="0" y="0"/>
                    <a:pt x="12" y="48"/>
                  </a:cubicBezTo>
                  <a:cubicBezTo>
                    <a:pt x="12" y="24"/>
                    <a:pt x="12" y="12"/>
                    <a:pt x="12" y="0"/>
                  </a:cubicBezTo>
                  <a:close/>
                  <a:moveTo>
                    <a:pt x="12" y="48"/>
                  </a:moveTo>
                  <a:lnTo>
                    <a:pt x="22" y="102"/>
                  </a:lnTo>
                  <a:lnTo>
                    <a:pt x="22" y="102"/>
                  </a:lnTo>
                  <a:cubicBezTo>
                    <a:pt x="20" y="82"/>
                    <a:pt x="17" y="64"/>
                    <a:pt x="12" y="48"/>
                  </a:cubicBezTo>
                  <a:close/>
                  <a:moveTo>
                    <a:pt x="22" y="102"/>
                  </a:moveTo>
                  <a:cubicBezTo>
                    <a:pt x="24" y="128"/>
                    <a:pt x="24" y="157"/>
                    <a:pt x="24" y="191"/>
                  </a:cubicBezTo>
                  <a:cubicBezTo>
                    <a:pt x="48" y="322"/>
                    <a:pt x="83" y="512"/>
                    <a:pt x="119" y="739"/>
                  </a:cubicBezTo>
                  <a:cubicBezTo>
                    <a:pt x="202" y="1239"/>
                    <a:pt x="322" y="1929"/>
                    <a:pt x="476" y="2786"/>
                  </a:cubicBezTo>
                  <a:cubicBezTo>
                    <a:pt x="798" y="4513"/>
                    <a:pt x="1226" y="6882"/>
                    <a:pt x="1703" y="9501"/>
                  </a:cubicBezTo>
                  <a:cubicBezTo>
                    <a:pt x="2191" y="12121"/>
                    <a:pt x="2619" y="14502"/>
                    <a:pt x="2905" y="16217"/>
                  </a:cubicBezTo>
                  <a:cubicBezTo>
                    <a:pt x="3060" y="17074"/>
                    <a:pt x="3167" y="17764"/>
                    <a:pt x="3250" y="18264"/>
                  </a:cubicBezTo>
                  <a:cubicBezTo>
                    <a:pt x="3286" y="18491"/>
                    <a:pt x="3322" y="18681"/>
                    <a:pt x="3346" y="18812"/>
                  </a:cubicBezTo>
                  <a:lnTo>
                    <a:pt x="3358" y="18884"/>
                  </a:lnTo>
                  <a:lnTo>
                    <a:pt x="3358" y="18812"/>
                  </a:lnTo>
                  <a:cubicBezTo>
                    <a:pt x="3334" y="18681"/>
                    <a:pt x="3322" y="18491"/>
                    <a:pt x="3286" y="18253"/>
                  </a:cubicBezTo>
                  <a:cubicBezTo>
                    <a:pt x="3203" y="17764"/>
                    <a:pt x="3108" y="17062"/>
                    <a:pt x="2965" y="16205"/>
                  </a:cubicBezTo>
                  <a:cubicBezTo>
                    <a:pt x="2691" y="14478"/>
                    <a:pt x="2274" y="12109"/>
                    <a:pt x="1798" y="9478"/>
                  </a:cubicBezTo>
                  <a:cubicBezTo>
                    <a:pt x="1310" y="6858"/>
                    <a:pt x="857" y="4489"/>
                    <a:pt x="536" y="2774"/>
                  </a:cubicBezTo>
                  <a:cubicBezTo>
                    <a:pt x="381" y="1917"/>
                    <a:pt x="238" y="1227"/>
                    <a:pt x="143" y="739"/>
                  </a:cubicBezTo>
                  <a:cubicBezTo>
                    <a:pt x="107" y="500"/>
                    <a:pt x="72" y="322"/>
                    <a:pt x="36" y="179"/>
                  </a:cubicBezTo>
                  <a:lnTo>
                    <a:pt x="22" y="102"/>
                  </a:lnTo>
                  <a:close/>
                  <a:moveTo>
                    <a:pt x="3358" y="18884"/>
                  </a:moveTo>
                  <a:lnTo>
                    <a:pt x="3358" y="18955"/>
                  </a:lnTo>
                  <a:cubicBezTo>
                    <a:pt x="3358" y="18991"/>
                    <a:pt x="3370" y="19003"/>
                    <a:pt x="3370" y="19015"/>
                  </a:cubicBezTo>
                  <a:lnTo>
                    <a:pt x="3370" y="18955"/>
                  </a:lnTo>
                  <a:lnTo>
                    <a:pt x="3358" y="1888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1"/>
            <p:cNvSpPr/>
            <p:nvPr/>
          </p:nvSpPr>
          <p:spPr>
            <a:xfrm>
              <a:off x="6834175" y="2401325"/>
              <a:ext cx="89025" cy="408400"/>
            </a:xfrm>
            <a:custGeom>
              <a:rect b="b" l="l" r="r" t="t"/>
              <a:pathLst>
                <a:path extrusionOk="0" h="16336" w="3561">
                  <a:moveTo>
                    <a:pt x="3560" y="0"/>
                  </a:moveTo>
                  <a:lnTo>
                    <a:pt x="3560" y="0"/>
                  </a:lnTo>
                  <a:cubicBezTo>
                    <a:pt x="3537" y="60"/>
                    <a:pt x="3513" y="107"/>
                    <a:pt x="3501" y="167"/>
                  </a:cubicBezTo>
                  <a:cubicBezTo>
                    <a:pt x="3465" y="286"/>
                    <a:pt x="3430" y="441"/>
                    <a:pt x="3370" y="643"/>
                  </a:cubicBezTo>
                  <a:cubicBezTo>
                    <a:pt x="3251" y="1060"/>
                    <a:pt x="3120" y="1655"/>
                    <a:pt x="2929" y="2381"/>
                  </a:cubicBezTo>
                  <a:cubicBezTo>
                    <a:pt x="2572" y="3846"/>
                    <a:pt x="2084" y="5882"/>
                    <a:pt x="1572" y="8132"/>
                  </a:cubicBezTo>
                  <a:cubicBezTo>
                    <a:pt x="1060" y="10382"/>
                    <a:pt x="643" y="12430"/>
                    <a:pt x="370" y="13919"/>
                  </a:cubicBezTo>
                  <a:cubicBezTo>
                    <a:pt x="239" y="14657"/>
                    <a:pt x="131" y="15264"/>
                    <a:pt x="72" y="15681"/>
                  </a:cubicBezTo>
                  <a:cubicBezTo>
                    <a:pt x="48" y="15883"/>
                    <a:pt x="24" y="16050"/>
                    <a:pt x="12" y="16169"/>
                  </a:cubicBezTo>
                  <a:cubicBezTo>
                    <a:pt x="1" y="16228"/>
                    <a:pt x="1" y="16276"/>
                    <a:pt x="12" y="16336"/>
                  </a:cubicBezTo>
                  <a:cubicBezTo>
                    <a:pt x="24" y="16288"/>
                    <a:pt x="36" y="16228"/>
                    <a:pt x="48" y="16169"/>
                  </a:cubicBezTo>
                  <a:cubicBezTo>
                    <a:pt x="72" y="16050"/>
                    <a:pt x="96" y="15895"/>
                    <a:pt x="131" y="15693"/>
                  </a:cubicBezTo>
                  <a:cubicBezTo>
                    <a:pt x="191" y="15276"/>
                    <a:pt x="310" y="14669"/>
                    <a:pt x="453" y="13930"/>
                  </a:cubicBezTo>
                  <a:cubicBezTo>
                    <a:pt x="751" y="12442"/>
                    <a:pt x="1179" y="10394"/>
                    <a:pt x="1691" y="8144"/>
                  </a:cubicBezTo>
                  <a:cubicBezTo>
                    <a:pt x="2203" y="5894"/>
                    <a:pt x="2668" y="3858"/>
                    <a:pt x="3013" y="2393"/>
                  </a:cubicBezTo>
                  <a:cubicBezTo>
                    <a:pt x="3191" y="1667"/>
                    <a:pt x="3322" y="1072"/>
                    <a:pt x="3418" y="643"/>
                  </a:cubicBezTo>
                  <a:cubicBezTo>
                    <a:pt x="3465" y="453"/>
                    <a:pt x="3501" y="286"/>
                    <a:pt x="3525" y="167"/>
                  </a:cubicBezTo>
                  <a:cubicBezTo>
                    <a:pt x="3549" y="119"/>
                    <a:pt x="3560" y="60"/>
                    <a:pt x="35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1"/>
            <p:cNvSpPr/>
            <p:nvPr/>
          </p:nvSpPr>
          <p:spPr>
            <a:xfrm>
              <a:off x="6375500" y="2171525"/>
              <a:ext cx="244975" cy="370900"/>
            </a:xfrm>
            <a:custGeom>
              <a:rect b="b" l="l" r="r" t="t"/>
              <a:pathLst>
                <a:path extrusionOk="0" h="14836" w="9799">
                  <a:moveTo>
                    <a:pt x="1822" y="1"/>
                  </a:moveTo>
                  <a:lnTo>
                    <a:pt x="1822" y="1"/>
                  </a:lnTo>
                  <a:cubicBezTo>
                    <a:pt x="1834" y="24"/>
                    <a:pt x="1845" y="48"/>
                    <a:pt x="1857" y="60"/>
                  </a:cubicBezTo>
                  <a:lnTo>
                    <a:pt x="1976" y="262"/>
                  </a:lnTo>
                  <a:lnTo>
                    <a:pt x="2417" y="1013"/>
                  </a:lnTo>
                  <a:lnTo>
                    <a:pt x="4084" y="3799"/>
                  </a:lnTo>
                  <a:lnTo>
                    <a:pt x="9672" y="13053"/>
                  </a:lnTo>
                  <a:lnTo>
                    <a:pt x="8787" y="14300"/>
                  </a:lnTo>
                  <a:lnTo>
                    <a:pt x="8552" y="14633"/>
                  </a:lnTo>
                  <a:lnTo>
                    <a:pt x="2524" y="4858"/>
                  </a:lnTo>
                  <a:lnTo>
                    <a:pt x="691" y="1894"/>
                  </a:lnTo>
                  <a:cubicBezTo>
                    <a:pt x="464" y="1548"/>
                    <a:pt x="298" y="1286"/>
                    <a:pt x="179" y="1096"/>
                  </a:cubicBezTo>
                  <a:lnTo>
                    <a:pt x="48" y="894"/>
                  </a:lnTo>
                  <a:cubicBezTo>
                    <a:pt x="36" y="870"/>
                    <a:pt x="12" y="846"/>
                    <a:pt x="0" y="822"/>
                  </a:cubicBezTo>
                  <a:lnTo>
                    <a:pt x="0" y="822"/>
                  </a:lnTo>
                  <a:cubicBezTo>
                    <a:pt x="12" y="846"/>
                    <a:pt x="24" y="870"/>
                    <a:pt x="36" y="894"/>
                  </a:cubicBezTo>
                  <a:lnTo>
                    <a:pt x="155" y="1108"/>
                  </a:lnTo>
                  <a:lnTo>
                    <a:pt x="643" y="1917"/>
                  </a:lnTo>
                  <a:lnTo>
                    <a:pt x="2453" y="4906"/>
                  </a:lnTo>
                  <a:lnTo>
                    <a:pt x="8501" y="14764"/>
                  </a:lnTo>
                  <a:lnTo>
                    <a:pt x="8549" y="14836"/>
                  </a:lnTo>
                  <a:lnTo>
                    <a:pt x="8596" y="14764"/>
                  </a:lnTo>
                  <a:lnTo>
                    <a:pt x="8882" y="14359"/>
                  </a:lnTo>
                  <a:lnTo>
                    <a:pt x="9787" y="13085"/>
                  </a:lnTo>
                  <a:lnTo>
                    <a:pt x="9799" y="13062"/>
                  </a:lnTo>
                  <a:lnTo>
                    <a:pt x="9787" y="13026"/>
                  </a:lnTo>
                  <a:lnTo>
                    <a:pt x="4143" y="3751"/>
                  </a:lnTo>
                  <a:cubicBezTo>
                    <a:pt x="3417" y="2596"/>
                    <a:pt x="2857" y="1632"/>
                    <a:pt x="2453" y="989"/>
                  </a:cubicBezTo>
                  <a:lnTo>
                    <a:pt x="1988" y="251"/>
                  </a:lnTo>
                  <a:cubicBezTo>
                    <a:pt x="1941" y="167"/>
                    <a:pt x="1905" y="108"/>
                    <a:pt x="1869" y="60"/>
                  </a:cubicBezTo>
                  <a:cubicBezTo>
                    <a:pt x="1857" y="36"/>
                    <a:pt x="1845" y="12"/>
                    <a:pt x="18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1"/>
            <p:cNvSpPr/>
            <p:nvPr/>
          </p:nvSpPr>
          <p:spPr>
            <a:xfrm>
              <a:off x="6592475" y="2163200"/>
              <a:ext cx="236950" cy="337250"/>
            </a:xfrm>
            <a:custGeom>
              <a:rect b="b" l="l" r="r" t="t"/>
              <a:pathLst>
                <a:path extrusionOk="0" h="13490" w="9478">
                  <a:moveTo>
                    <a:pt x="7704" y="0"/>
                  </a:moveTo>
                  <a:lnTo>
                    <a:pt x="7668" y="36"/>
                  </a:lnTo>
                  <a:cubicBezTo>
                    <a:pt x="7633" y="84"/>
                    <a:pt x="7597" y="143"/>
                    <a:pt x="7549" y="214"/>
                  </a:cubicBezTo>
                  <a:lnTo>
                    <a:pt x="7097" y="881"/>
                  </a:lnTo>
                  <a:lnTo>
                    <a:pt x="5466" y="3370"/>
                  </a:lnTo>
                  <a:cubicBezTo>
                    <a:pt x="4084" y="5489"/>
                    <a:pt x="2168" y="8430"/>
                    <a:pt x="24" y="11728"/>
                  </a:cubicBezTo>
                  <a:lnTo>
                    <a:pt x="1" y="11752"/>
                  </a:lnTo>
                  <a:lnTo>
                    <a:pt x="24" y="11787"/>
                  </a:lnTo>
                  <a:lnTo>
                    <a:pt x="775" y="13014"/>
                  </a:lnTo>
                  <a:lnTo>
                    <a:pt x="1013" y="13407"/>
                  </a:lnTo>
                  <a:lnTo>
                    <a:pt x="1060" y="13490"/>
                  </a:lnTo>
                  <a:lnTo>
                    <a:pt x="1108" y="13407"/>
                  </a:lnTo>
                  <a:cubicBezTo>
                    <a:pt x="2275" y="11680"/>
                    <a:pt x="3334" y="10013"/>
                    <a:pt x="4311" y="8501"/>
                  </a:cubicBezTo>
                  <a:cubicBezTo>
                    <a:pt x="5275" y="6989"/>
                    <a:pt x="6168" y="5644"/>
                    <a:pt x="6930" y="4525"/>
                  </a:cubicBezTo>
                  <a:cubicBezTo>
                    <a:pt x="7704" y="3405"/>
                    <a:pt x="8335" y="2524"/>
                    <a:pt x="8787" y="1905"/>
                  </a:cubicBezTo>
                  <a:lnTo>
                    <a:pt x="9299" y="1203"/>
                  </a:lnTo>
                  <a:cubicBezTo>
                    <a:pt x="9359" y="1131"/>
                    <a:pt x="9395" y="1072"/>
                    <a:pt x="9430" y="1024"/>
                  </a:cubicBezTo>
                  <a:lnTo>
                    <a:pt x="9478" y="965"/>
                  </a:lnTo>
                  <a:cubicBezTo>
                    <a:pt x="9476" y="963"/>
                    <a:pt x="9474" y="962"/>
                    <a:pt x="9472" y="962"/>
                  </a:cubicBezTo>
                  <a:cubicBezTo>
                    <a:pt x="9461" y="962"/>
                    <a:pt x="9448" y="985"/>
                    <a:pt x="9418" y="1024"/>
                  </a:cubicBezTo>
                  <a:lnTo>
                    <a:pt x="9276" y="1191"/>
                  </a:lnTo>
                  <a:lnTo>
                    <a:pt x="8752" y="1881"/>
                  </a:lnTo>
                  <a:cubicBezTo>
                    <a:pt x="8299" y="2489"/>
                    <a:pt x="7644" y="3370"/>
                    <a:pt x="6871" y="4477"/>
                  </a:cubicBezTo>
                  <a:cubicBezTo>
                    <a:pt x="6097" y="5584"/>
                    <a:pt x="5204" y="6930"/>
                    <a:pt x="4215" y="8442"/>
                  </a:cubicBezTo>
                  <a:cubicBezTo>
                    <a:pt x="3255" y="9930"/>
                    <a:pt x="2201" y="11568"/>
                    <a:pt x="1056" y="13265"/>
                  </a:cubicBezTo>
                  <a:lnTo>
                    <a:pt x="1056" y="13265"/>
                  </a:lnTo>
                  <a:lnTo>
                    <a:pt x="858" y="12954"/>
                  </a:lnTo>
                  <a:lnTo>
                    <a:pt x="127" y="11758"/>
                  </a:lnTo>
                  <a:lnTo>
                    <a:pt x="5525" y="3429"/>
                  </a:lnTo>
                  <a:lnTo>
                    <a:pt x="7132" y="917"/>
                  </a:lnTo>
                  <a:lnTo>
                    <a:pt x="7561" y="238"/>
                  </a:lnTo>
                  <a:lnTo>
                    <a:pt x="7668" y="60"/>
                  </a:lnTo>
                  <a:cubicBezTo>
                    <a:pt x="7704" y="24"/>
                    <a:pt x="7704" y="0"/>
                    <a:pt x="7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1"/>
            <p:cNvSpPr/>
            <p:nvPr/>
          </p:nvSpPr>
          <p:spPr>
            <a:xfrm>
              <a:off x="6337975" y="2681125"/>
              <a:ext cx="74150" cy="93875"/>
            </a:xfrm>
            <a:custGeom>
              <a:rect b="b" l="l" r="r" t="t"/>
              <a:pathLst>
                <a:path extrusionOk="0" h="3755" w="2966">
                  <a:moveTo>
                    <a:pt x="2011" y="1"/>
                  </a:moveTo>
                  <a:cubicBezTo>
                    <a:pt x="1344" y="1"/>
                    <a:pt x="704" y="351"/>
                    <a:pt x="358" y="964"/>
                  </a:cubicBezTo>
                  <a:cubicBezTo>
                    <a:pt x="1" y="1679"/>
                    <a:pt x="108" y="2536"/>
                    <a:pt x="620" y="3143"/>
                  </a:cubicBezTo>
                  <a:cubicBezTo>
                    <a:pt x="945" y="3483"/>
                    <a:pt x="1546" y="3755"/>
                    <a:pt x="2094" y="3755"/>
                  </a:cubicBezTo>
                  <a:cubicBezTo>
                    <a:pt x="2429" y="3755"/>
                    <a:pt x="2744" y="3653"/>
                    <a:pt x="2965" y="3405"/>
                  </a:cubicBezTo>
                  <a:lnTo>
                    <a:pt x="2763" y="155"/>
                  </a:lnTo>
                  <a:cubicBezTo>
                    <a:pt x="2518" y="50"/>
                    <a:pt x="2263" y="1"/>
                    <a:pt x="201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1"/>
            <p:cNvSpPr/>
            <p:nvPr/>
          </p:nvSpPr>
          <p:spPr>
            <a:xfrm>
              <a:off x="6340075" y="2680300"/>
              <a:ext cx="73250" cy="96025"/>
            </a:xfrm>
            <a:custGeom>
              <a:rect b="b" l="l" r="r" t="t"/>
              <a:pathLst>
                <a:path extrusionOk="0" h="3841" w="2930">
                  <a:moveTo>
                    <a:pt x="1931" y="1"/>
                  </a:moveTo>
                  <a:cubicBezTo>
                    <a:pt x="1654" y="1"/>
                    <a:pt x="1378" y="59"/>
                    <a:pt x="1119" y="176"/>
                  </a:cubicBezTo>
                  <a:cubicBezTo>
                    <a:pt x="869" y="295"/>
                    <a:pt x="643" y="462"/>
                    <a:pt x="464" y="664"/>
                  </a:cubicBezTo>
                  <a:cubicBezTo>
                    <a:pt x="250" y="914"/>
                    <a:pt x="119" y="1212"/>
                    <a:pt x="60" y="1521"/>
                  </a:cubicBezTo>
                  <a:cubicBezTo>
                    <a:pt x="0" y="1867"/>
                    <a:pt x="24" y="2224"/>
                    <a:pt x="143" y="2569"/>
                  </a:cubicBezTo>
                  <a:cubicBezTo>
                    <a:pt x="250" y="2926"/>
                    <a:pt x="488" y="3248"/>
                    <a:pt x="810" y="3450"/>
                  </a:cubicBezTo>
                  <a:cubicBezTo>
                    <a:pt x="1143" y="3676"/>
                    <a:pt x="1524" y="3807"/>
                    <a:pt x="1917" y="3831"/>
                  </a:cubicBezTo>
                  <a:cubicBezTo>
                    <a:pt x="1966" y="3837"/>
                    <a:pt x="2014" y="3840"/>
                    <a:pt x="2062" y="3840"/>
                  </a:cubicBezTo>
                  <a:cubicBezTo>
                    <a:pt x="2390" y="3840"/>
                    <a:pt x="2701" y="3701"/>
                    <a:pt x="2929" y="3462"/>
                  </a:cubicBezTo>
                  <a:lnTo>
                    <a:pt x="2929" y="3450"/>
                  </a:lnTo>
                  <a:lnTo>
                    <a:pt x="2929" y="3426"/>
                  </a:lnTo>
                  <a:cubicBezTo>
                    <a:pt x="2858" y="2474"/>
                    <a:pt x="2810" y="1664"/>
                    <a:pt x="2762" y="1081"/>
                  </a:cubicBezTo>
                  <a:lnTo>
                    <a:pt x="2715" y="414"/>
                  </a:lnTo>
                  <a:cubicBezTo>
                    <a:pt x="2715" y="343"/>
                    <a:pt x="2703" y="259"/>
                    <a:pt x="2679" y="188"/>
                  </a:cubicBezTo>
                  <a:lnTo>
                    <a:pt x="2679" y="188"/>
                  </a:lnTo>
                  <a:cubicBezTo>
                    <a:pt x="2691" y="271"/>
                    <a:pt x="2703" y="354"/>
                    <a:pt x="2715" y="438"/>
                  </a:cubicBezTo>
                  <a:cubicBezTo>
                    <a:pt x="2727" y="605"/>
                    <a:pt x="2750" y="831"/>
                    <a:pt x="2750" y="1105"/>
                  </a:cubicBezTo>
                  <a:cubicBezTo>
                    <a:pt x="2774" y="1681"/>
                    <a:pt x="2809" y="2478"/>
                    <a:pt x="2856" y="3404"/>
                  </a:cubicBezTo>
                  <a:lnTo>
                    <a:pt x="2856" y="3404"/>
                  </a:lnTo>
                  <a:cubicBezTo>
                    <a:pt x="2646" y="3613"/>
                    <a:pt x="2353" y="3730"/>
                    <a:pt x="2050" y="3730"/>
                  </a:cubicBezTo>
                  <a:cubicBezTo>
                    <a:pt x="2010" y="3730"/>
                    <a:pt x="1969" y="3728"/>
                    <a:pt x="1929" y="3724"/>
                  </a:cubicBezTo>
                  <a:cubicBezTo>
                    <a:pt x="1560" y="3688"/>
                    <a:pt x="1191" y="3569"/>
                    <a:pt x="881" y="3355"/>
                  </a:cubicBezTo>
                  <a:cubicBezTo>
                    <a:pt x="584" y="3164"/>
                    <a:pt x="357" y="2867"/>
                    <a:pt x="238" y="2521"/>
                  </a:cubicBezTo>
                  <a:cubicBezTo>
                    <a:pt x="131" y="2212"/>
                    <a:pt x="107" y="1867"/>
                    <a:pt x="167" y="1533"/>
                  </a:cubicBezTo>
                  <a:cubicBezTo>
                    <a:pt x="262" y="974"/>
                    <a:pt x="631" y="485"/>
                    <a:pt x="1155" y="247"/>
                  </a:cubicBezTo>
                  <a:cubicBezTo>
                    <a:pt x="1422" y="123"/>
                    <a:pt x="1708" y="58"/>
                    <a:pt x="1995" y="58"/>
                  </a:cubicBezTo>
                  <a:cubicBezTo>
                    <a:pt x="2092" y="58"/>
                    <a:pt x="2190" y="66"/>
                    <a:pt x="2286" y="81"/>
                  </a:cubicBezTo>
                  <a:cubicBezTo>
                    <a:pt x="2560" y="128"/>
                    <a:pt x="2691" y="188"/>
                    <a:pt x="2691" y="188"/>
                  </a:cubicBezTo>
                  <a:cubicBezTo>
                    <a:pt x="2572" y="116"/>
                    <a:pt x="2429" y="69"/>
                    <a:pt x="2286" y="33"/>
                  </a:cubicBezTo>
                  <a:cubicBezTo>
                    <a:pt x="2168" y="12"/>
                    <a:pt x="2049" y="1"/>
                    <a:pt x="19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a:off x="6377275" y="2107225"/>
              <a:ext cx="118200" cy="574200"/>
            </a:xfrm>
            <a:custGeom>
              <a:rect b="b" l="l" r="r" t="t"/>
              <a:pathLst>
                <a:path extrusionOk="0" h="22968" w="4728">
                  <a:moveTo>
                    <a:pt x="4727" y="1"/>
                  </a:moveTo>
                  <a:cubicBezTo>
                    <a:pt x="4727" y="1"/>
                    <a:pt x="4608" y="120"/>
                    <a:pt x="3370" y="1834"/>
                  </a:cubicBezTo>
                  <a:cubicBezTo>
                    <a:pt x="2072" y="3620"/>
                    <a:pt x="1251" y="6573"/>
                    <a:pt x="941" y="8395"/>
                  </a:cubicBezTo>
                  <a:cubicBezTo>
                    <a:pt x="620" y="10228"/>
                    <a:pt x="0" y="22968"/>
                    <a:pt x="0" y="22968"/>
                  </a:cubicBezTo>
                  <a:lnTo>
                    <a:pt x="1001" y="22968"/>
                  </a:lnTo>
                  <a:cubicBezTo>
                    <a:pt x="1001" y="22968"/>
                    <a:pt x="1477" y="11812"/>
                    <a:pt x="2167" y="8204"/>
                  </a:cubicBezTo>
                  <a:cubicBezTo>
                    <a:pt x="2632" y="5882"/>
                    <a:pt x="3465" y="3656"/>
                    <a:pt x="4644" y="1596"/>
                  </a:cubicBezTo>
                  <a:lnTo>
                    <a:pt x="472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1"/>
            <p:cNvSpPr/>
            <p:nvPr/>
          </p:nvSpPr>
          <p:spPr>
            <a:xfrm>
              <a:off x="6779700" y="2438225"/>
              <a:ext cx="79800" cy="303625"/>
            </a:xfrm>
            <a:custGeom>
              <a:rect b="b" l="l" r="r" t="t"/>
              <a:pathLst>
                <a:path extrusionOk="0" h="12145" w="3192">
                  <a:moveTo>
                    <a:pt x="1513" y="1"/>
                  </a:moveTo>
                  <a:lnTo>
                    <a:pt x="1513" y="1"/>
                  </a:lnTo>
                  <a:cubicBezTo>
                    <a:pt x="1382" y="2525"/>
                    <a:pt x="1227" y="5382"/>
                    <a:pt x="2132" y="7954"/>
                  </a:cubicBezTo>
                  <a:cubicBezTo>
                    <a:pt x="2180" y="8109"/>
                    <a:pt x="2239" y="8240"/>
                    <a:pt x="2299" y="8383"/>
                  </a:cubicBezTo>
                  <a:cubicBezTo>
                    <a:pt x="2418" y="8704"/>
                    <a:pt x="2525" y="9025"/>
                    <a:pt x="2620" y="9347"/>
                  </a:cubicBezTo>
                  <a:cubicBezTo>
                    <a:pt x="2739" y="9799"/>
                    <a:pt x="2727" y="10264"/>
                    <a:pt x="2596" y="10716"/>
                  </a:cubicBezTo>
                  <a:cubicBezTo>
                    <a:pt x="2406" y="11157"/>
                    <a:pt x="2025" y="11502"/>
                    <a:pt x="1560" y="11645"/>
                  </a:cubicBezTo>
                  <a:cubicBezTo>
                    <a:pt x="1384" y="11690"/>
                    <a:pt x="1203" y="11713"/>
                    <a:pt x="1022" y="11713"/>
                  </a:cubicBezTo>
                  <a:cubicBezTo>
                    <a:pt x="725" y="11713"/>
                    <a:pt x="429" y="11651"/>
                    <a:pt x="155" y="11526"/>
                  </a:cubicBezTo>
                  <a:lnTo>
                    <a:pt x="1" y="11931"/>
                  </a:lnTo>
                  <a:cubicBezTo>
                    <a:pt x="334" y="12073"/>
                    <a:pt x="691" y="12145"/>
                    <a:pt x="1048" y="12145"/>
                  </a:cubicBezTo>
                  <a:cubicBezTo>
                    <a:pt x="1263" y="12145"/>
                    <a:pt x="1477" y="12109"/>
                    <a:pt x="1691" y="12050"/>
                  </a:cubicBezTo>
                  <a:cubicBezTo>
                    <a:pt x="2287" y="11883"/>
                    <a:pt x="2775" y="11442"/>
                    <a:pt x="3001" y="10859"/>
                  </a:cubicBezTo>
                  <a:cubicBezTo>
                    <a:pt x="3180" y="10335"/>
                    <a:pt x="3192" y="9776"/>
                    <a:pt x="3037" y="9252"/>
                  </a:cubicBezTo>
                  <a:cubicBezTo>
                    <a:pt x="2953" y="8906"/>
                    <a:pt x="2834" y="8561"/>
                    <a:pt x="2703" y="8228"/>
                  </a:cubicBezTo>
                  <a:cubicBezTo>
                    <a:pt x="2644" y="8097"/>
                    <a:pt x="2596" y="7954"/>
                    <a:pt x="2537" y="7811"/>
                  </a:cubicBezTo>
                  <a:cubicBezTo>
                    <a:pt x="1656" y="5335"/>
                    <a:pt x="1810" y="2513"/>
                    <a:pt x="1953" y="24"/>
                  </a:cubicBezTo>
                  <a:lnTo>
                    <a:pt x="151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1"/>
            <p:cNvSpPr/>
            <p:nvPr/>
          </p:nvSpPr>
          <p:spPr>
            <a:xfrm>
              <a:off x="6701125" y="2448650"/>
              <a:ext cx="164025" cy="297975"/>
            </a:xfrm>
            <a:custGeom>
              <a:rect b="b" l="l" r="r" t="t"/>
              <a:pathLst>
                <a:path extrusionOk="0" h="11919" w="6561">
                  <a:moveTo>
                    <a:pt x="405" y="0"/>
                  </a:moveTo>
                  <a:lnTo>
                    <a:pt x="0" y="167"/>
                  </a:lnTo>
                  <a:cubicBezTo>
                    <a:pt x="12" y="191"/>
                    <a:pt x="965" y="2429"/>
                    <a:pt x="1179" y="4096"/>
                  </a:cubicBezTo>
                  <a:cubicBezTo>
                    <a:pt x="1239" y="4560"/>
                    <a:pt x="1274" y="5215"/>
                    <a:pt x="1310" y="5906"/>
                  </a:cubicBezTo>
                  <a:cubicBezTo>
                    <a:pt x="1417" y="7835"/>
                    <a:pt x="1524" y="10025"/>
                    <a:pt x="2239" y="10906"/>
                  </a:cubicBezTo>
                  <a:cubicBezTo>
                    <a:pt x="2679" y="11525"/>
                    <a:pt x="3394" y="11906"/>
                    <a:pt x="4156" y="11918"/>
                  </a:cubicBezTo>
                  <a:cubicBezTo>
                    <a:pt x="4870" y="11918"/>
                    <a:pt x="5656" y="11597"/>
                    <a:pt x="6561" y="10942"/>
                  </a:cubicBezTo>
                  <a:lnTo>
                    <a:pt x="6299" y="10597"/>
                  </a:lnTo>
                  <a:cubicBezTo>
                    <a:pt x="5477" y="11197"/>
                    <a:pt x="4779" y="11494"/>
                    <a:pt x="4169" y="11494"/>
                  </a:cubicBezTo>
                  <a:cubicBezTo>
                    <a:pt x="3567" y="11494"/>
                    <a:pt x="3051" y="11206"/>
                    <a:pt x="2584" y="10633"/>
                  </a:cubicBezTo>
                  <a:cubicBezTo>
                    <a:pt x="1953" y="9859"/>
                    <a:pt x="1834" y="7656"/>
                    <a:pt x="1751" y="5882"/>
                  </a:cubicBezTo>
                  <a:cubicBezTo>
                    <a:pt x="1715" y="5191"/>
                    <a:pt x="1679" y="4525"/>
                    <a:pt x="1620" y="4036"/>
                  </a:cubicBezTo>
                  <a:cubicBezTo>
                    <a:pt x="1393" y="2310"/>
                    <a:pt x="441" y="96"/>
                    <a:pt x="40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1"/>
            <p:cNvSpPr/>
            <p:nvPr/>
          </p:nvSpPr>
          <p:spPr>
            <a:xfrm>
              <a:off x="6843100" y="2698300"/>
              <a:ext cx="38125" cy="32400"/>
            </a:xfrm>
            <a:custGeom>
              <a:rect b="b" l="l" r="r" t="t"/>
              <a:pathLst>
                <a:path extrusionOk="0" h="1296" w="1525">
                  <a:moveTo>
                    <a:pt x="942" y="1"/>
                  </a:moveTo>
                  <a:cubicBezTo>
                    <a:pt x="922" y="1"/>
                    <a:pt x="902" y="2"/>
                    <a:pt x="882" y="4"/>
                  </a:cubicBezTo>
                  <a:cubicBezTo>
                    <a:pt x="656" y="39"/>
                    <a:pt x="453" y="170"/>
                    <a:pt x="322" y="361"/>
                  </a:cubicBezTo>
                  <a:cubicBezTo>
                    <a:pt x="191" y="551"/>
                    <a:pt x="84" y="766"/>
                    <a:pt x="1" y="980"/>
                  </a:cubicBezTo>
                  <a:lnTo>
                    <a:pt x="144" y="1278"/>
                  </a:lnTo>
                  <a:cubicBezTo>
                    <a:pt x="251" y="1289"/>
                    <a:pt x="358" y="1295"/>
                    <a:pt x="465" y="1295"/>
                  </a:cubicBezTo>
                  <a:cubicBezTo>
                    <a:pt x="572" y="1295"/>
                    <a:pt x="679" y="1289"/>
                    <a:pt x="787" y="1278"/>
                  </a:cubicBezTo>
                  <a:cubicBezTo>
                    <a:pt x="1001" y="1242"/>
                    <a:pt x="1203" y="1123"/>
                    <a:pt x="1334" y="956"/>
                  </a:cubicBezTo>
                  <a:cubicBezTo>
                    <a:pt x="1489" y="766"/>
                    <a:pt x="1525" y="527"/>
                    <a:pt x="1441" y="313"/>
                  </a:cubicBezTo>
                  <a:cubicBezTo>
                    <a:pt x="1354" y="117"/>
                    <a:pt x="1157" y="1"/>
                    <a:pt x="9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1"/>
            <p:cNvSpPr/>
            <p:nvPr/>
          </p:nvSpPr>
          <p:spPr>
            <a:xfrm>
              <a:off x="6677300" y="2102775"/>
              <a:ext cx="153625" cy="356300"/>
            </a:xfrm>
            <a:custGeom>
              <a:rect b="b" l="l" r="r" t="t"/>
              <a:pathLst>
                <a:path extrusionOk="0" h="14252" w="6145">
                  <a:moveTo>
                    <a:pt x="1513" y="0"/>
                  </a:moveTo>
                  <a:lnTo>
                    <a:pt x="1465" y="1286"/>
                  </a:lnTo>
                  <a:cubicBezTo>
                    <a:pt x="1942" y="1560"/>
                    <a:pt x="2227" y="2072"/>
                    <a:pt x="2215" y="2620"/>
                  </a:cubicBezTo>
                  <a:cubicBezTo>
                    <a:pt x="2180" y="3536"/>
                    <a:pt x="1489" y="5477"/>
                    <a:pt x="822" y="7144"/>
                  </a:cubicBezTo>
                  <a:cubicBezTo>
                    <a:pt x="263" y="8525"/>
                    <a:pt x="1" y="10001"/>
                    <a:pt x="84" y="11490"/>
                  </a:cubicBezTo>
                  <a:cubicBezTo>
                    <a:pt x="144" y="13395"/>
                    <a:pt x="882" y="14252"/>
                    <a:pt x="882" y="14252"/>
                  </a:cubicBezTo>
                  <a:lnTo>
                    <a:pt x="1787" y="13871"/>
                  </a:lnTo>
                  <a:cubicBezTo>
                    <a:pt x="1787" y="13871"/>
                    <a:pt x="1251" y="13204"/>
                    <a:pt x="1013" y="11371"/>
                  </a:cubicBezTo>
                  <a:cubicBezTo>
                    <a:pt x="834" y="9966"/>
                    <a:pt x="1251" y="8870"/>
                    <a:pt x="1608" y="7858"/>
                  </a:cubicBezTo>
                  <a:cubicBezTo>
                    <a:pt x="1787" y="7358"/>
                    <a:pt x="2049" y="6656"/>
                    <a:pt x="2299" y="5894"/>
                  </a:cubicBezTo>
                  <a:cubicBezTo>
                    <a:pt x="4001" y="8073"/>
                    <a:pt x="5025" y="10704"/>
                    <a:pt x="5240" y="13466"/>
                  </a:cubicBezTo>
                  <a:lnTo>
                    <a:pt x="6145" y="13466"/>
                  </a:lnTo>
                  <a:cubicBezTo>
                    <a:pt x="5954" y="10311"/>
                    <a:pt x="4716" y="7299"/>
                    <a:pt x="2620" y="4929"/>
                  </a:cubicBezTo>
                  <a:cubicBezTo>
                    <a:pt x="2847" y="4203"/>
                    <a:pt x="3013" y="3465"/>
                    <a:pt x="3120" y="2715"/>
                  </a:cubicBezTo>
                  <a:cubicBezTo>
                    <a:pt x="3311" y="1024"/>
                    <a:pt x="1513" y="0"/>
                    <a:pt x="1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1"/>
            <p:cNvSpPr/>
            <p:nvPr/>
          </p:nvSpPr>
          <p:spPr>
            <a:xfrm>
              <a:off x="6054900" y="2708800"/>
              <a:ext cx="425100" cy="245400"/>
            </a:xfrm>
            <a:custGeom>
              <a:rect b="b" l="l" r="r" t="t"/>
              <a:pathLst>
                <a:path extrusionOk="0" h="9816" w="17004">
                  <a:moveTo>
                    <a:pt x="15336" y="0"/>
                  </a:moveTo>
                  <a:lnTo>
                    <a:pt x="6835" y="2429"/>
                  </a:lnTo>
                  <a:lnTo>
                    <a:pt x="1454" y="703"/>
                  </a:lnTo>
                  <a:lnTo>
                    <a:pt x="370" y="4834"/>
                  </a:lnTo>
                  <a:cubicBezTo>
                    <a:pt x="1" y="6180"/>
                    <a:pt x="370" y="7608"/>
                    <a:pt x="1334" y="8608"/>
                  </a:cubicBezTo>
                  <a:cubicBezTo>
                    <a:pt x="1394" y="8668"/>
                    <a:pt x="1442" y="8728"/>
                    <a:pt x="1513" y="8775"/>
                  </a:cubicBezTo>
                  <a:cubicBezTo>
                    <a:pt x="2275" y="9458"/>
                    <a:pt x="3248" y="9815"/>
                    <a:pt x="4237" y="9815"/>
                  </a:cubicBezTo>
                  <a:cubicBezTo>
                    <a:pt x="4747" y="9815"/>
                    <a:pt x="5261" y="9720"/>
                    <a:pt x="5752" y="9525"/>
                  </a:cubicBezTo>
                  <a:lnTo>
                    <a:pt x="17003" y="5072"/>
                  </a:lnTo>
                  <a:lnTo>
                    <a:pt x="15336"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6321600" y="2525425"/>
              <a:ext cx="488775" cy="319450"/>
            </a:xfrm>
            <a:custGeom>
              <a:rect b="b" l="l" r="r" t="t"/>
              <a:pathLst>
                <a:path extrusionOk="0" h="12778" w="19551">
                  <a:moveTo>
                    <a:pt x="944" y="1"/>
                  </a:moveTo>
                  <a:cubicBezTo>
                    <a:pt x="418" y="1"/>
                    <a:pt x="1" y="425"/>
                    <a:pt x="1" y="954"/>
                  </a:cubicBezTo>
                  <a:cubicBezTo>
                    <a:pt x="1" y="1013"/>
                    <a:pt x="1" y="1073"/>
                    <a:pt x="13" y="1132"/>
                  </a:cubicBezTo>
                  <a:lnTo>
                    <a:pt x="2049" y="11991"/>
                  </a:lnTo>
                  <a:cubicBezTo>
                    <a:pt x="2129" y="12451"/>
                    <a:pt x="2532" y="12778"/>
                    <a:pt x="2989" y="12778"/>
                  </a:cubicBezTo>
                  <a:cubicBezTo>
                    <a:pt x="3005" y="12778"/>
                    <a:pt x="3021" y="12777"/>
                    <a:pt x="3037" y="12776"/>
                  </a:cubicBezTo>
                  <a:lnTo>
                    <a:pt x="18610" y="12181"/>
                  </a:lnTo>
                  <a:cubicBezTo>
                    <a:pt x="19134" y="12169"/>
                    <a:pt x="19551" y="11729"/>
                    <a:pt x="19539" y="11193"/>
                  </a:cubicBezTo>
                  <a:cubicBezTo>
                    <a:pt x="19539" y="11193"/>
                    <a:pt x="19539" y="11181"/>
                    <a:pt x="19539" y="11181"/>
                  </a:cubicBezTo>
                  <a:lnTo>
                    <a:pt x="19182" y="930"/>
                  </a:lnTo>
                  <a:cubicBezTo>
                    <a:pt x="19170" y="418"/>
                    <a:pt x="18741" y="1"/>
                    <a:pt x="18218" y="1"/>
                  </a:cubicBezTo>
                  <a:lnTo>
                    <a:pt x="965" y="1"/>
                  </a:lnTo>
                  <a:cubicBezTo>
                    <a:pt x="958" y="1"/>
                    <a:pt x="951" y="1"/>
                    <a:pt x="9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a:off x="6321600" y="2525425"/>
              <a:ext cx="488775" cy="319450"/>
            </a:xfrm>
            <a:custGeom>
              <a:rect b="b" l="l" r="r" t="t"/>
              <a:pathLst>
                <a:path extrusionOk="0" h="12778" w="19551">
                  <a:moveTo>
                    <a:pt x="944" y="1"/>
                  </a:moveTo>
                  <a:cubicBezTo>
                    <a:pt x="418" y="1"/>
                    <a:pt x="1" y="425"/>
                    <a:pt x="1" y="954"/>
                  </a:cubicBezTo>
                  <a:cubicBezTo>
                    <a:pt x="1" y="1013"/>
                    <a:pt x="1" y="1073"/>
                    <a:pt x="13" y="1132"/>
                  </a:cubicBezTo>
                  <a:lnTo>
                    <a:pt x="2049" y="11991"/>
                  </a:lnTo>
                  <a:cubicBezTo>
                    <a:pt x="2129" y="12451"/>
                    <a:pt x="2532" y="12778"/>
                    <a:pt x="2989" y="12778"/>
                  </a:cubicBezTo>
                  <a:cubicBezTo>
                    <a:pt x="3005" y="12778"/>
                    <a:pt x="3021" y="12777"/>
                    <a:pt x="3037" y="12776"/>
                  </a:cubicBezTo>
                  <a:lnTo>
                    <a:pt x="18610" y="12181"/>
                  </a:lnTo>
                  <a:cubicBezTo>
                    <a:pt x="19134" y="12169"/>
                    <a:pt x="19551" y="11729"/>
                    <a:pt x="19539" y="11193"/>
                  </a:cubicBezTo>
                  <a:cubicBezTo>
                    <a:pt x="19539" y="11193"/>
                    <a:pt x="19539" y="11181"/>
                    <a:pt x="19539" y="11181"/>
                  </a:cubicBezTo>
                  <a:lnTo>
                    <a:pt x="19182" y="930"/>
                  </a:lnTo>
                  <a:cubicBezTo>
                    <a:pt x="19170" y="418"/>
                    <a:pt x="18741" y="1"/>
                    <a:pt x="18218" y="1"/>
                  </a:cubicBezTo>
                  <a:lnTo>
                    <a:pt x="965" y="1"/>
                  </a:lnTo>
                  <a:cubicBezTo>
                    <a:pt x="958" y="1"/>
                    <a:pt x="951"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1"/>
            <p:cNvSpPr/>
            <p:nvPr/>
          </p:nvSpPr>
          <p:spPr>
            <a:xfrm>
              <a:off x="6378750" y="2664450"/>
              <a:ext cx="368225" cy="213250"/>
            </a:xfrm>
            <a:custGeom>
              <a:rect b="b" l="l" r="r" t="t"/>
              <a:pathLst>
                <a:path extrusionOk="0" h="8530" w="14729">
                  <a:moveTo>
                    <a:pt x="14729" y="0"/>
                  </a:moveTo>
                  <a:cubicBezTo>
                    <a:pt x="14134" y="0"/>
                    <a:pt x="13598" y="369"/>
                    <a:pt x="13384" y="917"/>
                  </a:cubicBezTo>
                  <a:cubicBezTo>
                    <a:pt x="13157" y="1512"/>
                    <a:pt x="12824" y="2191"/>
                    <a:pt x="12455" y="2393"/>
                  </a:cubicBezTo>
                  <a:cubicBezTo>
                    <a:pt x="11983" y="2655"/>
                    <a:pt x="11259" y="2875"/>
                    <a:pt x="10657" y="2875"/>
                  </a:cubicBezTo>
                  <a:cubicBezTo>
                    <a:pt x="10410" y="2875"/>
                    <a:pt x="10183" y="2837"/>
                    <a:pt x="10002" y="2751"/>
                  </a:cubicBezTo>
                  <a:cubicBezTo>
                    <a:pt x="9427" y="2469"/>
                    <a:pt x="7198" y="469"/>
                    <a:pt x="6599" y="469"/>
                  </a:cubicBezTo>
                  <a:cubicBezTo>
                    <a:pt x="6565" y="469"/>
                    <a:pt x="6536" y="475"/>
                    <a:pt x="6514" y="488"/>
                  </a:cubicBezTo>
                  <a:cubicBezTo>
                    <a:pt x="6073" y="738"/>
                    <a:pt x="5716" y="1286"/>
                    <a:pt x="6145" y="1774"/>
                  </a:cubicBezTo>
                  <a:cubicBezTo>
                    <a:pt x="6573" y="2262"/>
                    <a:pt x="8835" y="3739"/>
                    <a:pt x="8407" y="4227"/>
                  </a:cubicBezTo>
                  <a:cubicBezTo>
                    <a:pt x="8362" y="4279"/>
                    <a:pt x="8271" y="4302"/>
                    <a:pt x="8141" y="4302"/>
                  </a:cubicBezTo>
                  <a:cubicBezTo>
                    <a:pt x="7080" y="4302"/>
                    <a:pt x="3479" y="2739"/>
                    <a:pt x="2579" y="2739"/>
                  </a:cubicBezTo>
                  <a:cubicBezTo>
                    <a:pt x="2534" y="2739"/>
                    <a:pt x="2496" y="2743"/>
                    <a:pt x="2466" y="2751"/>
                  </a:cubicBezTo>
                  <a:cubicBezTo>
                    <a:pt x="1727" y="2941"/>
                    <a:pt x="1299" y="3394"/>
                    <a:pt x="1727" y="3691"/>
                  </a:cubicBezTo>
                  <a:cubicBezTo>
                    <a:pt x="2156" y="3977"/>
                    <a:pt x="5406" y="5215"/>
                    <a:pt x="5585" y="5644"/>
                  </a:cubicBezTo>
                  <a:cubicBezTo>
                    <a:pt x="5585" y="5644"/>
                    <a:pt x="1645" y="4611"/>
                    <a:pt x="690" y="4611"/>
                  </a:cubicBezTo>
                  <a:cubicBezTo>
                    <a:pt x="579" y="4611"/>
                    <a:pt x="509" y="4625"/>
                    <a:pt x="489" y="4656"/>
                  </a:cubicBezTo>
                  <a:cubicBezTo>
                    <a:pt x="311" y="4965"/>
                    <a:pt x="1" y="5453"/>
                    <a:pt x="489" y="5644"/>
                  </a:cubicBezTo>
                  <a:cubicBezTo>
                    <a:pt x="977" y="5822"/>
                    <a:pt x="5216" y="6930"/>
                    <a:pt x="5585" y="7108"/>
                  </a:cubicBezTo>
                  <a:cubicBezTo>
                    <a:pt x="6192" y="7370"/>
                    <a:pt x="6823" y="7549"/>
                    <a:pt x="7478" y="7668"/>
                  </a:cubicBezTo>
                  <a:cubicBezTo>
                    <a:pt x="8145" y="7835"/>
                    <a:pt x="8800" y="8049"/>
                    <a:pt x="9455" y="8287"/>
                  </a:cubicBezTo>
                  <a:cubicBezTo>
                    <a:pt x="9917" y="8449"/>
                    <a:pt x="10400" y="8529"/>
                    <a:pt x="10883" y="8529"/>
                  </a:cubicBezTo>
                  <a:cubicBezTo>
                    <a:pt x="11433" y="8529"/>
                    <a:pt x="11983" y="8425"/>
                    <a:pt x="12503" y="8216"/>
                  </a:cubicBezTo>
                  <a:lnTo>
                    <a:pt x="13003" y="8013"/>
                  </a:lnTo>
                  <a:cubicBezTo>
                    <a:pt x="13776" y="7692"/>
                    <a:pt x="14265" y="6918"/>
                    <a:pt x="14205" y="6084"/>
                  </a:cubicBezTo>
                  <a:lnTo>
                    <a:pt x="14110" y="4406"/>
                  </a:lnTo>
                  <a:lnTo>
                    <a:pt x="14646" y="3024"/>
                  </a:lnTo>
                  <a:lnTo>
                    <a:pt x="14729"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1"/>
            <p:cNvSpPr/>
            <p:nvPr/>
          </p:nvSpPr>
          <p:spPr>
            <a:xfrm>
              <a:off x="6648725" y="2766050"/>
              <a:ext cx="423575" cy="314850"/>
            </a:xfrm>
            <a:custGeom>
              <a:rect b="b" l="l" r="r" t="t"/>
              <a:pathLst>
                <a:path extrusionOk="0" h="12594" w="16943">
                  <a:moveTo>
                    <a:pt x="12626" y="1"/>
                  </a:moveTo>
                  <a:cubicBezTo>
                    <a:pt x="11152" y="1"/>
                    <a:pt x="9627" y="296"/>
                    <a:pt x="8383" y="1127"/>
                  </a:cubicBezTo>
                  <a:lnTo>
                    <a:pt x="9204" y="4461"/>
                  </a:lnTo>
                  <a:lnTo>
                    <a:pt x="3228" y="1568"/>
                  </a:lnTo>
                  <a:lnTo>
                    <a:pt x="1" y="4461"/>
                  </a:lnTo>
                  <a:cubicBezTo>
                    <a:pt x="1" y="4461"/>
                    <a:pt x="8954" y="12569"/>
                    <a:pt x="11967" y="12593"/>
                  </a:cubicBezTo>
                  <a:cubicBezTo>
                    <a:pt x="11978" y="12593"/>
                    <a:pt x="11990" y="12593"/>
                    <a:pt x="12001" y="12593"/>
                  </a:cubicBezTo>
                  <a:cubicBezTo>
                    <a:pt x="15159" y="12593"/>
                    <a:pt x="16942" y="9312"/>
                    <a:pt x="16598" y="7271"/>
                  </a:cubicBezTo>
                  <a:cubicBezTo>
                    <a:pt x="16420" y="6176"/>
                    <a:pt x="15955" y="461"/>
                    <a:pt x="15955" y="461"/>
                  </a:cubicBezTo>
                  <a:cubicBezTo>
                    <a:pt x="15002" y="198"/>
                    <a:pt x="13831" y="1"/>
                    <a:pt x="1262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1"/>
            <p:cNvSpPr/>
            <p:nvPr/>
          </p:nvSpPr>
          <p:spPr>
            <a:xfrm>
              <a:off x="6846675" y="2765325"/>
              <a:ext cx="243200" cy="40525"/>
            </a:xfrm>
            <a:custGeom>
              <a:rect b="b" l="l" r="r" t="t"/>
              <a:pathLst>
                <a:path extrusionOk="0" h="1621" w="9728">
                  <a:moveTo>
                    <a:pt x="4854" y="1"/>
                  </a:moveTo>
                  <a:cubicBezTo>
                    <a:pt x="4808" y="1"/>
                    <a:pt x="4762" y="1"/>
                    <a:pt x="4715" y="1"/>
                  </a:cubicBezTo>
                  <a:cubicBezTo>
                    <a:pt x="4049" y="13"/>
                    <a:pt x="3382" y="97"/>
                    <a:pt x="2727" y="228"/>
                  </a:cubicBezTo>
                  <a:cubicBezTo>
                    <a:pt x="2203" y="323"/>
                    <a:pt x="1679" y="490"/>
                    <a:pt x="1179" y="716"/>
                  </a:cubicBezTo>
                  <a:cubicBezTo>
                    <a:pt x="846" y="871"/>
                    <a:pt x="536" y="1073"/>
                    <a:pt x="263" y="1323"/>
                  </a:cubicBezTo>
                  <a:cubicBezTo>
                    <a:pt x="191" y="1383"/>
                    <a:pt x="120" y="1454"/>
                    <a:pt x="60" y="1537"/>
                  </a:cubicBezTo>
                  <a:cubicBezTo>
                    <a:pt x="36" y="1561"/>
                    <a:pt x="12" y="1585"/>
                    <a:pt x="1" y="1621"/>
                  </a:cubicBezTo>
                  <a:cubicBezTo>
                    <a:pt x="12" y="1621"/>
                    <a:pt x="96" y="1514"/>
                    <a:pt x="298" y="1347"/>
                  </a:cubicBezTo>
                  <a:cubicBezTo>
                    <a:pt x="572" y="1121"/>
                    <a:pt x="882" y="930"/>
                    <a:pt x="1215" y="787"/>
                  </a:cubicBezTo>
                  <a:cubicBezTo>
                    <a:pt x="1703" y="573"/>
                    <a:pt x="2227" y="418"/>
                    <a:pt x="2751" y="335"/>
                  </a:cubicBezTo>
                  <a:cubicBezTo>
                    <a:pt x="3406" y="204"/>
                    <a:pt x="4061" y="132"/>
                    <a:pt x="4715" y="109"/>
                  </a:cubicBezTo>
                  <a:cubicBezTo>
                    <a:pt x="4761" y="108"/>
                    <a:pt x="4807" y="108"/>
                    <a:pt x="4853" y="108"/>
                  </a:cubicBezTo>
                  <a:cubicBezTo>
                    <a:pt x="5999" y="108"/>
                    <a:pt x="7154" y="251"/>
                    <a:pt x="8275" y="525"/>
                  </a:cubicBezTo>
                  <a:cubicBezTo>
                    <a:pt x="8716" y="621"/>
                    <a:pt x="9085" y="716"/>
                    <a:pt x="9335" y="775"/>
                  </a:cubicBezTo>
                  <a:lnTo>
                    <a:pt x="9621" y="847"/>
                  </a:lnTo>
                  <a:cubicBezTo>
                    <a:pt x="9692" y="859"/>
                    <a:pt x="9728" y="859"/>
                    <a:pt x="9728" y="859"/>
                  </a:cubicBezTo>
                  <a:cubicBezTo>
                    <a:pt x="9692" y="847"/>
                    <a:pt x="9657" y="835"/>
                    <a:pt x="9633" y="823"/>
                  </a:cubicBezTo>
                  <a:lnTo>
                    <a:pt x="9347" y="728"/>
                  </a:lnTo>
                  <a:cubicBezTo>
                    <a:pt x="9097" y="656"/>
                    <a:pt x="8740" y="561"/>
                    <a:pt x="8287" y="442"/>
                  </a:cubicBezTo>
                  <a:cubicBezTo>
                    <a:pt x="7165" y="144"/>
                    <a:pt x="6010" y="1"/>
                    <a:pt x="48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6384425" y="1615050"/>
              <a:ext cx="356025" cy="648825"/>
            </a:xfrm>
            <a:custGeom>
              <a:rect b="b" l="l" r="r" t="t"/>
              <a:pathLst>
                <a:path extrusionOk="0" h="25953" w="14241">
                  <a:moveTo>
                    <a:pt x="4465" y="1"/>
                  </a:moveTo>
                  <a:cubicBezTo>
                    <a:pt x="2060" y="1"/>
                    <a:pt x="469" y="3033"/>
                    <a:pt x="298" y="5519"/>
                  </a:cubicBezTo>
                  <a:cubicBezTo>
                    <a:pt x="119" y="8401"/>
                    <a:pt x="0" y="11925"/>
                    <a:pt x="334" y="14080"/>
                  </a:cubicBezTo>
                  <a:cubicBezTo>
                    <a:pt x="1004" y="18358"/>
                    <a:pt x="4249" y="18970"/>
                    <a:pt x="4332" y="18974"/>
                  </a:cubicBezTo>
                  <a:lnTo>
                    <a:pt x="4332" y="18974"/>
                  </a:lnTo>
                  <a:cubicBezTo>
                    <a:pt x="4337" y="19303"/>
                    <a:pt x="4348" y="20016"/>
                    <a:pt x="4370" y="21450"/>
                  </a:cubicBezTo>
                  <a:cubicBezTo>
                    <a:pt x="4405" y="23760"/>
                    <a:pt x="4501" y="25331"/>
                    <a:pt x="7120" y="25950"/>
                  </a:cubicBezTo>
                  <a:cubicBezTo>
                    <a:pt x="7175" y="25952"/>
                    <a:pt x="7229" y="25952"/>
                    <a:pt x="7285" y="25952"/>
                  </a:cubicBezTo>
                  <a:cubicBezTo>
                    <a:pt x="9874" y="25952"/>
                    <a:pt x="13276" y="24590"/>
                    <a:pt x="13311" y="22224"/>
                  </a:cubicBezTo>
                  <a:lnTo>
                    <a:pt x="14216" y="3614"/>
                  </a:lnTo>
                  <a:cubicBezTo>
                    <a:pt x="14240" y="2829"/>
                    <a:pt x="13645" y="2150"/>
                    <a:pt x="12859" y="2067"/>
                  </a:cubicBezTo>
                  <a:lnTo>
                    <a:pt x="4786" y="19"/>
                  </a:lnTo>
                  <a:cubicBezTo>
                    <a:pt x="4678" y="7"/>
                    <a:pt x="4570" y="1"/>
                    <a:pt x="446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1"/>
            <p:cNvSpPr/>
            <p:nvPr/>
          </p:nvSpPr>
          <p:spPr>
            <a:xfrm>
              <a:off x="6429650" y="1818175"/>
              <a:ext cx="28025" cy="26600"/>
            </a:xfrm>
            <a:custGeom>
              <a:rect b="b" l="l" r="r" t="t"/>
              <a:pathLst>
                <a:path extrusionOk="0" h="1064" w="1121">
                  <a:moveTo>
                    <a:pt x="539" y="0"/>
                  </a:moveTo>
                  <a:cubicBezTo>
                    <a:pt x="262" y="0"/>
                    <a:pt x="35" y="208"/>
                    <a:pt x="13" y="490"/>
                  </a:cubicBezTo>
                  <a:cubicBezTo>
                    <a:pt x="1" y="800"/>
                    <a:pt x="239" y="1050"/>
                    <a:pt x="537" y="1062"/>
                  </a:cubicBezTo>
                  <a:cubicBezTo>
                    <a:pt x="551" y="1063"/>
                    <a:pt x="565" y="1063"/>
                    <a:pt x="580" y="1063"/>
                  </a:cubicBezTo>
                  <a:cubicBezTo>
                    <a:pt x="859" y="1063"/>
                    <a:pt x="1097" y="845"/>
                    <a:pt x="1120" y="573"/>
                  </a:cubicBezTo>
                  <a:cubicBezTo>
                    <a:pt x="1120" y="561"/>
                    <a:pt x="1120" y="561"/>
                    <a:pt x="1120" y="561"/>
                  </a:cubicBezTo>
                  <a:cubicBezTo>
                    <a:pt x="1120" y="252"/>
                    <a:pt x="882" y="2"/>
                    <a:pt x="584" y="2"/>
                  </a:cubicBezTo>
                  <a:cubicBezTo>
                    <a:pt x="569" y="1"/>
                    <a:pt x="554" y="0"/>
                    <a:pt x="5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6410325" y="1788125"/>
              <a:ext cx="56875" cy="14825"/>
            </a:xfrm>
            <a:custGeom>
              <a:rect b="b" l="l" r="r" t="t"/>
              <a:pathLst>
                <a:path extrusionOk="0" h="593" w="2275">
                  <a:moveTo>
                    <a:pt x="1060" y="0"/>
                  </a:moveTo>
                  <a:cubicBezTo>
                    <a:pt x="767" y="0"/>
                    <a:pt x="476" y="106"/>
                    <a:pt x="238" y="275"/>
                  </a:cubicBezTo>
                  <a:cubicBezTo>
                    <a:pt x="60" y="418"/>
                    <a:pt x="0" y="549"/>
                    <a:pt x="24" y="585"/>
                  </a:cubicBezTo>
                  <a:cubicBezTo>
                    <a:pt x="30" y="590"/>
                    <a:pt x="40" y="593"/>
                    <a:pt x="52" y="593"/>
                  </a:cubicBezTo>
                  <a:cubicBezTo>
                    <a:pt x="175" y="593"/>
                    <a:pt x="578" y="347"/>
                    <a:pt x="1119" y="347"/>
                  </a:cubicBezTo>
                  <a:cubicBezTo>
                    <a:pt x="1638" y="347"/>
                    <a:pt x="2039" y="590"/>
                    <a:pt x="2173" y="590"/>
                  </a:cubicBezTo>
                  <a:cubicBezTo>
                    <a:pt x="2193" y="590"/>
                    <a:pt x="2207" y="585"/>
                    <a:pt x="2215" y="573"/>
                  </a:cubicBezTo>
                  <a:cubicBezTo>
                    <a:pt x="2274" y="478"/>
                    <a:pt x="2179" y="406"/>
                    <a:pt x="1988" y="275"/>
                  </a:cubicBezTo>
                  <a:cubicBezTo>
                    <a:pt x="1726" y="97"/>
                    <a:pt x="1417" y="1"/>
                    <a:pt x="1107" y="1"/>
                  </a:cubicBezTo>
                  <a:cubicBezTo>
                    <a:pt x="1092" y="1"/>
                    <a:pt x="1076" y="0"/>
                    <a:pt x="10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1"/>
            <p:cNvSpPr/>
            <p:nvPr/>
          </p:nvSpPr>
          <p:spPr>
            <a:xfrm>
              <a:off x="6572525" y="1824125"/>
              <a:ext cx="27725" cy="26600"/>
            </a:xfrm>
            <a:custGeom>
              <a:rect b="b" l="l" r="r" t="t"/>
              <a:pathLst>
                <a:path extrusionOk="0" h="1064" w="1109">
                  <a:moveTo>
                    <a:pt x="529" y="0"/>
                  </a:moveTo>
                  <a:cubicBezTo>
                    <a:pt x="261" y="0"/>
                    <a:pt x="24" y="208"/>
                    <a:pt x="1" y="490"/>
                  </a:cubicBezTo>
                  <a:cubicBezTo>
                    <a:pt x="1" y="490"/>
                    <a:pt x="1" y="502"/>
                    <a:pt x="1" y="502"/>
                  </a:cubicBezTo>
                  <a:cubicBezTo>
                    <a:pt x="1" y="800"/>
                    <a:pt x="239" y="1050"/>
                    <a:pt x="537" y="1062"/>
                  </a:cubicBezTo>
                  <a:cubicBezTo>
                    <a:pt x="552" y="1063"/>
                    <a:pt x="567" y="1063"/>
                    <a:pt x="582" y="1063"/>
                  </a:cubicBezTo>
                  <a:cubicBezTo>
                    <a:pt x="859" y="1063"/>
                    <a:pt x="1086" y="856"/>
                    <a:pt x="1108" y="573"/>
                  </a:cubicBezTo>
                  <a:cubicBezTo>
                    <a:pt x="1108" y="573"/>
                    <a:pt x="1108" y="573"/>
                    <a:pt x="1108" y="562"/>
                  </a:cubicBezTo>
                  <a:cubicBezTo>
                    <a:pt x="1108" y="264"/>
                    <a:pt x="882" y="14"/>
                    <a:pt x="572" y="2"/>
                  </a:cubicBezTo>
                  <a:cubicBezTo>
                    <a:pt x="558" y="1"/>
                    <a:pt x="543" y="0"/>
                    <a:pt x="5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1"/>
            <p:cNvSpPr/>
            <p:nvPr/>
          </p:nvSpPr>
          <p:spPr>
            <a:xfrm>
              <a:off x="6558250" y="1788150"/>
              <a:ext cx="57175" cy="14800"/>
            </a:xfrm>
            <a:custGeom>
              <a:rect b="b" l="l" r="r" t="t"/>
              <a:pathLst>
                <a:path extrusionOk="0" h="592" w="2287">
                  <a:moveTo>
                    <a:pt x="1108" y="0"/>
                  </a:moveTo>
                  <a:cubicBezTo>
                    <a:pt x="798" y="0"/>
                    <a:pt x="500" y="96"/>
                    <a:pt x="239" y="274"/>
                  </a:cubicBezTo>
                  <a:cubicBezTo>
                    <a:pt x="60" y="417"/>
                    <a:pt x="0" y="548"/>
                    <a:pt x="36" y="584"/>
                  </a:cubicBezTo>
                  <a:cubicBezTo>
                    <a:pt x="42" y="589"/>
                    <a:pt x="50" y="592"/>
                    <a:pt x="61" y="592"/>
                  </a:cubicBezTo>
                  <a:cubicBezTo>
                    <a:pt x="175" y="592"/>
                    <a:pt x="578" y="346"/>
                    <a:pt x="1120" y="346"/>
                  </a:cubicBezTo>
                  <a:cubicBezTo>
                    <a:pt x="1651" y="346"/>
                    <a:pt x="2059" y="583"/>
                    <a:pt x="2183" y="583"/>
                  </a:cubicBezTo>
                  <a:cubicBezTo>
                    <a:pt x="2198" y="583"/>
                    <a:pt x="2209" y="579"/>
                    <a:pt x="2215" y="572"/>
                  </a:cubicBezTo>
                  <a:cubicBezTo>
                    <a:pt x="2286" y="500"/>
                    <a:pt x="2179" y="405"/>
                    <a:pt x="1989" y="274"/>
                  </a:cubicBezTo>
                  <a:cubicBezTo>
                    <a:pt x="1727" y="96"/>
                    <a:pt x="1429" y="0"/>
                    <a:pt x="1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6465075" y="1788125"/>
              <a:ext cx="47350" cy="125100"/>
            </a:xfrm>
            <a:custGeom>
              <a:rect b="b" l="l" r="r" t="t"/>
              <a:pathLst>
                <a:path extrusionOk="0" h="5004" w="1894">
                  <a:moveTo>
                    <a:pt x="1819" y="1"/>
                  </a:moveTo>
                  <a:cubicBezTo>
                    <a:pt x="1736" y="1"/>
                    <a:pt x="1171" y="1309"/>
                    <a:pt x="560" y="2942"/>
                  </a:cubicBezTo>
                  <a:lnTo>
                    <a:pt x="132" y="4109"/>
                  </a:lnTo>
                  <a:cubicBezTo>
                    <a:pt x="25" y="4299"/>
                    <a:pt x="1" y="4502"/>
                    <a:pt x="48" y="4704"/>
                  </a:cubicBezTo>
                  <a:cubicBezTo>
                    <a:pt x="96" y="4823"/>
                    <a:pt x="179" y="4907"/>
                    <a:pt x="298" y="4931"/>
                  </a:cubicBezTo>
                  <a:cubicBezTo>
                    <a:pt x="382" y="4954"/>
                    <a:pt x="465" y="4966"/>
                    <a:pt x="548" y="4966"/>
                  </a:cubicBezTo>
                  <a:cubicBezTo>
                    <a:pt x="727" y="4992"/>
                    <a:pt x="902" y="5004"/>
                    <a:pt x="1078" y="5004"/>
                  </a:cubicBezTo>
                  <a:cubicBezTo>
                    <a:pt x="1230" y="5004"/>
                    <a:pt x="1382" y="4995"/>
                    <a:pt x="1537" y="4978"/>
                  </a:cubicBezTo>
                  <a:cubicBezTo>
                    <a:pt x="1215" y="4871"/>
                    <a:pt x="894" y="4811"/>
                    <a:pt x="572" y="4800"/>
                  </a:cubicBezTo>
                  <a:cubicBezTo>
                    <a:pt x="417" y="4776"/>
                    <a:pt x="275" y="4752"/>
                    <a:pt x="251" y="4645"/>
                  </a:cubicBezTo>
                  <a:cubicBezTo>
                    <a:pt x="227" y="4490"/>
                    <a:pt x="275" y="4323"/>
                    <a:pt x="346" y="4192"/>
                  </a:cubicBezTo>
                  <a:lnTo>
                    <a:pt x="798" y="3026"/>
                  </a:lnTo>
                  <a:cubicBezTo>
                    <a:pt x="1441" y="1382"/>
                    <a:pt x="1894" y="25"/>
                    <a:pt x="1822" y="1"/>
                  </a:cubicBezTo>
                  <a:cubicBezTo>
                    <a:pt x="1821" y="1"/>
                    <a:pt x="1820" y="1"/>
                    <a:pt x="18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p:cNvSpPr/>
            <p:nvPr/>
          </p:nvSpPr>
          <p:spPr>
            <a:xfrm>
              <a:off x="6492775" y="2050675"/>
              <a:ext cx="144675" cy="67075"/>
            </a:xfrm>
            <a:custGeom>
              <a:rect b="b" l="l" r="r" t="t"/>
              <a:pathLst>
                <a:path extrusionOk="0" h="2683" w="5787">
                  <a:moveTo>
                    <a:pt x="5786" y="1"/>
                  </a:moveTo>
                  <a:lnTo>
                    <a:pt x="5786" y="1"/>
                  </a:lnTo>
                  <a:cubicBezTo>
                    <a:pt x="4091" y="1004"/>
                    <a:pt x="2150" y="1538"/>
                    <a:pt x="190" y="1538"/>
                  </a:cubicBezTo>
                  <a:cubicBezTo>
                    <a:pt x="127" y="1538"/>
                    <a:pt x="63" y="1538"/>
                    <a:pt x="0" y="1537"/>
                  </a:cubicBezTo>
                  <a:lnTo>
                    <a:pt x="0" y="2644"/>
                  </a:lnTo>
                  <a:cubicBezTo>
                    <a:pt x="275" y="2670"/>
                    <a:pt x="538" y="2683"/>
                    <a:pt x="790" y="2683"/>
                  </a:cubicBezTo>
                  <a:cubicBezTo>
                    <a:pt x="4492" y="2683"/>
                    <a:pt x="5786" y="1"/>
                    <a:pt x="5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6502875" y="1929775"/>
              <a:ext cx="51825" cy="45225"/>
            </a:xfrm>
            <a:custGeom>
              <a:rect b="b" l="l" r="r" t="t"/>
              <a:pathLst>
                <a:path extrusionOk="0" h="1809" w="2073">
                  <a:moveTo>
                    <a:pt x="1325" y="0"/>
                  </a:moveTo>
                  <a:cubicBezTo>
                    <a:pt x="1304" y="0"/>
                    <a:pt x="1284" y="1"/>
                    <a:pt x="1263" y="3"/>
                  </a:cubicBezTo>
                  <a:cubicBezTo>
                    <a:pt x="787" y="62"/>
                    <a:pt x="370" y="348"/>
                    <a:pt x="120" y="753"/>
                  </a:cubicBezTo>
                  <a:lnTo>
                    <a:pt x="84" y="789"/>
                  </a:lnTo>
                  <a:cubicBezTo>
                    <a:pt x="13" y="872"/>
                    <a:pt x="1" y="991"/>
                    <a:pt x="37" y="1110"/>
                  </a:cubicBezTo>
                  <a:cubicBezTo>
                    <a:pt x="72" y="1193"/>
                    <a:pt x="120" y="1265"/>
                    <a:pt x="191" y="1324"/>
                  </a:cubicBezTo>
                  <a:cubicBezTo>
                    <a:pt x="382" y="1551"/>
                    <a:pt x="644" y="1717"/>
                    <a:pt x="941" y="1801"/>
                  </a:cubicBezTo>
                  <a:cubicBezTo>
                    <a:pt x="982" y="1806"/>
                    <a:pt x="1022" y="1809"/>
                    <a:pt x="1063" y="1809"/>
                  </a:cubicBezTo>
                  <a:cubicBezTo>
                    <a:pt x="1377" y="1809"/>
                    <a:pt x="1676" y="1646"/>
                    <a:pt x="1834" y="1372"/>
                  </a:cubicBezTo>
                  <a:cubicBezTo>
                    <a:pt x="2037" y="1074"/>
                    <a:pt x="2073" y="705"/>
                    <a:pt x="1930" y="372"/>
                  </a:cubicBezTo>
                  <a:cubicBezTo>
                    <a:pt x="1819" y="140"/>
                    <a:pt x="1586" y="0"/>
                    <a:pt x="1325"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6499600" y="1922675"/>
              <a:ext cx="50625" cy="42925"/>
            </a:xfrm>
            <a:custGeom>
              <a:rect b="b" l="l" r="r" t="t"/>
              <a:pathLst>
                <a:path extrusionOk="0" h="1717" w="2025">
                  <a:moveTo>
                    <a:pt x="1906" y="1"/>
                  </a:moveTo>
                  <a:cubicBezTo>
                    <a:pt x="1811" y="1"/>
                    <a:pt x="1811" y="644"/>
                    <a:pt x="1263" y="1108"/>
                  </a:cubicBezTo>
                  <a:cubicBezTo>
                    <a:pt x="727" y="1573"/>
                    <a:pt x="13" y="1489"/>
                    <a:pt x="13" y="1584"/>
                  </a:cubicBezTo>
                  <a:cubicBezTo>
                    <a:pt x="1" y="1680"/>
                    <a:pt x="168" y="1715"/>
                    <a:pt x="453" y="1715"/>
                  </a:cubicBezTo>
                  <a:cubicBezTo>
                    <a:pt x="469" y="1716"/>
                    <a:pt x="485" y="1716"/>
                    <a:pt x="501" y="1716"/>
                  </a:cubicBezTo>
                  <a:cubicBezTo>
                    <a:pt x="865" y="1716"/>
                    <a:pt x="1216" y="1586"/>
                    <a:pt x="1501" y="1358"/>
                  </a:cubicBezTo>
                  <a:cubicBezTo>
                    <a:pt x="1787" y="1132"/>
                    <a:pt x="1965" y="799"/>
                    <a:pt x="2013" y="441"/>
                  </a:cubicBezTo>
                  <a:cubicBezTo>
                    <a:pt x="2025" y="168"/>
                    <a:pt x="1954" y="1"/>
                    <a:pt x="1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6549925" y="1754025"/>
              <a:ext cx="70250" cy="16950"/>
            </a:xfrm>
            <a:custGeom>
              <a:rect b="b" l="l" r="r" t="t"/>
              <a:pathLst>
                <a:path extrusionOk="0" h="678" w="2810">
                  <a:moveTo>
                    <a:pt x="1386" y="0"/>
                  </a:moveTo>
                  <a:cubicBezTo>
                    <a:pt x="1040" y="0"/>
                    <a:pt x="693" y="78"/>
                    <a:pt x="369" y="234"/>
                  </a:cubicBezTo>
                  <a:cubicBezTo>
                    <a:pt x="107" y="353"/>
                    <a:pt x="0" y="496"/>
                    <a:pt x="48" y="568"/>
                  </a:cubicBezTo>
                  <a:cubicBezTo>
                    <a:pt x="75" y="626"/>
                    <a:pt x="175" y="644"/>
                    <a:pt x="327" y="644"/>
                  </a:cubicBezTo>
                  <a:cubicBezTo>
                    <a:pt x="559" y="644"/>
                    <a:pt x="913" y="603"/>
                    <a:pt x="1312" y="603"/>
                  </a:cubicBezTo>
                  <a:cubicBezTo>
                    <a:pt x="1342" y="603"/>
                    <a:pt x="1374" y="603"/>
                    <a:pt x="1405" y="603"/>
                  </a:cubicBezTo>
                  <a:cubicBezTo>
                    <a:pt x="1862" y="619"/>
                    <a:pt x="2261" y="678"/>
                    <a:pt x="2511" y="678"/>
                  </a:cubicBezTo>
                  <a:cubicBezTo>
                    <a:pt x="2651" y="678"/>
                    <a:pt x="2744" y="659"/>
                    <a:pt x="2774" y="603"/>
                  </a:cubicBezTo>
                  <a:cubicBezTo>
                    <a:pt x="2810" y="532"/>
                    <a:pt x="2703" y="389"/>
                    <a:pt x="2453" y="258"/>
                  </a:cubicBezTo>
                  <a:cubicBezTo>
                    <a:pt x="2116" y="87"/>
                    <a:pt x="1752" y="0"/>
                    <a:pt x="1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p:nvPr/>
          </p:nvSpPr>
          <p:spPr>
            <a:xfrm>
              <a:off x="6410900" y="1762825"/>
              <a:ext cx="65525" cy="16675"/>
            </a:xfrm>
            <a:custGeom>
              <a:rect b="b" l="l" r="r" t="t"/>
              <a:pathLst>
                <a:path extrusionOk="0" h="667" w="2621">
                  <a:moveTo>
                    <a:pt x="1354" y="0"/>
                  </a:moveTo>
                  <a:cubicBezTo>
                    <a:pt x="1332" y="0"/>
                    <a:pt x="1309" y="1"/>
                    <a:pt x="1287" y="1"/>
                  </a:cubicBezTo>
                  <a:cubicBezTo>
                    <a:pt x="941" y="13"/>
                    <a:pt x="596" y="108"/>
                    <a:pt x="287" y="287"/>
                  </a:cubicBezTo>
                  <a:cubicBezTo>
                    <a:pt x="72" y="394"/>
                    <a:pt x="1" y="537"/>
                    <a:pt x="60" y="609"/>
                  </a:cubicBezTo>
                  <a:cubicBezTo>
                    <a:pt x="104" y="652"/>
                    <a:pt x="190" y="667"/>
                    <a:pt x="308" y="667"/>
                  </a:cubicBezTo>
                  <a:cubicBezTo>
                    <a:pt x="543" y="667"/>
                    <a:pt x="906" y="609"/>
                    <a:pt x="1311" y="609"/>
                  </a:cubicBezTo>
                  <a:cubicBezTo>
                    <a:pt x="1644" y="609"/>
                    <a:pt x="1950" y="633"/>
                    <a:pt x="2179" y="633"/>
                  </a:cubicBezTo>
                  <a:cubicBezTo>
                    <a:pt x="2376" y="633"/>
                    <a:pt x="2518" y="615"/>
                    <a:pt x="2573" y="549"/>
                  </a:cubicBezTo>
                  <a:cubicBezTo>
                    <a:pt x="2620" y="478"/>
                    <a:pt x="2537" y="347"/>
                    <a:pt x="2311" y="228"/>
                  </a:cubicBezTo>
                  <a:cubicBezTo>
                    <a:pt x="2021" y="83"/>
                    <a:pt x="1689" y="0"/>
                    <a:pt x="13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
            <p:cNvSpPr/>
            <p:nvPr/>
          </p:nvSpPr>
          <p:spPr>
            <a:xfrm>
              <a:off x="6725525" y="1928850"/>
              <a:ext cx="57175" cy="103100"/>
            </a:xfrm>
            <a:custGeom>
              <a:rect b="b" l="l" r="r" t="t"/>
              <a:pathLst>
                <a:path extrusionOk="0" h="4124" w="2287">
                  <a:moveTo>
                    <a:pt x="1469" y="2034"/>
                  </a:moveTo>
                  <a:cubicBezTo>
                    <a:pt x="1512" y="2034"/>
                    <a:pt x="1556" y="2044"/>
                    <a:pt x="1596" y="2064"/>
                  </a:cubicBezTo>
                  <a:cubicBezTo>
                    <a:pt x="1691" y="2111"/>
                    <a:pt x="1739" y="2219"/>
                    <a:pt x="1727" y="2314"/>
                  </a:cubicBezTo>
                  <a:cubicBezTo>
                    <a:pt x="1684" y="2412"/>
                    <a:pt x="1600" y="2470"/>
                    <a:pt x="1504" y="2470"/>
                  </a:cubicBezTo>
                  <a:cubicBezTo>
                    <a:pt x="1495" y="2470"/>
                    <a:pt x="1486" y="2470"/>
                    <a:pt x="1477" y="2469"/>
                  </a:cubicBezTo>
                  <a:cubicBezTo>
                    <a:pt x="1358" y="2469"/>
                    <a:pt x="1251" y="2445"/>
                    <a:pt x="1156" y="2397"/>
                  </a:cubicBezTo>
                  <a:cubicBezTo>
                    <a:pt x="1121" y="2386"/>
                    <a:pt x="1088" y="2373"/>
                    <a:pt x="1054" y="2358"/>
                  </a:cubicBezTo>
                  <a:lnTo>
                    <a:pt x="1054" y="2358"/>
                  </a:lnTo>
                  <a:cubicBezTo>
                    <a:pt x="1111" y="2250"/>
                    <a:pt x="1195" y="2157"/>
                    <a:pt x="1299" y="2088"/>
                  </a:cubicBezTo>
                  <a:cubicBezTo>
                    <a:pt x="1347" y="2053"/>
                    <a:pt x="1408" y="2034"/>
                    <a:pt x="1469" y="2034"/>
                  </a:cubicBezTo>
                  <a:close/>
                  <a:moveTo>
                    <a:pt x="296" y="1"/>
                  </a:moveTo>
                  <a:cubicBezTo>
                    <a:pt x="290" y="1"/>
                    <a:pt x="270" y="24"/>
                    <a:pt x="251" y="64"/>
                  </a:cubicBezTo>
                  <a:cubicBezTo>
                    <a:pt x="215" y="123"/>
                    <a:pt x="179" y="183"/>
                    <a:pt x="156" y="254"/>
                  </a:cubicBezTo>
                  <a:cubicBezTo>
                    <a:pt x="48" y="504"/>
                    <a:pt x="1" y="766"/>
                    <a:pt x="25" y="1040"/>
                  </a:cubicBezTo>
                  <a:cubicBezTo>
                    <a:pt x="60" y="1445"/>
                    <a:pt x="239" y="1826"/>
                    <a:pt x="525" y="2111"/>
                  </a:cubicBezTo>
                  <a:cubicBezTo>
                    <a:pt x="642" y="2229"/>
                    <a:pt x="777" y="2329"/>
                    <a:pt x="926" y="2406"/>
                  </a:cubicBezTo>
                  <a:lnTo>
                    <a:pt x="926" y="2406"/>
                  </a:lnTo>
                  <a:cubicBezTo>
                    <a:pt x="905" y="2465"/>
                    <a:pt x="891" y="2525"/>
                    <a:pt x="882" y="2588"/>
                  </a:cubicBezTo>
                  <a:cubicBezTo>
                    <a:pt x="846" y="2992"/>
                    <a:pt x="1001" y="3397"/>
                    <a:pt x="1310" y="3671"/>
                  </a:cubicBezTo>
                  <a:cubicBezTo>
                    <a:pt x="1513" y="3850"/>
                    <a:pt x="1751" y="3981"/>
                    <a:pt x="2001" y="4064"/>
                  </a:cubicBezTo>
                  <a:cubicBezTo>
                    <a:pt x="2072" y="4088"/>
                    <a:pt x="2144" y="4112"/>
                    <a:pt x="2215" y="4124"/>
                  </a:cubicBezTo>
                  <a:lnTo>
                    <a:pt x="2287" y="4124"/>
                  </a:lnTo>
                  <a:cubicBezTo>
                    <a:pt x="2287" y="4112"/>
                    <a:pt x="2191" y="4088"/>
                    <a:pt x="1989" y="4040"/>
                  </a:cubicBezTo>
                  <a:cubicBezTo>
                    <a:pt x="1763" y="3945"/>
                    <a:pt x="1537" y="3802"/>
                    <a:pt x="1346" y="3635"/>
                  </a:cubicBezTo>
                  <a:cubicBezTo>
                    <a:pt x="1227" y="3516"/>
                    <a:pt x="1120" y="3362"/>
                    <a:pt x="1048" y="3207"/>
                  </a:cubicBezTo>
                  <a:cubicBezTo>
                    <a:pt x="977" y="3016"/>
                    <a:pt x="941" y="2814"/>
                    <a:pt x="977" y="2611"/>
                  </a:cubicBezTo>
                  <a:cubicBezTo>
                    <a:pt x="983" y="2556"/>
                    <a:pt x="996" y="2501"/>
                    <a:pt x="1015" y="2449"/>
                  </a:cubicBezTo>
                  <a:lnTo>
                    <a:pt x="1015" y="2449"/>
                  </a:lnTo>
                  <a:cubicBezTo>
                    <a:pt x="1049" y="2465"/>
                    <a:pt x="1084" y="2479"/>
                    <a:pt x="1120" y="2492"/>
                  </a:cubicBezTo>
                  <a:cubicBezTo>
                    <a:pt x="1227" y="2552"/>
                    <a:pt x="1358" y="2576"/>
                    <a:pt x="1489" y="2576"/>
                  </a:cubicBezTo>
                  <a:cubicBezTo>
                    <a:pt x="1560" y="2576"/>
                    <a:pt x="1632" y="2552"/>
                    <a:pt x="1691" y="2516"/>
                  </a:cubicBezTo>
                  <a:cubicBezTo>
                    <a:pt x="1763" y="2480"/>
                    <a:pt x="1810" y="2421"/>
                    <a:pt x="1834" y="2350"/>
                  </a:cubicBezTo>
                  <a:cubicBezTo>
                    <a:pt x="1882" y="2195"/>
                    <a:pt x="1799" y="2040"/>
                    <a:pt x="1656" y="1980"/>
                  </a:cubicBezTo>
                  <a:cubicBezTo>
                    <a:pt x="1596" y="1945"/>
                    <a:pt x="1528" y="1927"/>
                    <a:pt x="1459" y="1927"/>
                  </a:cubicBezTo>
                  <a:cubicBezTo>
                    <a:pt x="1391" y="1927"/>
                    <a:pt x="1322" y="1945"/>
                    <a:pt x="1263" y="1980"/>
                  </a:cubicBezTo>
                  <a:cubicBezTo>
                    <a:pt x="1131" y="2061"/>
                    <a:pt x="1030" y="2178"/>
                    <a:pt x="964" y="2315"/>
                  </a:cubicBezTo>
                  <a:lnTo>
                    <a:pt x="964" y="2315"/>
                  </a:lnTo>
                  <a:cubicBezTo>
                    <a:pt x="826" y="2243"/>
                    <a:pt x="699" y="2147"/>
                    <a:pt x="584" y="2040"/>
                  </a:cubicBezTo>
                  <a:cubicBezTo>
                    <a:pt x="310" y="1766"/>
                    <a:pt x="144" y="1409"/>
                    <a:pt x="96" y="1028"/>
                  </a:cubicBezTo>
                  <a:cubicBezTo>
                    <a:pt x="72" y="778"/>
                    <a:pt x="108" y="516"/>
                    <a:pt x="191" y="266"/>
                  </a:cubicBezTo>
                  <a:cubicBezTo>
                    <a:pt x="251" y="87"/>
                    <a:pt x="298" y="4"/>
                    <a:pt x="298" y="4"/>
                  </a:cubicBezTo>
                  <a:cubicBezTo>
                    <a:pt x="298" y="2"/>
                    <a:pt x="298" y="1"/>
                    <a:pt x="2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1"/>
            <p:cNvSpPr/>
            <p:nvPr/>
          </p:nvSpPr>
          <p:spPr>
            <a:xfrm>
              <a:off x="6501700" y="1381100"/>
              <a:ext cx="421800" cy="354400"/>
            </a:xfrm>
            <a:custGeom>
              <a:rect b="b" l="l" r="r" t="t"/>
              <a:pathLst>
                <a:path extrusionOk="0" h="14176" w="16872">
                  <a:moveTo>
                    <a:pt x="6720" y="0"/>
                  </a:moveTo>
                  <a:cubicBezTo>
                    <a:pt x="6687" y="0"/>
                    <a:pt x="6654" y="2"/>
                    <a:pt x="6620" y="7"/>
                  </a:cubicBezTo>
                  <a:cubicBezTo>
                    <a:pt x="6346" y="54"/>
                    <a:pt x="6072" y="149"/>
                    <a:pt x="5822" y="292"/>
                  </a:cubicBezTo>
                  <a:cubicBezTo>
                    <a:pt x="5477" y="459"/>
                    <a:pt x="5072" y="828"/>
                    <a:pt x="5299" y="1150"/>
                  </a:cubicBezTo>
                  <a:cubicBezTo>
                    <a:pt x="4584" y="1233"/>
                    <a:pt x="4132" y="1947"/>
                    <a:pt x="3882" y="2626"/>
                  </a:cubicBezTo>
                  <a:cubicBezTo>
                    <a:pt x="3870" y="2614"/>
                    <a:pt x="3858" y="2614"/>
                    <a:pt x="3846" y="2602"/>
                  </a:cubicBezTo>
                  <a:cubicBezTo>
                    <a:pt x="3801" y="2578"/>
                    <a:pt x="3753" y="2567"/>
                    <a:pt x="3704" y="2567"/>
                  </a:cubicBezTo>
                  <a:cubicBezTo>
                    <a:pt x="3585" y="2567"/>
                    <a:pt x="3468" y="2635"/>
                    <a:pt x="3417" y="2745"/>
                  </a:cubicBezTo>
                  <a:cubicBezTo>
                    <a:pt x="3215" y="2507"/>
                    <a:pt x="2917" y="2352"/>
                    <a:pt x="2596" y="2340"/>
                  </a:cubicBezTo>
                  <a:cubicBezTo>
                    <a:pt x="2417" y="1852"/>
                    <a:pt x="2143" y="1388"/>
                    <a:pt x="1798" y="995"/>
                  </a:cubicBezTo>
                  <a:cubicBezTo>
                    <a:pt x="1679" y="1102"/>
                    <a:pt x="1608" y="1245"/>
                    <a:pt x="1596" y="1411"/>
                  </a:cubicBezTo>
                  <a:cubicBezTo>
                    <a:pt x="1489" y="1947"/>
                    <a:pt x="1548" y="2507"/>
                    <a:pt x="1762" y="3019"/>
                  </a:cubicBezTo>
                  <a:cubicBezTo>
                    <a:pt x="1977" y="3519"/>
                    <a:pt x="2417" y="3900"/>
                    <a:pt x="2953" y="4031"/>
                  </a:cubicBezTo>
                  <a:lnTo>
                    <a:pt x="1810" y="4209"/>
                  </a:lnTo>
                  <a:cubicBezTo>
                    <a:pt x="1643" y="4245"/>
                    <a:pt x="1429" y="4364"/>
                    <a:pt x="1512" y="4507"/>
                  </a:cubicBezTo>
                  <a:cubicBezTo>
                    <a:pt x="1329" y="4441"/>
                    <a:pt x="1137" y="4407"/>
                    <a:pt x="944" y="4407"/>
                  </a:cubicBezTo>
                  <a:cubicBezTo>
                    <a:pt x="823" y="4407"/>
                    <a:pt x="703" y="4420"/>
                    <a:pt x="584" y="4448"/>
                  </a:cubicBezTo>
                  <a:cubicBezTo>
                    <a:pt x="298" y="4543"/>
                    <a:pt x="84" y="4936"/>
                    <a:pt x="262" y="5186"/>
                  </a:cubicBezTo>
                  <a:cubicBezTo>
                    <a:pt x="0" y="5781"/>
                    <a:pt x="203" y="6472"/>
                    <a:pt x="738" y="6829"/>
                  </a:cubicBezTo>
                  <a:lnTo>
                    <a:pt x="11383" y="14056"/>
                  </a:lnTo>
                  <a:cubicBezTo>
                    <a:pt x="11632" y="14134"/>
                    <a:pt x="11886" y="14176"/>
                    <a:pt x="12141" y="14176"/>
                  </a:cubicBezTo>
                  <a:cubicBezTo>
                    <a:pt x="12277" y="14176"/>
                    <a:pt x="12413" y="14164"/>
                    <a:pt x="12549" y="14139"/>
                  </a:cubicBezTo>
                  <a:cubicBezTo>
                    <a:pt x="13097" y="13984"/>
                    <a:pt x="13430" y="13413"/>
                    <a:pt x="13561" y="12853"/>
                  </a:cubicBezTo>
                  <a:cubicBezTo>
                    <a:pt x="13633" y="12568"/>
                    <a:pt x="13645" y="12258"/>
                    <a:pt x="13573" y="11972"/>
                  </a:cubicBezTo>
                  <a:lnTo>
                    <a:pt x="13573" y="11972"/>
                  </a:lnTo>
                  <a:lnTo>
                    <a:pt x="14359" y="13258"/>
                  </a:lnTo>
                  <a:cubicBezTo>
                    <a:pt x="14446" y="13399"/>
                    <a:pt x="14573" y="13560"/>
                    <a:pt x="14730" y="13560"/>
                  </a:cubicBezTo>
                  <a:cubicBezTo>
                    <a:pt x="14745" y="13560"/>
                    <a:pt x="14760" y="13559"/>
                    <a:pt x="14776" y="13556"/>
                  </a:cubicBezTo>
                  <a:cubicBezTo>
                    <a:pt x="14895" y="13520"/>
                    <a:pt x="14966" y="13401"/>
                    <a:pt x="15026" y="13282"/>
                  </a:cubicBezTo>
                  <a:cubicBezTo>
                    <a:pt x="15181" y="13032"/>
                    <a:pt x="15276" y="12746"/>
                    <a:pt x="15300" y="12449"/>
                  </a:cubicBezTo>
                  <a:cubicBezTo>
                    <a:pt x="15309" y="12198"/>
                    <a:pt x="15179" y="11979"/>
                    <a:pt x="14977" y="11866"/>
                  </a:cubicBezTo>
                  <a:lnTo>
                    <a:pt x="14977" y="11866"/>
                  </a:lnTo>
                  <a:cubicBezTo>
                    <a:pt x="15104" y="11829"/>
                    <a:pt x="15243" y="11640"/>
                    <a:pt x="15276" y="11484"/>
                  </a:cubicBezTo>
                  <a:cubicBezTo>
                    <a:pt x="15490" y="10639"/>
                    <a:pt x="15693" y="9698"/>
                    <a:pt x="15312" y="8912"/>
                  </a:cubicBezTo>
                  <a:cubicBezTo>
                    <a:pt x="15133" y="8543"/>
                    <a:pt x="14835" y="8222"/>
                    <a:pt x="14776" y="7817"/>
                  </a:cubicBezTo>
                  <a:cubicBezTo>
                    <a:pt x="14740" y="7555"/>
                    <a:pt x="14800" y="7257"/>
                    <a:pt x="14645" y="7043"/>
                  </a:cubicBezTo>
                  <a:cubicBezTo>
                    <a:pt x="14490" y="6829"/>
                    <a:pt x="14133" y="6591"/>
                    <a:pt x="14323" y="6400"/>
                  </a:cubicBezTo>
                  <a:lnTo>
                    <a:pt x="14323" y="6400"/>
                  </a:lnTo>
                  <a:cubicBezTo>
                    <a:pt x="14871" y="6531"/>
                    <a:pt x="15347" y="6876"/>
                    <a:pt x="15645" y="7365"/>
                  </a:cubicBezTo>
                  <a:cubicBezTo>
                    <a:pt x="15788" y="7567"/>
                    <a:pt x="15907" y="7841"/>
                    <a:pt x="16157" y="7888"/>
                  </a:cubicBezTo>
                  <a:cubicBezTo>
                    <a:pt x="16189" y="7896"/>
                    <a:pt x="16220" y="7899"/>
                    <a:pt x="16250" y="7899"/>
                  </a:cubicBezTo>
                  <a:cubicBezTo>
                    <a:pt x="16604" y="7899"/>
                    <a:pt x="16780" y="7404"/>
                    <a:pt x="16824" y="7019"/>
                  </a:cubicBezTo>
                  <a:cubicBezTo>
                    <a:pt x="16871" y="6745"/>
                    <a:pt x="16871" y="6472"/>
                    <a:pt x="16824" y="6198"/>
                  </a:cubicBezTo>
                  <a:cubicBezTo>
                    <a:pt x="16669" y="5436"/>
                    <a:pt x="15824" y="5031"/>
                    <a:pt x="15062" y="4852"/>
                  </a:cubicBezTo>
                  <a:cubicBezTo>
                    <a:pt x="14795" y="4776"/>
                    <a:pt x="14522" y="4737"/>
                    <a:pt x="14250" y="4737"/>
                  </a:cubicBezTo>
                  <a:cubicBezTo>
                    <a:pt x="14010" y="4737"/>
                    <a:pt x="13771" y="4767"/>
                    <a:pt x="13538" y="4829"/>
                  </a:cubicBezTo>
                  <a:cubicBezTo>
                    <a:pt x="13573" y="4817"/>
                    <a:pt x="13609" y="4805"/>
                    <a:pt x="13633" y="4781"/>
                  </a:cubicBezTo>
                  <a:cubicBezTo>
                    <a:pt x="13788" y="4674"/>
                    <a:pt x="13823" y="4483"/>
                    <a:pt x="13716" y="4328"/>
                  </a:cubicBezTo>
                  <a:cubicBezTo>
                    <a:pt x="13966" y="4328"/>
                    <a:pt x="14181" y="4162"/>
                    <a:pt x="14240" y="3912"/>
                  </a:cubicBezTo>
                  <a:cubicBezTo>
                    <a:pt x="14331" y="3922"/>
                    <a:pt x="14422" y="3926"/>
                    <a:pt x="14513" y="3926"/>
                  </a:cubicBezTo>
                  <a:cubicBezTo>
                    <a:pt x="14861" y="3926"/>
                    <a:pt x="15205" y="3856"/>
                    <a:pt x="15526" y="3733"/>
                  </a:cubicBezTo>
                  <a:cubicBezTo>
                    <a:pt x="15359" y="3269"/>
                    <a:pt x="14978" y="2912"/>
                    <a:pt x="14514" y="2769"/>
                  </a:cubicBezTo>
                  <a:cubicBezTo>
                    <a:pt x="14449" y="2756"/>
                    <a:pt x="14383" y="2751"/>
                    <a:pt x="14318" y="2751"/>
                  </a:cubicBezTo>
                  <a:cubicBezTo>
                    <a:pt x="13678" y="2751"/>
                    <a:pt x="13051" y="3301"/>
                    <a:pt x="12425" y="3301"/>
                  </a:cubicBezTo>
                  <a:cubicBezTo>
                    <a:pt x="12328" y="3301"/>
                    <a:pt x="12230" y="3288"/>
                    <a:pt x="12133" y="3257"/>
                  </a:cubicBezTo>
                  <a:cubicBezTo>
                    <a:pt x="12252" y="2924"/>
                    <a:pt x="12145" y="2554"/>
                    <a:pt x="11871" y="2328"/>
                  </a:cubicBezTo>
                  <a:cubicBezTo>
                    <a:pt x="11597" y="2114"/>
                    <a:pt x="11252" y="1995"/>
                    <a:pt x="10906" y="1983"/>
                  </a:cubicBezTo>
                  <a:cubicBezTo>
                    <a:pt x="10752" y="1983"/>
                    <a:pt x="10609" y="1947"/>
                    <a:pt x="10478" y="1864"/>
                  </a:cubicBezTo>
                  <a:cubicBezTo>
                    <a:pt x="10394" y="1804"/>
                    <a:pt x="10347" y="1709"/>
                    <a:pt x="10263" y="1650"/>
                  </a:cubicBezTo>
                  <a:cubicBezTo>
                    <a:pt x="10156" y="1566"/>
                    <a:pt x="10013" y="1519"/>
                    <a:pt x="9882" y="1507"/>
                  </a:cubicBezTo>
                  <a:cubicBezTo>
                    <a:pt x="9762" y="1493"/>
                    <a:pt x="9641" y="1487"/>
                    <a:pt x="9520" y="1487"/>
                  </a:cubicBezTo>
                  <a:cubicBezTo>
                    <a:pt x="9103" y="1487"/>
                    <a:pt x="8686" y="1567"/>
                    <a:pt x="8299" y="1733"/>
                  </a:cubicBezTo>
                  <a:cubicBezTo>
                    <a:pt x="8191" y="1681"/>
                    <a:pt x="8076" y="1656"/>
                    <a:pt x="7962" y="1656"/>
                  </a:cubicBezTo>
                  <a:cubicBezTo>
                    <a:pt x="7737" y="1656"/>
                    <a:pt x="7516" y="1754"/>
                    <a:pt x="7358" y="1935"/>
                  </a:cubicBezTo>
                  <a:cubicBezTo>
                    <a:pt x="7489" y="1590"/>
                    <a:pt x="7382" y="1209"/>
                    <a:pt x="7084" y="1007"/>
                  </a:cubicBezTo>
                  <a:cubicBezTo>
                    <a:pt x="7120" y="995"/>
                    <a:pt x="7144" y="983"/>
                    <a:pt x="7180" y="959"/>
                  </a:cubicBezTo>
                  <a:cubicBezTo>
                    <a:pt x="7406" y="840"/>
                    <a:pt x="7477" y="554"/>
                    <a:pt x="7358" y="328"/>
                  </a:cubicBezTo>
                  <a:cubicBezTo>
                    <a:pt x="7211" y="118"/>
                    <a:pt x="6971" y="0"/>
                    <a:pt x="67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1"/>
            <p:cNvSpPr/>
            <p:nvPr/>
          </p:nvSpPr>
          <p:spPr>
            <a:xfrm>
              <a:off x="6388275" y="1555825"/>
              <a:ext cx="388475" cy="335025"/>
            </a:xfrm>
            <a:custGeom>
              <a:rect b="b" l="l" r="r" t="t"/>
              <a:pathLst>
                <a:path extrusionOk="0" h="13401" w="15539">
                  <a:moveTo>
                    <a:pt x="8158" y="1"/>
                  </a:moveTo>
                  <a:cubicBezTo>
                    <a:pt x="7613" y="1"/>
                    <a:pt x="7030" y="48"/>
                    <a:pt x="6407" y="149"/>
                  </a:cubicBezTo>
                  <a:cubicBezTo>
                    <a:pt x="3204" y="673"/>
                    <a:pt x="1203" y="2733"/>
                    <a:pt x="465" y="4555"/>
                  </a:cubicBezTo>
                  <a:cubicBezTo>
                    <a:pt x="96" y="5555"/>
                    <a:pt x="1" y="6638"/>
                    <a:pt x="203" y="7698"/>
                  </a:cubicBezTo>
                  <a:cubicBezTo>
                    <a:pt x="215" y="6995"/>
                    <a:pt x="942" y="5221"/>
                    <a:pt x="1287" y="4817"/>
                  </a:cubicBezTo>
                  <a:cubicBezTo>
                    <a:pt x="1430" y="4650"/>
                    <a:pt x="1608" y="4507"/>
                    <a:pt x="1799" y="4400"/>
                  </a:cubicBezTo>
                  <a:cubicBezTo>
                    <a:pt x="1938" y="4340"/>
                    <a:pt x="2082" y="4314"/>
                    <a:pt x="2227" y="4314"/>
                  </a:cubicBezTo>
                  <a:cubicBezTo>
                    <a:pt x="2631" y="4314"/>
                    <a:pt x="3047" y="4511"/>
                    <a:pt x="3406" y="4721"/>
                  </a:cubicBezTo>
                  <a:cubicBezTo>
                    <a:pt x="3857" y="4996"/>
                    <a:pt x="4318" y="5312"/>
                    <a:pt x="4835" y="5312"/>
                  </a:cubicBezTo>
                  <a:cubicBezTo>
                    <a:pt x="4878" y="5312"/>
                    <a:pt x="4922" y="5309"/>
                    <a:pt x="4966" y="5305"/>
                  </a:cubicBezTo>
                  <a:cubicBezTo>
                    <a:pt x="5525" y="5245"/>
                    <a:pt x="5966" y="4805"/>
                    <a:pt x="6430" y="4483"/>
                  </a:cubicBezTo>
                  <a:cubicBezTo>
                    <a:pt x="7166" y="3975"/>
                    <a:pt x="8027" y="3713"/>
                    <a:pt x="8897" y="3713"/>
                  </a:cubicBezTo>
                  <a:cubicBezTo>
                    <a:pt x="9393" y="3713"/>
                    <a:pt x="9892" y="3798"/>
                    <a:pt x="10371" y="3971"/>
                  </a:cubicBezTo>
                  <a:cubicBezTo>
                    <a:pt x="10788" y="4114"/>
                    <a:pt x="11169" y="4352"/>
                    <a:pt x="11467" y="4686"/>
                  </a:cubicBezTo>
                  <a:cubicBezTo>
                    <a:pt x="11955" y="5245"/>
                    <a:pt x="12098" y="6019"/>
                    <a:pt x="12169" y="6757"/>
                  </a:cubicBezTo>
                  <a:cubicBezTo>
                    <a:pt x="12252" y="7686"/>
                    <a:pt x="11681" y="8698"/>
                    <a:pt x="11824" y="9615"/>
                  </a:cubicBezTo>
                  <a:cubicBezTo>
                    <a:pt x="11967" y="10532"/>
                    <a:pt x="12264" y="12627"/>
                    <a:pt x="12836" y="13353"/>
                  </a:cubicBezTo>
                  <a:cubicBezTo>
                    <a:pt x="12862" y="13387"/>
                    <a:pt x="12915" y="13400"/>
                    <a:pt x="12984" y="13400"/>
                  </a:cubicBezTo>
                  <a:cubicBezTo>
                    <a:pt x="13192" y="13400"/>
                    <a:pt x="13544" y="13282"/>
                    <a:pt x="13724" y="13282"/>
                  </a:cubicBezTo>
                  <a:cubicBezTo>
                    <a:pt x="13755" y="13282"/>
                    <a:pt x="13781" y="13286"/>
                    <a:pt x="13800" y="13294"/>
                  </a:cubicBezTo>
                  <a:cubicBezTo>
                    <a:pt x="14527" y="12008"/>
                    <a:pt x="15015" y="10591"/>
                    <a:pt x="15253" y="9127"/>
                  </a:cubicBezTo>
                  <a:cubicBezTo>
                    <a:pt x="15539" y="7365"/>
                    <a:pt x="15217" y="5079"/>
                    <a:pt x="14824" y="4197"/>
                  </a:cubicBezTo>
                  <a:cubicBezTo>
                    <a:pt x="14030" y="2420"/>
                    <a:pt x="12079" y="1"/>
                    <a:pt x="8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p:nvPr/>
          </p:nvSpPr>
          <p:spPr>
            <a:xfrm>
              <a:off x="6553200" y="1550325"/>
              <a:ext cx="215825" cy="128900"/>
            </a:xfrm>
            <a:custGeom>
              <a:rect b="b" l="l" r="r" t="t"/>
              <a:pathLst>
                <a:path extrusionOk="0" h="5156" w="8633">
                  <a:moveTo>
                    <a:pt x="2619" y="1"/>
                  </a:moveTo>
                  <a:cubicBezTo>
                    <a:pt x="2262" y="1"/>
                    <a:pt x="1904" y="32"/>
                    <a:pt x="1548" y="96"/>
                  </a:cubicBezTo>
                  <a:cubicBezTo>
                    <a:pt x="1155" y="167"/>
                    <a:pt x="774" y="274"/>
                    <a:pt x="417" y="441"/>
                  </a:cubicBezTo>
                  <a:cubicBezTo>
                    <a:pt x="155" y="560"/>
                    <a:pt x="0" y="607"/>
                    <a:pt x="36" y="679"/>
                  </a:cubicBezTo>
                  <a:cubicBezTo>
                    <a:pt x="41" y="692"/>
                    <a:pt x="60" y="698"/>
                    <a:pt x="91" y="698"/>
                  </a:cubicBezTo>
                  <a:cubicBezTo>
                    <a:pt x="258" y="698"/>
                    <a:pt x="783" y="533"/>
                    <a:pt x="1595" y="453"/>
                  </a:cubicBezTo>
                  <a:cubicBezTo>
                    <a:pt x="1787" y="436"/>
                    <a:pt x="1979" y="428"/>
                    <a:pt x="2172" y="428"/>
                  </a:cubicBezTo>
                  <a:cubicBezTo>
                    <a:pt x="2539" y="428"/>
                    <a:pt x="2907" y="457"/>
                    <a:pt x="3274" y="512"/>
                  </a:cubicBezTo>
                  <a:cubicBezTo>
                    <a:pt x="3941" y="619"/>
                    <a:pt x="4596" y="834"/>
                    <a:pt x="5203" y="1143"/>
                  </a:cubicBezTo>
                  <a:cubicBezTo>
                    <a:pt x="5786" y="1477"/>
                    <a:pt x="6322" y="1917"/>
                    <a:pt x="6763" y="2429"/>
                  </a:cubicBezTo>
                  <a:cubicBezTo>
                    <a:pt x="7144" y="2846"/>
                    <a:pt x="7477" y="3298"/>
                    <a:pt x="7775" y="3775"/>
                  </a:cubicBezTo>
                  <a:cubicBezTo>
                    <a:pt x="8282" y="4588"/>
                    <a:pt x="8497" y="5156"/>
                    <a:pt x="8570" y="5156"/>
                  </a:cubicBezTo>
                  <a:cubicBezTo>
                    <a:pt x="8571" y="5156"/>
                    <a:pt x="8572" y="5156"/>
                    <a:pt x="8573" y="5156"/>
                  </a:cubicBezTo>
                  <a:cubicBezTo>
                    <a:pt x="8632" y="5132"/>
                    <a:pt x="8549" y="4501"/>
                    <a:pt x="8084" y="3596"/>
                  </a:cubicBezTo>
                  <a:cubicBezTo>
                    <a:pt x="7822" y="3060"/>
                    <a:pt x="7501" y="2560"/>
                    <a:pt x="7120" y="2108"/>
                  </a:cubicBezTo>
                  <a:cubicBezTo>
                    <a:pt x="6656" y="1536"/>
                    <a:pt x="6084" y="1048"/>
                    <a:pt x="5441" y="691"/>
                  </a:cubicBezTo>
                  <a:cubicBezTo>
                    <a:pt x="4568" y="237"/>
                    <a:pt x="3600" y="1"/>
                    <a:pt x="2619"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1"/>
            <p:cNvSpPr/>
            <p:nvPr/>
          </p:nvSpPr>
          <p:spPr>
            <a:xfrm>
              <a:off x="6498125" y="1567875"/>
              <a:ext cx="144375" cy="114925"/>
            </a:xfrm>
            <a:custGeom>
              <a:rect b="b" l="l" r="r" t="t"/>
              <a:pathLst>
                <a:path extrusionOk="0" h="4597" w="5775">
                  <a:moveTo>
                    <a:pt x="5453" y="1"/>
                  </a:moveTo>
                  <a:cubicBezTo>
                    <a:pt x="5168" y="13"/>
                    <a:pt x="4882" y="48"/>
                    <a:pt x="4608" y="108"/>
                  </a:cubicBezTo>
                  <a:cubicBezTo>
                    <a:pt x="2727" y="489"/>
                    <a:pt x="1143" y="1739"/>
                    <a:pt x="346" y="3489"/>
                  </a:cubicBezTo>
                  <a:cubicBezTo>
                    <a:pt x="227" y="3751"/>
                    <a:pt x="131" y="4013"/>
                    <a:pt x="60" y="4287"/>
                  </a:cubicBezTo>
                  <a:cubicBezTo>
                    <a:pt x="24" y="4382"/>
                    <a:pt x="0" y="4466"/>
                    <a:pt x="0" y="4513"/>
                  </a:cubicBezTo>
                  <a:cubicBezTo>
                    <a:pt x="0" y="4537"/>
                    <a:pt x="0" y="4561"/>
                    <a:pt x="0" y="4597"/>
                  </a:cubicBezTo>
                  <a:cubicBezTo>
                    <a:pt x="12" y="4597"/>
                    <a:pt x="36" y="4489"/>
                    <a:pt x="108" y="4299"/>
                  </a:cubicBezTo>
                  <a:cubicBezTo>
                    <a:pt x="191" y="4037"/>
                    <a:pt x="298" y="3775"/>
                    <a:pt x="429" y="3513"/>
                  </a:cubicBezTo>
                  <a:cubicBezTo>
                    <a:pt x="1239" y="1822"/>
                    <a:pt x="2786" y="596"/>
                    <a:pt x="4620" y="179"/>
                  </a:cubicBezTo>
                  <a:cubicBezTo>
                    <a:pt x="4906" y="120"/>
                    <a:pt x="5180" y="72"/>
                    <a:pt x="5453" y="36"/>
                  </a:cubicBezTo>
                  <a:cubicBezTo>
                    <a:pt x="5572" y="36"/>
                    <a:pt x="5680" y="25"/>
                    <a:pt x="5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1"/>
            <p:cNvSpPr/>
            <p:nvPr/>
          </p:nvSpPr>
          <p:spPr>
            <a:xfrm>
              <a:off x="6581775" y="1583350"/>
              <a:ext cx="94975" cy="66400"/>
            </a:xfrm>
            <a:custGeom>
              <a:rect b="b" l="l" r="r" t="t"/>
              <a:pathLst>
                <a:path extrusionOk="0" h="2656" w="3799">
                  <a:moveTo>
                    <a:pt x="3798" y="1"/>
                  </a:moveTo>
                  <a:lnTo>
                    <a:pt x="3798" y="1"/>
                  </a:lnTo>
                  <a:cubicBezTo>
                    <a:pt x="3739" y="13"/>
                    <a:pt x="3679" y="25"/>
                    <a:pt x="3631" y="48"/>
                  </a:cubicBezTo>
                  <a:cubicBezTo>
                    <a:pt x="3524" y="96"/>
                    <a:pt x="3369" y="168"/>
                    <a:pt x="3179" y="263"/>
                  </a:cubicBezTo>
                  <a:cubicBezTo>
                    <a:pt x="2679" y="501"/>
                    <a:pt x="2203" y="775"/>
                    <a:pt x="1750" y="1096"/>
                  </a:cubicBezTo>
                  <a:cubicBezTo>
                    <a:pt x="1298" y="1418"/>
                    <a:pt x="869" y="1763"/>
                    <a:pt x="464" y="2156"/>
                  </a:cubicBezTo>
                  <a:cubicBezTo>
                    <a:pt x="310" y="2299"/>
                    <a:pt x="191" y="2418"/>
                    <a:pt x="119" y="2513"/>
                  </a:cubicBezTo>
                  <a:cubicBezTo>
                    <a:pt x="71" y="2549"/>
                    <a:pt x="36" y="2596"/>
                    <a:pt x="0" y="2656"/>
                  </a:cubicBezTo>
                  <a:cubicBezTo>
                    <a:pt x="179" y="2513"/>
                    <a:pt x="357" y="2358"/>
                    <a:pt x="512" y="2204"/>
                  </a:cubicBezTo>
                  <a:cubicBezTo>
                    <a:pt x="929" y="1834"/>
                    <a:pt x="1357" y="1501"/>
                    <a:pt x="1798" y="1180"/>
                  </a:cubicBezTo>
                  <a:cubicBezTo>
                    <a:pt x="2250" y="870"/>
                    <a:pt x="2715" y="584"/>
                    <a:pt x="3191" y="322"/>
                  </a:cubicBezTo>
                  <a:cubicBezTo>
                    <a:pt x="3405" y="227"/>
                    <a:pt x="3596" y="120"/>
                    <a:pt x="37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1"/>
            <p:cNvSpPr/>
            <p:nvPr/>
          </p:nvSpPr>
          <p:spPr>
            <a:xfrm>
              <a:off x="6702900" y="1640800"/>
              <a:ext cx="43200" cy="98300"/>
            </a:xfrm>
            <a:custGeom>
              <a:rect b="b" l="l" r="r" t="t"/>
              <a:pathLst>
                <a:path extrusionOk="0" h="3932" w="1728">
                  <a:moveTo>
                    <a:pt x="1715" y="1"/>
                  </a:moveTo>
                  <a:cubicBezTo>
                    <a:pt x="1703" y="1"/>
                    <a:pt x="1656" y="239"/>
                    <a:pt x="1561" y="620"/>
                  </a:cubicBezTo>
                  <a:cubicBezTo>
                    <a:pt x="1311" y="1596"/>
                    <a:pt x="894" y="2549"/>
                    <a:pt x="346" y="3406"/>
                  </a:cubicBezTo>
                  <a:cubicBezTo>
                    <a:pt x="227" y="3573"/>
                    <a:pt x="108" y="3751"/>
                    <a:pt x="1" y="3930"/>
                  </a:cubicBezTo>
                  <a:cubicBezTo>
                    <a:pt x="2" y="3931"/>
                    <a:pt x="4" y="3932"/>
                    <a:pt x="5" y="3932"/>
                  </a:cubicBezTo>
                  <a:cubicBezTo>
                    <a:pt x="20" y="3932"/>
                    <a:pt x="56" y="3886"/>
                    <a:pt x="120" y="3811"/>
                  </a:cubicBezTo>
                  <a:cubicBezTo>
                    <a:pt x="227" y="3692"/>
                    <a:pt x="322" y="3573"/>
                    <a:pt x="406" y="3442"/>
                  </a:cubicBezTo>
                  <a:cubicBezTo>
                    <a:pt x="703" y="3013"/>
                    <a:pt x="953" y="2573"/>
                    <a:pt x="1156" y="2096"/>
                  </a:cubicBezTo>
                  <a:cubicBezTo>
                    <a:pt x="1370" y="1620"/>
                    <a:pt x="1525" y="1132"/>
                    <a:pt x="1632" y="632"/>
                  </a:cubicBezTo>
                  <a:cubicBezTo>
                    <a:pt x="1680" y="441"/>
                    <a:pt x="1715" y="275"/>
                    <a:pt x="1715" y="167"/>
                  </a:cubicBezTo>
                  <a:cubicBezTo>
                    <a:pt x="1727" y="120"/>
                    <a:pt x="1727" y="60"/>
                    <a:pt x="17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1"/>
            <p:cNvSpPr/>
            <p:nvPr/>
          </p:nvSpPr>
          <p:spPr>
            <a:xfrm>
              <a:off x="6710050" y="1661350"/>
              <a:ext cx="46450" cy="134000"/>
            </a:xfrm>
            <a:custGeom>
              <a:rect b="b" l="l" r="r" t="t"/>
              <a:pathLst>
                <a:path extrusionOk="0" h="5360" w="1858">
                  <a:moveTo>
                    <a:pt x="1775" y="0"/>
                  </a:moveTo>
                  <a:cubicBezTo>
                    <a:pt x="1763" y="0"/>
                    <a:pt x="1775" y="322"/>
                    <a:pt x="1775" y="846"/>
                  </a:cubicBezTo>
                  <a:cubicBezTo>
                    <a:pt x="1763" y="1155"/>
                    <a:pt x="1739" y="1465"/>
                    <a:pt x="1691" y="1762"/>
                  </a:cubicBezTo>
                  <a:cubicBezTo>
                    <a:pt x="1620" y="2132"/>
                    <a:pt x="1537" y="2501"/>
                    <a:pt x="1417" y="2858"/>
                  </a:cubicBezTo>
                  <a:cubicBezTo>
                    <a:pt x="1298" y="3215"/>
                    <a:pt x="1156" y="3560"/>
                    <a:pt x="989" y="3894"/>
                  </a:cubicBezTo>
                  <a:cubicBezTo>
                    <a:pt x="846" y="4167"/>
                    <a:pt x="679" y="4429"/>
                    <a:pt x="513" y="4679"/>
                  </a:cubicBezTo>
                  <a:cubicBezTo>
                    <a:pt x="215" y="5108"/>
                    <a:pt x="1" y="5358"/>
                    <a:pt x="1" y="5358"/>
                  </a:cubicBezTo>
                  <a:cubicBezTo>
                    <a:pt x="2" y="5359"/>
                    <a:pt x="3" y="5360"/>
                    <a:pt x="5" y="5360"/>
                  </a:cubicBezTo>
                  <a:cubicBezTo>
                    <a:pt x="23" y="5360"/>
                    <a:pt x="80" y="5301"/>
                    <a:pt x="167" y="5203"/>
                  </a:cubicBezTo>
                  <a:cubicBezTo>
                    <a:pt x="310" y="5060"/>
                    <a:pt x="453" y="4894"/>
                    <a:pt x="572" y="4727"/>
                  </a:cubicBezTo>
                  <a:cubicBezTo>
                    <a:pt x="763" y="4477"/>
                    <a:pt x="917" y="4215"/>
                    <a:pt x="1072" y="3941"/>
                  </a:cubicBezTo>
                  <a:cubicBezTo>
                    <a:pt x="1429" y="3263"/>
                    <a:pt x="1667" y="2536"/>
                    <a:pt x="1787" y="1774"/>
                  </a:cubicBezTo>
                  <a:cubicBezTo>
                    <a:pt x="1834" y="1477"/>
                    <a:pt x="1858" y="1167"/>
                    <a:pt x="1846" y="846"/>
                  </a:cubicBezTo>
                  <a:cubicBezTo>
                    <a:pt x="1858" y="643"/>
                    <a:pt x="1846" y="429"/>
                    <a:pt x="1822" y="227"/>
                  </a:cubicBezTo>
                  <a:cubicBezTo>
                    <a:pt x="1810" y="143"/>
                    <a:pt x="1798" y="72"/>
                    <a:pt x="17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1"/>
            <p:cNvSpPr/>
            <p:nvPr/>
          </p:nvSpPr>
          <p:spPr>
            <a:xfrm>
              <a:off x="6301975" y="1657475"/>
              <a:ext cx="103600" cy="46725"/>
            </a:xfrm>
            <a:custGeom>
              <a:rect b="b" l="l" r="r" t="t"/>
              <a:pathLst>
                <a:path extrusionOk="0" h="1869" w="4144">
                  <a:moveTo>
                    <a:pt x="2262" y="108"/>
                  </a:moveTo>
                  <a:cubicBezTo>
                    <a:pt x="2393" y="108"/>
                    <a:pt x="2512" y="167"/>
                    <a:pt x="2584" y="274"/>
                  </a:cubicBezTo>
                  <a:cubicBezTo>
                    <a:pt x="2727" y="501"/>
                    <a:pt x="2750" y="786"/>
                    <a:pt x="2667" y="1036"/>
                  </a:cubicBezTo>
                  <a:cubicBezTo>
                    <a:pt x="2630" y="1142"/>
                    <a:pt x="2577" y="1240"/>
                    <a:pt x="2511" y="1329"/>
                  </a:cubicBezTo>
                  <a:lnTo>
                    <a:pt x="2511" y="1329"/>
                  </a:lnTo>
                  <a:cubicBezTo>
                    <a:pt x="2385" y="1244"/>
                    <a:pt x="2278" y="1139"/>
                    <a:pt x="2191" y="1013"/>
                  </a:cubicBezTo>
                  <a:cubicBezTo>
                    <a:pt x="2048" y="810"/>
                    <a:pt x="1977" y="560"/>
                    <a:pt x="2024" y="322"/>
                  </a:cubicBezTo>
                  <a:cubicBezTo>
                    <a:pt x="2036" y="203"/>
                    <a:pt x="2143" y="108"/>
                    <a:pt x="2262" y="108"/>
                  </a:cubicBezTo>
                  <a:close/>
                  <a:moveTo>
                    <a:pt x="2239" y="1"/>
                  </a:moveTo>
                  <a:cubicBezTo>
                    <a:pt x="2155" y="12"/>
                    <a:pt x="2084" y="36"/>
                    <a:pt x="2024" y="96"/>
                  </a:cubicBezTo>
                  <a:cubicBezTo>
                    <a:pt x="1965" y="143"/>
                    <a:pt x="1917" y="215"/>
                    <a:pt x="1905" y="298"/>
                  </a:cubicBezTo>
                  <a:cubicBezTo>
                    <a:pt x="1858" y="572"/>
                    <a:pt x="1929" y="846"/>
                    <a:pt x="2096" y="1072"/>
                  </a:cubicBezTo>
                  <a:cubicBezTo>
                    <a:pt x="2191" y="1207"/>
                    <a:pt x="2308" y="1321"/>
                    <a:pt x="2446" y="1407"/>
                  </a:cubicBezTo>
                  <a:lnTo>
                    <a:pt x="2446" y="1407"/>
                  </a:lnTo>
                  <a:cubicBezTo>
                    <a:pt x="2375" y="1485"/>
                    <a:pt x="2293" y="1553"/>
                    <a:pt x="2203" y="1608"/>
                  </a:cubicBezTo>
                  <a:cubicBezTo>
                    <a:pt x="1987" y="1723"/>
                    <a:pt x="1748" y="1780"/>
                    <a:pt x="1508" y="1780"/>
                  </a:cubicBezTo>
                  <a:cubicBezTo>
                    <a:pt x="1324" y="1780"/>
                    <a:pt x="1140" y="1746"/>
                    <a:pt x="965" y="1679"/>
                  </a:cubicBezTo>
                  <a:cubicBezTo>
                    <a:pt x="691" y="1572"/>
                    <a:pt x="441" y="1405"/>
                    <a:pt x="226" y="1203"/>
                  </a:cubicBezTo>
                  <a:cubicBezTo>
                    <a:pt x="72" y="1060"/>
                    <a:pt x="0" y="977"/>
                    <a:pt x="0" y="977"/>
                  </a:cubicBezTo>
                  <a:lnTo>
                    <a:pt x="0" y="977"/>
                  </a:lnTo>
                  <a:cubicBezTo>
                    <a:pt x="0" y="1001"/>
                    <a:pt x="12" y="1024"/>
                    <a:pt x="24" y="1048"/>
                  </a:cubicBezTo>
                  <a:cubicBezTo>
                    <a:pt x="72" y="1120"/>
                    <a:pt x="119" y="1179"/>
                    <a:pt x="179" y="1239"/>
                  </a:cubicBezTo>
                  <a:cubicBezTo>
                    <a:pt x="381" y="1453"/>
                    <a:pt x="631" y="1632"/>
                    <a:pt x="917" y="1751"/>
                  </a:cubicBezTo>
                  <a:cubicBezTo>
                    <a:pt x="1101" y="1830"/>
                    <a:pt x="1299" y="1869"/>
                    <a:pt x="1497" y="1869"/>
                  </a:cubicBezTo>
                  <a:cubicBezTo>
                    <a:pt x="1748" y="1869"/>
                    <a:pt x="2000" y="1806"/>
                    <a:pt x="2227" y="1679"/>
                  </a:cubicBezTo>
                  <a:cubicBezTo>
                    <a:pt x="2337" y="1619"/>
                    <a:pt x="2434" y="1540"/>
                    <a:pt x="2517" y="1447"/>
                  </a:cubicBezTo>
                  <a:lnTo>
                    <a:pt x="2517" y="1447"/>
                  </a:lnTo>
                  <a:cubicBezTo>
                    <a:pt x="2565" y="1472"/>
                    <a:pt x="2615" y="1494"/>
                    <a:pt x="2667" y="1513"/>
                  </a:cubicBezTo>
                  <a:cubicBezTo>
                    <a:pt x="2785" y="1561"/>
                    <a:pt x="2911" y="1586"/>
                    <a:pt x="3039" y="1586"/>
                  </a:cubicBezTo>
                  <a:cubicBezTo>
                    <a:pt x="3129" y="1586"/>
                    <a:pt x="3221" y="1573"/>
                    <a:pt x="3310" y="1548"/>
                  </a:cubicBezTo>
                  <a:cubicBezTo>
                    <a:pt x="3608" y="1477"/>
                    <a:pt x="3870" y="1286"/>
                    <a:pt x="4024" y="1024"/>
                  </a:cubicBezTo>
                  <a:cubicBezTo>
                    <a:pt x="4072" y="953"/>
                    <a:pt x="4108" y="882"/>
                    <a:pt x="4132" y="798"/>
                  </a:cubicBezTo>
                  <a:cubicBezTo>
                    <a:pt x="4144" y="774"/>
                    <a:pt x="4144" y="751"/>
                    <a:pt x="4144" y="715"/>
                  </a:cubicBezTo>
                  <a:lnTo>
                    <a:pt x="4144" y="715"/>
                  </a:lnTo>
                  <a:cubicBezTo>
                    <a:pt x="4096" y="822"/>
                    <a:pt x="4048" y="917"/>
                    <a:pt x="4001" y="1001"/>
                  </a:cubicBezTo>
                  <a:cubicBezTo>
                    <a:pt x="3822" y="1251"/>
                    <a:pt x="3572" y="1417"/>
                    <a:pt x="3286" y="1477"/>
                  </a:cubicBezTo>
                  <a:cubicBezTo>
                    <a:pt x="3210" y="1496"/>
                    <a:pt x="3132" y="1505"/>
                    <a:pt x="3054" y="1505"/>
                  </a:cubicBezTo>
                  <a:cubicBezTo>
                    <a:pt x="2938" y="1505"/>
                    <a:pt x="2822" y="1484"/>
                    <a:pt x="2715" y="1441"/>
                  </a:cubicBezTo>
                  <a:cubicBezTo>
                    <a:pt x="2668" y="1420"/>
                    <a:pt x="2622" y="1397"/>
                    <a:pt x="2578" y="1371"/>
                  </a:cubicBezTo>
                  <a:lnTo>
                    <a:pt x="2578" y="1371"/>
                  </a:lnTo>
                  <a:cubicBezTo>
                    <a:pt x="2645" y="1281"/>
                    <a:pt x="2699" y="1181"/>
                    <a:pt x="2739" y="1072"/>
                  </a:cubicBezTo>
                  <a:cubicBezTo>
                    <a:pt x="2846" y="786"/>
                    <a:pt x="2810" y="477"/>
                    <a:pt x="2643" y="215"/>
                  </a:cubicBezTo>
                  <a:cubicBezTo>
                    <a:pt x="2560" y="84"/>
                    <a:pt x="2405" y="1"/>
                    <a:pt x="22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6848175" y="1554200"/>
              <a:ext cx="110450" cy="98550"/>
            </a:xfrm>
            <a:custGeom>
              <a:rect b="b" l="l" r="r" t="t"/>
              <a:pathLst>
                <a:path extrusionOk="0" h="3942" w="4418">
                  <a:moveTo>
                    <a:pt x="2572" y="1557"/>
                  </a:moveTo>
                  <a:cubicBezTo>
                    <a:pt x="2756" y="1557"/>
                    <a:pt x="2941" y="1601"/>
                    <a:pt x="3108" y="1691"/>
                  </a:cubicBezTo>
                  <a:cubicBezTo>
                    <a:pt x="3227" y="1738"/>
                    <a:pt x="3322" y="1834"/>
                    <a:pt x="3370" y="1953"/>
                  </a:cubicBezTo>
                  <a:cubicBezTo>
                    <a:pt x="3453" y="2179"/>
                    <a:pt x="3334" y="2441"/>
                    <a:pt x="3108" y="2524"/>
                  </a:cubicBezTo>
                  <a:cubicBezTo>
                    <a:pt x="2983" y="2578"/>
                    <a:pt x="2851" y="2605"/>
                    <a:pt x="2718" y="2605"/>
                  </a:cubicBezTo>
                  <a:cubicBezTo>
                    <a:pt x="2673" y="2605"/>
                    <a:pt x="2628" y="2602"/>
                    <a:pt x="2584" y="2596"/>
                  </a:cubicBezTo>
                  <a:cubicBezTo>
                    <a:pt x="2417" y="2584"/>
                    <a:pt x="2238" y="2560"/>
                    <a:pt x="2072" y="2512"/>
                  </a:cubicBezTo>
                  <a:cubicBezTo>
                    <a:pt x="1907" y="2472"/>
                    <a:pt x="1747" y="2415"/>
                    <a:pt x="1594" y="2344"/>
                  </a:cubicBezTo>
                  <a:lnTo>
                    <a:pt x="1594" y="2344"/>
                  </a:lnTo>
                  <a:cubicBezTo>
                    <a:pt x="1638" y="2073"/>
                    <a:pt x="1799" y="1833"/>
                    <a:pt x="2036" y="1691"/>
                  </a:cubicBezTo>
                  <a:cubicBezTo>
                    <a:pt x="2203" y="1601"/>
                    <a:pt x="2387" y="1557"/>
                    <a:pt x="2572" y="1557"/>
                  </a:cubicBezTo>
                  <a:close/>
                  <a:moveTo>
                    <a:pt x="0" y="0"/>
                  </a:moveTo>
                  <a:cubicBezTo>
                    <a:pt x="0" y="48"/>
                    <a:pt x="0" y="83"/>
                    <a:pt x="0" y="119"/>
                  </a:cubicBezTo>
                  <a:cubicBezTo>
                    <a:pt x="0" y="238"/>
                    <a:pt x="24" y="345"/>
                    <a:pt x="36" y="464"/>
                  </a:cubicBezTo>
                  <a:cubicBezTo>
                    <a:pt x="202" y="1323"/>
                    <a:pt x="759" y="2045"/>
                    <a:pt x="1518" y="2422"/>
                  </a:cubicBezTo>
                  <a:lnTo>
                    <a:pt x="1518" y="2422"/>
                  </a:lnTo>
                  <a:cubicBezTo>
                    <a:pt x="1516" y="2473"/>
                    <a:pt x="1518" y="2523"/>
                    <a:pt x="1524" y="2572"/>
                  </a:cubicBezTo>
                  <a:cubicBezTo>
                    <a:pt x="1548" y="2917"/>
                    <a:pt x="1703" y="3239"/>
                    <a:pt x="1965" y="3453"/>
                  </a:cubicBezTo>
                  <a:cubicBezTo>
                    <a:pt x="2179" y="3655"/>
                    <a:pt x="2441" y="3786"/>
                    <a:pt x="2727" y="3858"/>
                  </a:cubicBezTo>
                  <a:cubicBezTo>
                    <a:pt x="2975" y="3915"/>
                    <a:pt x="3224" y="3942"/>
                    <a:pt x="3473" y="3942"/>
                  </a:cubicBezTo>
                  <a:cubicBezTo>
                    <a:pt x="3641" y="3942"/>
                    <a:pt x="3809" y="3929"/>
                    <a:pt x="3977" y="3905"/>
                  </a:cubicBezTo>
                  <a:cubicBezTo>
                    <a:pt x="4108" y="3893"/>
                    <a:pt x="4215" y="3858"/>
                    <a:pt x="4298" y="3858"/>
                  </a:cubicBezTo>
                  <a:cubicBezTo>
                    <a:pt x="4334" y="3858"/>
                    <a:pt x="4370" y="3846"/>
                    <a:pt x="4417" y="3834"/>
                  </a:cubicBezTo>
                  <a:cubicBezTo>
                    <a:pt x="4394" y="3828"/>
                    <a:pt x="4370" y="3825"/>
                    <a:pt x="4346" y="3825"/>
                  </a:cubicBezTo>
                  <a:cubicBezTo>
                    <a:pt x="4322" y="3825"/>
                    <a:pt x="4298" y="3828"/>
                    <a:pt x="4274" y="3834"/>
                  </a:cubicBezTo>
                  <a:lnTo>
                    <a:pt x="3953" y="3858"/>
                  </a:lnTo>
                  <a:cubicBezTo>
                    <a:pt x="3829" y="3872"/>
                    <a:pt x="3705" y="3879"/>
                    <a:pt x="3583" y="3879"/>
                  </a:cubicBezTo>
                  <a:cubicBezTo>
                    <a:pt x="3295" y="3879"/>
                    <a:pt x="3011" y="3841"/>
                    <a:pt x="2727" y="3774"/>
                  </a:cubicBezTo>
                  <a:cubicBezTo>
                    <a:pt x="2453" y="3703"/>
                    <a:pt x="2203" y="3572"/>
                    <a:pt x="2000" y="3393"/>
                  </a:cubicBezTo>
                  <a:cubicBezTo>
                    <a:pt x="1762" y="3179"/>
                    <a:pt x="1607" y="2881"/>
                    <a:pt x="1584" y="2560"/>
                  </a:cubicBezTo>
                  <a:cubicBezTo>
                    <a:pt x="1581" y="2524"/>
                    <a:pt x="1581" y="2489"/>
                    <a:pt x="1582" y="2453"/>
                  </a:cubicBezTo>
                  <a:lnTo>
                    <a:pt x="1582" y="2453"/>
                  </a:lnTo>
                  <a:cubicBezTo>
                    <a:pt x="1731" y="2522"/>
                    <a:pt x="1886" y="2578"/>
                    <a:pt x="2048" y="2619"/>
                  </a:cubicBezTo>
                  <a:cubicBezTo>
                    <a:pt x="2227" y="2667"/>
                    <a:pt x="2405" y="2703"/>
                    <a:pt x="2584" y="2715"/>
                  </a:cubicBezTo>
                  <a:cubicBezTo>
                    <a:pt x="2614" y="2717"/>
                    <a:pt x="2644" y="2718"/>
                    <a:pt x="2675" y="2718"/>
                  </a:cubicBezTo>
                  <a:cubicBezTo>
                    <a:pt x="2838" y="2718"/>
                    <a:pt x="3005" y="2690"/>
                    <a:pt x="3155" y="2619"/>
                  </a:cubicBezTo>
                  <a:cubicBezTo>
                    <a:pt x="3346" y="2536"/>
                    <a:pt x="3477" y="2346"/>
                    <a:pt x="3501" y="2131"/>
                  </a:cubicBezTo>
                  <a:cubicBezTo>
                    <a:pt x="3501" y="1917"/>
                    <a:pt x="3370" y="1715"/>
                    <a:pt x="3179" y="1619"/>
                  </a:cubicBezTo>
                  <a:cubicBezTo>
                    <a:pt x="3000" y="1518"/>
                    <a:pt x="2801" y="1467"/>
                    <a:pt x="2600" y="1467"/>
                  </a:cubicBezTo>
                  <a:cubicBezTo>
                    <a:pt x="2399" y="1467"/>
                    <a:pt x="2197" y="1518"/>
                    <a:pt x="2012" y="1619"/>
                  </a:cubicBezTo>
                  <a:cubicBezTo>
                    <a:pt x="1846" y="1715"/>
                    <a:pt x="1703" y="1857"/>
                    <a:pt x="1619" y="2036"/>
                  </a:cubicBezTo>
                  <a:cubicBezTo>
                    <a:pt x="1576" y="2124"/>
                    <a:pt x="1545" y="2218"/>
                    <a:pt x="1529" y="2313"/>
                  </a:cubicBezTo>
                  <a:lnTo>
                    <a:pt x="1529" y="2313"/>
                  </a:lnTo>
                  <a:cubicBezTo>
                    <a:pt x="1167" y="2133"/>
                    <a:pt x="845" y="1871"/>
                    <a:pt x="595" y="1548"/>
                  </a:cubicBezTo>
                  <a:cubicBezTo>
                    <a:pt x="345" y="1226"/>
                    <a:pt x="167" y="845"/>
                    <a:pt x="72" y="452"/>
                  </a:cubicBezTo>
                  <a:cubicBezTo>
                    <a:pt x="0" y="16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6452575" y="1416325"/>
              <a:ext cx="133675" cy="71975"/>
            </a:xfrm>
            <a:custGeom>
              <a:rect b="b" l="l" r="r" t="t"/>
              <a:pathLst>
                <a:path extrusionOk="0" h="2879" w="5347">
                  <a:moveTo>
                    <a:pt x="2212" y="655"/>
                  </a:moveTo>
                  <a:cubicBezTo>
                    <a:pt x="2341" y="655"/>
                    <a:pt x="2459" y="723"/>
                    <a:pt x="2525" y="836"/>
                  </a:cubicBezTo>
                  <a:cubicBezTo>
                    <a:pt x="2608" y="967"/>
                    <a:pt x="2632" y="1134"/>
                    <a:pt x="2596" y="1288"/>
                  </a:cubicBezTo>
                  <a:cubicBezTo>
                    <a:pt x="2485" y="1567"/>
                    <a:pt x="2248" y="1783"/>
                    <a:pt x="1964" y="1858"/>
                  </a:cubicBezTo>
                  <a:lnTo>
                    <a:pt x="1964" y="1858"/>
                  </a:lnTo>
                  <a:cubicBezTo>
                    <a:pt x="1872" y="1738"/>
                    <a:pt x="1796" y="1603"/>
                    <a:pt x="1739" y="1455"/>
                  </a:cubicBezTo>
                  <a:cubicBezTo>
                    <a:pt x="1679" y="1300"/>
                    <a:pt x="1691" y="1134"/>
                    <a:pt x="1751" y="991"/>
                  </a:cubicBezTo>
                  <a:cubicBezTo>
                    <a:pt x="1822" y="824"/>
                    <a:pt x="1953" y="705"/>
                    <a:pt x="2108" y="669"/>
                  </a:cubicBezTo>
                  <a:cubicBezTo>
                    <a:pt x="2143" y="659"/>
                    <a:pt x="2178" y="655"/>
                    <a:pt x="2212" y="655"/>
                  </a:cubicBezTo>
                  <a:close/>
                  <a:moveTo>
                    <a:pt x="226" y="0"/>
                  </a:moveTo>
                  <a:cubicBezTo>
                    <a:pt x="221" y="0"/>
                    <a:pt x="198" y="34"/>
                    <a:pt x="167" y="86"/>
                  </a:cubicBezTo>
                  <a:cubicBezTo>
                    <a:pt x="120" y="181"/>
                    <a:pt x="84" y="288"/>
                    <a:pt x="72" y="395"/>
                  </a:cubicBezTo>
                  <a:cubicBezTo>
                    <a:pt x="1" y="776"/>
                    <a:pt x="108" y="1169"/>
                    <a:pt x="358" y="1479"/>
                  </a:cubicBezTo>
                  <a:cubicBezTo>
                    <a:pt x="655" y="1822"/>
                    <a:pt x="1089" y="2014"/>
                    <a:pt x="1537" y="2014"/>
                  </a:cubicBezTo>
                  <a:cubicBezTo>
                    <a:pt x="1664" y="2014"/>
                    <a:pt x="1792" y="1998"/>
                    <a:pt x="1918" y="1967"/>
                  </a:cubicBezTo>
                  <a:cubicBezTo>
                    <a:pt x="1919" y="1967"/>
                    <a:pt x="1921" y="1966"/>
                    <a:pt x="1922" y="1966"/>
                  </a:cubicBezTo>
                  <a:lnTo>
                    <a:pt x="1922" y="1966"/>
                  </a:lnTo>
                  <a:cubicBezTo>
                    <a:pt x="2022" y="2085"/>
                    <a:pt x="2137" y="2189"/>
                    <a:pt x="2263" y="2277"/>
                  </a:cubicBezTo>
                  <a:cubicBezTo>
                    <a:pt x="2727" y="2622"/>
                    <a:pt x="3275" y="2824"/>
                    <a:pt x="3846" y="2872"/>
                  </a:cubicBezTo>
                  <a:cubicBezTo>
                    <a:pt x="3920" y="2876"/>
                    <a:pt x="3993" y="2879"/>
                    <a:pt x="4066" y="2879"/>
                  </a:cubicBezTo>
                  <a:cubicBezTo>
                    <a:pt x="4373" y="2879"/>
                    <a:pt x="4677" y="2837"/>
                    <a:pt x="4966" y="2741"/>
                  </a:cubicBezTo>
                  <a:cubicBezTo>
                    <a:pt x="5073" y="2705"/>
                    <a:pt x="5168" y="2669"/>
                    <a:pt x="5251" y="2622"/>
                  </a:cubicBezTo>
                  <a:lnTo>
                    <a:pt x="5347" y="2562"/>
                  </a:lnTo>
                  <a:cubicBezTo>
                    <a:pt x="5347" y="2561"/>
                    <a:pt x="5346" y="2561"/>
                    <a:pt x="5344" y="2561"/>
                  </a:cubicBezTo>
                  <a:cubicBezTo>
                    <a:pt x="5326" y="2561"/>
                    <a:pt x="5196" y="2627"/>
                    <a:pt x="4954" y="2693"/>
                  </a:cubicBezTo>
                  <a:cubicBezTo>
                    <a:pt x="4686" y="2774"/>
                    <a:pt x="4405" y="2814"/>
                    <a:pt x="4125" y="2814"/>
                  </a:cubicBezTo>
                  <a:cubicBezTo>
                    <a:pt x="4032" y="2814"/>
                    <a:pt x="3939" y="2809"/>
                    <a:pt x="3846" y="2800"/>
                  </a:cubicBezTo>
                  <a:cubicBezTo>
                    <a:pt x="3299" y="2741"/>
                    <a:pt x="2763" y="2538"/>
                    <a:pt x="2322" y="2205"/>
                  </a:cubicBezTo>
                  <a:cubicBezTo>
                    <a:pt x="2212" y="2125"/>
                    <a:pt x="2112" y="2034"/>
                    <a:pt x="2025" y="1932"/>
                  </a:cubicBezTo>
                  <a:lnTo>
                    <a:pt x="2025" y="1932"/>
                  </a:lnTo>
                  <a:cubicBezTo>
                    <a:pt x="2151" y="1887"/>
                    <a:pt x="2268" y="1827"/>
                    <a:pt x="2370" y="1753"/>
                  </a:cubicBezTo>
                  <a:cubicBezTo>
                    <a:pt x="2525" y="1646"/>
                    <a:pt x="2632" y="1503"/>
                    <a:pt x="2692" y="1324"/>
                  </a:cubicBezTo>
                  <a:cubicBezTo>
                    <a:pt x="2739" y="1134"/>
                    <a:pt x="2715" y="943"/>
                    <a:pt x="2608" y="776"/>
                  </a:cubicBezTo>
                  <a:cubicBezTo>
                    <a:pt x="2521" y="631"/>
                    <a:pt x="2363" y="549"/>
                    <a:pt x="2198" y="549"/>
                  </a:cubicBezTo>
                  <a:cubicBezTo>
                    <a:pt x="2160" y="549"/>
                    <a:pt x="2122" y="553"/>
                    <a:pt x="2084" y="562"/>
                  </a:cubicBezTo>
                  <a:cubicBezTo>
                    <a:pt x="1894" y="622"/>
                    <a:pt x="1739" y="753"/>
                    <a:pt x="1656" y="943"/>
                  </a:cubicBezTo>
                  <a:cubicBezTo>
                    <a:pt x="1584" y="1110"/>
                    <a:pt x="1584" y="1312"/>
                    <a:pt x="1644" y="1491"/>
                  </a:cubicBezTo>
                  <a:cubicBezTo>
                    <a:pt x="1696" y="1632"/>
                    <a:pt x="1769" y="1764"/>
                    <a:pt x="1857" y="1884"/>
                  </a:cubicBezTo>
                  <a:lnTo>
                    <a:pt x="1857" y="1884"/>
                  </a:lnTo>
                  <a:cubicBezTo>
                    <a:pt x="1744" y="1909"/>
                    <a:pt x="1630" y="1922"/>
                    <a:pt x="1517" y="1922"/>
                  </a:cubicBezTo>
                  <a:cubicBezTo>
                    <a:pt x="1099" y="1922"/>
                    <a:pt x="699" y="1750"/>
                    <a:pt x="417" y="1431"/>
                  </a:cubicBezTo>
                  <a:cubicBezTo>
                    <a:pt x="179" y="1134"/>
                    <a:pt x="72" y="764"/>
                    <a:pt x="120" y="395"/>
                  </a:cubicBezTo>
                  <a:cubicBezTo>
                    <a:pt x="144" y="252"/>
                    <a:pt x="179" y="122"/>
                    <a:pt x="227" y="2"/>
                  </a:cubicBezTo>
                  <a:cubicBezTo>
                    <a:pt x="227" y="1"/>
                    <a:pt x="227"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6703500" y="1840525"/>
              <a:ext cx="71475" cy="101425"/>
            </a:xfrm>
            <a:custGeom>
              <a:rect b="b" l="l" r="r" t="t"/>
              <a:pathLst>
                <a:path extrusionOk="0" h="4057" w="2859">
                  <a:moveTo>
                    <a:pt x="1445" y="0"/>
                  </a:moveTo>
                  <a:cubicBezTo>
                    <a:pt x="738" y="0"/>
                    <a:pt x="155" y="563"/>
                    <a:pt x="132" y="1275"/>
                  </a:cubicBezTo>
                  <a:cubicBezTo>
                    <a:pt x="72" y="2394"/>
                    <a:pt x="1" y="3847"/>
                    <a:pt x="1" y="3930"/>
                  </a:cubicBezTo>
                  <a:cubicBezTo>
                    <a:pt x="1" y="3955"/>
                    <a:pt x="339" y="4057"/>
                    <a:pt x="782" y="4057"/>
                  </a:cubicBezTo>
                  <a:cubicBezTo>
                    <a:pt x="1590" y="4057"/>
                    <a:pt x="2746" y="3719"/>
                    <a:pt x="2822" y="1965"/>
                  </a:cubicBezTo>
                  <a:cubicBezTo>
                    <a:pt x="2858" y="953"/>
                    <a:pt x="2513" y="418"/>
                    <a:pt x="2060" y="156"/>
                  </a:cubicBezTo>
                  <a:cubicBezTo>
                    <a:pt x="1882" y="60"/>
                    <a:pt x="1691" y="13"/>
                    <a:pt x="1489" y="1"/>
                  </a:cubicBezTo>
                  <a:cubicBezTo>
                    <a:pt x="1474" y="0"/>
                    <a:pt x="1460" y="0"/>
                    <a:pt x="1445"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1"/>
            <p:cNvSpPr/>
            <p:nvPr/>
          </p:nvSpPr>
          <p:spPr>
            <a:xfrm>
              <a:off x="6724925" y="1860700"/>
              <a:ext cx="32475" cy="59125"/>
            </a:xfrm>
            <a:custGeom>
              <a:rect b="b" l="l" r="r" t="t"/>
              <a:pathLst>
                <a:path extrusionOk="0" h="2365" w="1299">
                  <a:moveTo>
                    <a:pt x="619" y="0"/>
                  </a:moveTo>
                  <a:cubicBezTo>
                    <a:pt x="540" y="0"/>
                    <a:pt x="465" y="24"/>
                    <a:pt x="406" y="63"/>
                  </a:cubicBezTo>
                  <a:cubicBezTo>
                    <a:pt x="346" y="111"/>
                    <a:pt x="310" y="170"/>
                    <a:pt x="287" y="230"/>
                  </a:cubicBezTo>
                  <a:cubicBezTo>
                    <a:pt x="265" y="328"/>
                    <a:pt x="303" y="386"/>
                    <a:pt x="319" y="386"/>
                  </a:cubicBezTo>
                  <a:cubicBezTo>
                    <a:pt x="320" y="386"/>
                    <a:pt x="321" y="385"/>
                    <a:pt x="322" y="384"/>
                  </a:cubicBezTo>
                  <a:cubicBezTo>
                    <a:pt x="334" y="384"/>
                    <a:pt x="322" y="337"/>
                    <a:pt x="358" y="253"/>
                  </a:cubicBezTo>
                  <a:cubicBezTo>
                    <a:pt x="406" y="177"/>
                    <a:pt x="491" y="124"/>
                    <a:pt x="579" y="124"/>
                  </a:cubicBezTo>
                  <a:cubicBezTo>
                    <a:pt x="601" y="124"/>
                    <a:pt x="622" y="127"/>
                    <a:pt x="644" y="134"/>
                  </a:cubicBezTo>
                  <a:cubicBezTo>
                    <a:pt x="811" y="206"/>
                    <a:pt x="930" y="349"/>
                    <a:pt x="965" y="515"/>
                  </a:cubicBezTo>
                  <a:cubicBezTo>
                    <a:pt x="1049" y="730"/>
                    <a:pt x="1084" y="968"/>
                    <a:pt x="1072" y="1194"/>
                  </a:cubicBezTo>
                  <a:cubicBezTo>
                    <a:pt x="1037" y="1682"/>
                    <a:pt x="787" y="2135"/>
                    <a:pt x="489" y="2230"/>
                  </a:cubicBezTo>
                  <a:cubicBezTo>
                    <a:pt x="442" y="2244"/>
                    <a:pt x="395" y="2251"/>
                    <a:pt x="348" y="2251"/>
                  </a:cubicBezTo>
                  <a:cubicBezTo>
                    <a:pt x="276" y="2251"/>
                    <a:pt x="204" y="2235"/>
                    <a:pt x="132" y="2206"/>
                  </a:cubicBezTo>
                  <a:cubicBezTo>
                    <a:pt x="60" y="2158"/>
                    <a:pt x="13" y="2123"/>
                    <a:pt x="13" y="2123"/>
                  </a:cubicBezTo>
                  <a:lnTo>
                    <a:pt x="13" y="2123"/>
                  </a:lnTo>
                  <a:cubicBezTo>
                    <a:pt x="1" y="2135"/>
                    <a:pt x="13" y="2194"/>
                    <a:pt x="108" y="2266"/>
                  </a:cubicBezTo>
                  <a:cubicBezTo>
                    <a:pt x="201" y="2333"/>
                    <a:pt x="306" y="2365"/>
                    <a:pt x="410" y="2365"/>
                  </a:cubicBezTo>
                  <a:cubicBezTo>
                    <a:pt x="452" y="2365"/>
                    <a:pt x="495" y="2359"/>
                    <a:pt x="537" y="2349"/>
                  </a:cubicBezTo>
                  <a:cubicBezTo>
                    <a:pt x="942" y="2254"/>
                    <a:pt x="1239" y="1754"/>
                    <a:pt x="1275" y="1206"/>
                  </a:cubicBezTo>
                  <a:cubicBezTo>
                    <a:pt x="1299" y="944"/>
                    <a:pt x="1251" y="682"/>
                    <a:pt x="1144" y="444"/>
                  </a:cubicBezTo>
                  <a:cubicBezTo>
                    <a:pt x="1072" y="230"/>
                    <a:pt x="894" y="51"/>
                    <a:pt x="668" y="3"/>
                  </a:cubicBezTo>
                  <a:cubicBezTo>
                    <a:pt x="651" y="1"/>
                    <a:pt x="635" y="0"/>
                    <a:pt x="619" y="0"/>
                  </a:cubicBezTo>
                  <a:close/>
                </a:path>
              </a:pathLst>
            </a:custGeom>
            <a:solidFill>
              <a:srgbClr val="7C3B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1"/>
            <p:cNvSpPr/>
            <p:nvPr/>
          </p:nvSpPr>
          <p:spPr>
            <a:xfrm>
              <a:off x="5725418" y="1639028"/>
              <a:ext cx="613492" cy="514350"/>
            </a:xfrm>
            <a:custGeom>
              <a:rect b="b" l="l" r="r" t="t"/>
              <a:pathLst>
                <a:path extrusionOk="0" h="20574" w="23278">
                  <a:moveTo>
                    <a:pt x="11646" y="0"/>
                  </a:moveTo>
                  <a:cubicBezTo>
                    <a:pt x="8513" y="0"/>
                    <a:pt x="5418" y="1429"/>
                    <a:pt x="3394" y="4132"/>
                  </a:cubicBezTo>
                  <a:cubicBezTo>
                    <a:pt x="1" y="8680"/>
                    <a:pt x="929" y="15133"/>
                    <a:pt x="5490" y="18526"/>
                  </a:cubicBezTo>
                  <a:cubicBezTo>
                    <a:pt x="7313" y="19888"/>
                    <a:pt x="9478" y="20574"/>
                    <a:pt x="11645" y="20574"/>
                  </a:cubicBezTo>
                  <a:cubicBezTo>
                    <a:pt x="13667" y="20574"/>
                    <a:pt x="15691" y="19977"/>
                    <a:pt x="17443" y="18776"/>
                  </a:cubicBezTo>
                  <a:lnTo>
                    <a:pt x="20980" y="20193"/>
                  </a:lnTo>
                  <a:lnTo>
                    <a:pt x="20980" y="20193"/>
                  </a:lnTo>
                  <a:lnTo>
                    <a:pt x="19896" y="16443"/>
                  </a:lnTo>
                  <a:lnTo>
                    <a:pt x="19884" y="16443"/>
                  </a:lnTo>
                  <a:cubicBezTo>
                    <a:pt x="23278" y="11883"/>
                    <a:pt x="22349" y="5441"/>
                    <a:pt x="17789" y="2048"/>
                  </a:cubicBezTo>
                  <a:cubicBezTo>
                    <a:pt x="15943" y="666"/>
                    <a:pt x="13786" y="0"/>
                    <a:pt x="116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6098975" y="1790525"/>
              <a:ext cx="41100" cy="234575"/>
            </a:xfrm>
            <a:custGeom>
              <a:rect b="b" l="l" r="r" t="t"/>
              <a:pathLst>
                <a:path extrusionOk="0" h="9383" w="1644">
                  <a:moveTo>
                    <a:pt x="822" y="1"/>
                  </a:moveTo>
                  <a:cubicBezTo>
                    <a:pt x="369" y="1"/>
                    <a:pt x="0" y="370"/>
                    <a:pt x="0" y="822"/>
                  </a:cubicBezTo>
                  <a:lnTo>
                    <a:pt x="0" y="8561"/>
                  </a:lnTo>
                  <a:cubicBezTo>
                    <a:pt x="0" y="9014"/>
                    <a:pt x="369" y="9383"/>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6098975" y="1860475"/>
              <a:ext cx="41100" cy="164625"/>
            </a:xfrm>
            <a:custGeom>
              <a:rect b="b" l="l" r="r" t="t"/>
              <a:pathLst>
                <a:path extrusionOk="0" h="6585" w="1644">
                  <a:moveTo>
                    <a:pt x="822" y="1"/>
                  </a:moveTo>
                  <a:cubicBezTo>
                    <a:pt x="369" y="1"/>
                    <a:pt x="0" y="370"/>
                    <a:pt x="0" y="822"/>
                  </a:cubicBezTo>
                  <a:lnTo>
                    <a:pt x="0" y="5763"/>
                  </a:lnTo>
                  <a:cubicBezTo>
                    <a:pt x="0" y="6216"/>
                    <a:pt x="369" y="6585"/>
                    <a:pt x="822" y="6585"/>
                  </a:cubicBezTo>
                  <a:cubicBezTo>
                    <a:pt x="1274" y="6585"/>
                    <a:pt x="1643" y="6216"/>
                    <a:pt x="1643" y="5763"/>
                  </a:cubicBezTo>
                  <a:lnTo>
                    <a:pt x="1643" y="822"/>
                  </a:lnTo>
                  <a:cubicBezTo>
                    <a:pt x="1643" y="370"/>
                    <a:pt x="1274" y="1"/>
                    <a:pt x="822" y="1"/>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1"/>
            <p:cNvSpPr/>
            <p:nvPr/>
          </p:nvSpPr>
          <p:spPr>
            <a:xfrm>
              <a:off x="6032300" y="1790525"/>
              <a:ext cx="41100" cy="234575"/>
            </a:xfrm>
            <a:custGeom>
              <a:rect b="b" l="l" r="r" t="t"/>
              <a:pathLst>
                <a:path extrusionOk="0" h="9383" w="1644">
                  <a:moveTo>
                    <a:pt x="822" y="1"/>
                  </a:moveTo>
                  <a:cubicBezTo>
                    <a:pt x="369" y="1"/>
                    <a:pt x="0" y="370"/>
                    <a:pt x="0" y="822"/>
                  </a:cubicBezTo>
                  <a:lnTo>
                    <a:pt x="0" y="8561"/>
                  </a:lnTo>
                  <a:cubicBezTo>
                    <a:pt x="0" y="9014"/>
                    <a:pt x="369" y="9371"/>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6032300" y="1896800"/>
              <a:ext cx="41100" cy="128300"/>
            </a:xfrm>
            <a:custGeom>
              <a:rect b="b" l="l" r="r" t="t"/>
              <a:pathLst>
                <a:path extrusionOk="0" h="5132" w="1644">
                  <a:moveTo>
                    <a:pt x="822" y="0"/>
                  </a:moveTo>
                  <a:cubicBezTo>
                    <a:pt x="369" y="0"/>
                    <a:pt x="0" y="369"/>
                    <a:pt x="0" y="822"/>
                  </a:cubicBezTo>
                  <a:lnTo>
                    <a:pt x="0" y="4310"/>
                  </a:lnTo>
                  <a:cubicBezTo>
                    <a:pt x="0" y="4763"/>
                    <a:pt x="369" y="5120"/>
                    <a:pt x="822" y="5132"/>
                  </a:cubicBezTo>
                  <a:cubicBezTo>
                    <a:pt x="1274" y="5132"/>
                    <a:pt x="1643" y="4763"/>
                    <a:pt x="1643" y="4310"/>
                  </a:cubicBezTo>
                  <a:lnTo>
                    <a:pt x="1643" y="810"/>
                  </a:lnTo>
                  <a:cubicBezTo>
                    <a:pt x="1631" y="357"/>
                    <a:pt x="1262" y="0"/>
                    <a:pt x="822"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1"/>
            <p:cNvSpPr/>
            <p:nvPr/>
          </p:nvSpPr>
          <p:spPr>
            <a:xfrm>
              <a:off x="5956100" y="1790525"/>
              <a:ext cx="41100" cy="234575"/>
            </a:xfrm>
            <a:custGeom>
              <a:rect b="b" l="l" r="r" t="t"/>
              <a:pathLst>
                <a:path extrusionOk="0" h="9383" w="1644">
                  <a:moveTo>
                    <a:pt x="822" y="1"/>
                  </a:moveTo>
                  <a:cubicBezTo>
                    <a:pt x="369" y="1"/>
                    <a:pt x="0" y="370"/>
                    <a:pt x="0" y="822"/>
                  </a:cubicBezTo>
                  <a:lnTo>
                    <a:pt x="0" y="8561"/>
                  </a:lnTo>
                  <a:cubicBezTo>
                    <a:pt x="0" y="9014"/>
                    <a:pt x="369" y="9383"/>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1"/>
            <p:cNvSpPr/>
            <p:nvPr/>
          </p:nvSpPr>
          <p:spPr>
            <a:xfrm>
              <a:off x="5956100" y="1832800"/>
              <a:ext cx="41100" cy="192300"/>
            </a:xfrm>
            <a:custGeom>
              <a:rect b="b" l="l" r="r" t="t"/>
              <a:pathLst>
                <a:path extrusionOk="0" h="7692" w="1644">
                  <a:moveTo>
                    <a:pt x="822" y="0"/>
                  </a:moveTo>
                  <a:cubicBezTo>
                    <a:pt x="369" y="0"/>
                    <a:pt x="0" y="369"/>
                    <a:pt x="0" y="822"/>
                  </a:cubicBezTo>
                  <a:lnTo>
                    <a:pt x="0" y="6870"/>
                  </a:lnTo>
                  <a:cubicBezTo>
                    <a:pt x="0" y="7323"/>
                    <a:pt x="369" y="7692"/>
                    <a:pt x="822" y="7692"/>
                  </a:cubicBezTo>
                  <a:cubicBezTo>
                    <a:pt x="1274" y="7692"/>
                    <a:pt x="1643" y="7323"/>
                    <a:pt x="1643" y="6870"/>
                  </a:cubicBezTo>
                  <a:lnTo>
                    <a:pt x="1643" y="822"/>
                  </a:lnTo>
                  <a:cubicBezTo>
                    <a:pt x="1643" y="369"/>
                    <a:pt x="1274" y="0"/>
                    <a:pt x="822"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6096275" y="1789025"/>
              <a:ext cx="43800" cy="236075"/>
            </a:xfrm>
            <a:custGeom>
              <a:rect b="b" l="l" r="r" t="t"/>
              <a:pathLst>
                <a:path extrusionOk="0" h="9443" w="1752">
                  <a:moveTo>
                    <a:pt x="867" y="1"/>
                  </a:moveTo>
                  <a:cubicBezTo>
                    <a:pt x="496" y="1"/>
                    <a:pt x="153" y="236"/>
                    <a:pt x="37" y="596"/>
                  </a:cubicBezTo>
                  <a:cubicBezTo>
                    <a:pt x="13" y="680"/>
                    <a:pt x="1" y="775"/>
                    <a:pt x="1" y="870"/>
                  </a:cubicBezTo>
                  <a:lnTo>
                    <a:pt x="1" y="1632"/>
                  </a:lnTo>
                  <a:lnTo>
                    <a:pt x="1" y="3561"/>
                  </a:lnTo>
                  <a:lnTo>
                    <a:pt x="1" y="6847"/>
                  </a:lnTo>
                  <a:lnTo>
                    <a:pt x="1" y="8109"/>
                  </a:lnTo>
                  <a:lnTo>
                    <a:pt x="1" y="8633"/>
                  </a:lnTo>
                  <a:cubicBezTo>
                    <a:pt x="13" y="8990"/>
                    <a:pt x="263" y="9312"/>
                    <a:pt x="608" y="9407"/>
                  </a:cubicBezTo>
                  <a:cubicBezTo>
                    <a:pt x="703" y="9431"/>
                    <a:pt x="811" y="9443"/>
                    <a:pt x="906" y="9443"/>
                  </a:cubicBezTo>
                  <a:cubicBezTo>
                    <a:pt x="906" y="9443"/>
                    <a:pt x="834" y="9443"/>
                    <a:pt x="703" y="9395"/>
                  </a:cubicBezTo>
                  <a:cubicBezTo>
                    <a:pt x="513" y="9347"/>
                    <a:pt x="346" y="9216"/>
                    <a:pt x="251" y="9050"/>
                  </a:cubicBezTo>
                  <a:cubicBezTo>
                    <a:pt x="168" y="8919"/>
                    <a:pt x="132" y="8788"/>
                    <a:pt x="132" y="8645"/>
                  </a:cubicBezTo>
                  <a:lnTo>
                    <a:pt x="132" y="8121"/>
                  </a:lnTo>
                  <a:lnTo>
                    <a:pt x="132" y="6859"/>
                  </a:lnTo>
                  <a:lnTo>
                    <a:pt x="132" y="3585"/>
                  </a:lnTo>
                  <a:lnTo>
                    <a:pt x="132" y="1656"/>
                  </a:lnTo>
                  <a:lnTo>
                    <a:pt x="132" y="1132"/>
                  </a:lnTo>
                  <a:cubicBezTo>
                    <a:pt x="132" y="965"/>
                    <a:pt x="144" y="787"/>
                    <a:pt x="191" y="620"/>
                  </a:cubicBezTo>
                  <a:cubicBezTo>
                    <a:pt x="296" y="307"/>
                    <a:pt x="592" y="96"/>
                    <a:pt x="915" y="96"/>
                  </a:cubicBezTo>
                  <a:cubicBezTo>
                    <a:pt x="924" y="96"/>
                    <a:pt x="933" y="96"/>
                    <a:pt x="942" y="96"/>
                  </a:cubicBezTo>
                  <a:cubicBezTo>
                    <a:pt x="1287" y="96"/>
                    <a:pt x="1584" y="334"/>
                    <a:pt x="1668" y="668"/>
                  </a:cubicBezTo>
                  <a:cubicBezTo>
                    <a:pt x="1692" y="834"/>
                    <a:pt x="1704" y="1001"/>
                    <a:pt x="1692" y="1168"/>
                  </a:cubicBezTo>
                  <a:lnTo>
                    <a:pt x="1692" y="1680"/>
                  </a:lnTo>
                  <a:lnTo>
                    <a:pt x="1692" y="3609"/>
                  </a:lnTo>
                  <a:lnTo>
                    <a:pt x="1692" y="6883"/>
                  </a:lnTo>
                  <a:lnTo>
                    <a:pt x="1692" y="8145"/>
                  </a:lnTo>
                  <a:lnTo>
                    <a:pt x="1692" y="8669"/>
                  </a:lnTo>
                  <a:cubicBezTo>
                    <a:pt x="1680" y="8800"/>
                    <a:pt x="1644" y="8943"/>
                    <a:pt x="1561" y="9062"/>
                  </a:cubicBezTo>
                  <a:cubicBezTo>
                    <a:pt x="1442" y="9216"/>
                    <a:pt x="1275" y="9336"/>
                    <a:pt x="1084" y="9383"/>
                  </a:cubicBezTo>
                  <a:cubicBezTo>
                    <a:pt x="953" y="9407"/>
                    <a:pt x="870" y="9407"/>
                    <a:pt x="870" y="9407"/>
                  </a:cubicBezTo>
                  <a:cubicBezTo>
                    <a:pt x="906" y="9413"/>
                    <a:pt x="942" y="9416"/>
                    <a:pt x="977" y="9416"/>
                  </a:cubicBezTo>
                  <a:cubicBezTo>
                    <a:pt x="1013" y="9416"/>
                    <a:pt x="1049" y="9413"/>
                    <a:pt x="1084" y="9407"/>
                  </a:cubicBezTo>
                  <a:cubicBezTo>
                    <a:pt x="1287" y="9371"/>
                    <a:pt x="1465" y="9252"/>
                    <a:pt x="1584" y="9086"/>
                  </a:cubicBezTo>
                  <a:cubicBezTo>
                    <a:pt x="1680" y="8966"/>
                    <a:pt x="1727" y="8824"/>
                    <a:pt x="1739" y="8669"/>
                  </a:cubicBezTo>
                  <a:lnTo>
                    <a:pt x="1739" y="8157"/>
                  </a:lnTo>
                  <a:lnTo>
                    <a:pt x="1739" y="6895"/>
                  </a:lnTo>
                  <a:lnTo>
                    <a:pt x="1739" y="3609"/>
                  </a:lnTo>
                  <a:lnTo>
                    <a:pt x="1739" y="1680"/>
                  </a:lnTo>
                  <a:lnTo>
                    <a:pt x="1739" y="918"/>
                  </a:lnTo>
                  <a:cubicBezTo>
                    <a:pt x="1751" y="823"/>
                    <a:pt x="1739" y="739"/>
                    <a:pt x="1715" y="644"/>
                  </a:cubicBezTo>
                  <a:cubicBezTo>
                    <a:pt x="1620" y="275"/>
                    <a:pt x="1287" y="1"/>
                    <a:pt x="894" y="1"/>
                  </a:cubicBezTo>
                  <a:cubicBezTo>
                    <a:pt x="885" y="1"/>
                    <a:pt x="876" y="1"/>
                    <a:pt x="8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1"/>
            <p:cNvSpPr/>
            <p:nvPr/>
          </p:nvSpPr>
          <p:spPr>
            <a:xfrm>
              <a:off x="6028725" y="1789325"/>
              <a:ext cx="43775" cy="235900"/>
            </a:xfrm>
            <a:custGeom>
              <a:rect b="b" l="l" r="r" t="t"/>
              <a:pathLst>
                <a:path extrusionOk="0" h="9436" w="1751">
                  <a:moveTo>
                    <a:pt x="893" y="1"/>
                  </a:moveTo>
                  <a:cubicBezTo>
                    <a:pt x="703" y="1"/>
                    <a:pt x="524" y="49"/>
                    <a:pt x="369" y="156"/>
                  </a:cubicBezTo>
                  <a:cubicBezTo>
                    <a:pt x="215" y="263"/>
                    <a:pt x="95" y="418"/>
                    <a:pt x="48" y="596"/>
                  </a:cubicBezTo>
                  <a:cubicBezTo>
                    <a:pt x="24" y="692"/>
                    <a:pt x="0" y="775"/>
                    <a:pt x="12" y="870"/>
                  </a:cubicBezTo>
                  <a:lnTo>
                    <a:pt x="12" y="1632"/>
                  </a:lnTo>
                  <a:lnTo>
                    <a:pt x="12" y="3561"/>
                  </a:lnTo>
                  <a:lnTo>
                    <a:pt x="12" y="6847"/>
                  </a:lnTo>
                  <a:lnTo>
                    <a:pt x="12" y="8109"/>
                  </a:lnTo>
                  <a:lnTo>
                    <a:pt x="12" y="8633"/>
                  </a:lnTo>
                  <a:cubicBezTo>
                    <a:pt x="12" y="8990"/>
                    <a:pt x="262" y="9312"/>
                    <a:pt x="619" y="9407"/>
                  </a:cubicBezTo>
                  <a:cubicBezTo>
                    <a:pt x="689" y="9424"/>
                    <a:pt x="765" y="9435"/>
                    <a:pt x="843" y="9435"/>
                  </a:cubicBezTo>
                  <a:cubicBezTo>
                    <a:pt x="871" y="9435"/>
                    <a:pt x="900" y="9434"/>
                    <a:pt x="929" y="9431"/>
                  </a:cubicBezTo>
                  <a:cubicBezTo>
                    <a:pt x="929" y="9431"/>
                    <a:pt x="857" y="9431"/>
                    <a:pt x="715" y="9383"/>
                  </a:cubicBezTo>
                  <a:cubicBezTo>
                    <a:pt x="524" y="9335"/>
                    <a:pt x="369" y="9204"/>
                    <a:pt x="262" y="9038"/>
                  </a:cubicBezTo>
                  <a:cubicBezTo>
                    <a:pt x="191" y="8907"/>
                    <a:pt x="155" y="8776"/>
                    <a:pt x="155" y="8633"/>
                  </a:cubicBezTo>
                  <a:lnTo>
                    <a:pt x="155" y="8109"/>
                  </a:lnTo>
                  <a:lnTo>
                    <a:pt x="155" y="6847"/>
                  </a:lnTo>
                  <a:lnTo>
                    <a:pt x="155" y="3573"/>
                  </a:lnTo>
                  <a:lnTo>
                    <a:pt x="155" y="1644"/>
                  </a:lnTo>
                  <a:lnTo>
                    <a:pt x="155" y="1120"/>
                  </a:lnTo>
                  <a:cubicBezTo>
                    <a:pt x="143" y="953"/>
                    <a:pt x="155" y="787"/>
                    <a:pt x="191" y="620"/>
                  </a:cubicBezTo>
                  <a:cubicBezTo>
                    <a:pt x="304" y="300"/>
                    <a:pt x="602" y="100"/>
                    <a:pt x="922" y="100"/>
                  </a:cubicBezTo>
                  <a:cubicBezTo>
                    <a:pt x="1007" y="100"/>
                    <a:pt x="1094" y="114"/>
                    <a:pt x="1179" y="144"/>
                  </a:cubicBezTo>
                  <a:cubicBezTo>
                    <a:pt x="1417" y="227"/>
                    <a:pt x="1608" y="418"/>
                    <a:pt x="1667" y="668"/>
                  </a:cubicBezTo>
                  <a:cubicBezTo>
                    <a:pt x="1691" y="834"/>
                    <a:pt x="1703" y="1001"/>
                    <a:pt x="1691" y="1168"/>
                  </a:cubicBezTo>
                  <a:lnTo>
                    <a:pt x="1691" y="1680"/>
                  </a:lnTo>
                  <a:lnTo>
                    <a:pt x="1691" y="3609"/>
                  </a:lnTo>
                  <a:lnTo>
                    <a:pt x="1691" y="6883"/>
                  </a:lnTo>
                  <a:lnTo>
                    <a:pt x="1691" y="8145"/>
                  </a:lnTo>
                  <a:lnTo>
                    <a:pt x="1691" y="8669"/>
                  </a:lnTo>
                  <a:cubicBezTo>
                    <a:pt x="1691" y="8800"/>
                    <a:pt x="1643" y="8943"/>
                    <a:pt x="1560" y="9062"/>
                  </a:cubicBezTo>
                  <a:cubicBezTo>
                    <a:pt x="1453" y="9216"/>
                    <a:pt x="1274" y="9335"/>
                    <a:pt x="1084" y="9383"/>
                  </a:cubicBezTo>
                  <a:cubicBezTo>
                    <a:pt x="953" y="9407"/>
                    <a:pt x="881" y="9407"/>
                    <a:pt x="881" y="9407"/>
                  </a:cubicBezTo>
                  <a:cubicBezTo>
                    <a:pt x="917" y="9413"/>
                    <a:pt x="953" y="9416"/>
                    <a:pt x="988" y="9416"/>
                  </a:cubicBezTo>
                  <a:cubicBezTo>
                    <a:pt x="1024" y="9416"/>
                    <a:pt x="1060" y="9413"/>
                    <a:pt x="1096" y="9407"/>
                  </a:cubicBezTo>
                  <a:cubicBezTo>
                    <a:pt x="1298" y="9371"/>
                    <a:pt x="1477" y="9252"/>
                    <a:pt x="1596" y="9085"/>
                  </a:cubicBezTo>
                  <a:cubicBezTo>
                    <a:pt x="1679" y="8966"/>
                    <a:pt x="1739" y="8823"/>
                    <a:pt x="1739" y="8669"/>
                  </a:cubicBezTo>
                  <a:lnTo>
                    <a:pt x="1739" y="8157"/>
                  </a:lnTo>
                  <a:lnTo>
                    <a:pt x="1739" y="6895"/>
                  </a:lnTo>
                  <a:lnTo>
                    <a:pt x="1739" y="3609"/>
                  </a:lnTo>
                  <a:lnTo>
                    <a:pt x="1739" y="1680"/>
                  </a:lnTo>
                  <a:lnTo>
                    <a:pt x="1739" y="918"/>
                  </a:lnTo>
                  <a:cubicBezTo>
                    <a:pt x="1750" y="822"/>
                    <a:pt x="1739" y="739"/>
                    <a:pt x="1715" y="644"/>
                  </a:cubicBezTo>
                  <a:cubicBezTo>
                    <a:pt x="1619" y="275"/>
                    <a:pt x="1286" y="13"/>
                    <a:pt x="8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1"/>
            <p:cNvSpPr/>
            <p:nvPr/>
          </p:nvSpPr>
          <p:spPr>
            <a:xfrm>
              <a:off x="5952825" y="1789325"/>
              <a:ext cx="43775" cy="235900"/>
            </a:xfrm>
            <a:custGeom>
              <a:rect b="b" l="l" r="r" t="t"/>
              <a:pathLst>
                <a:path extrusionOk="0" h="9436" w="1751">
                  <a:moveTo>
                    <a:pt x="866" y="1"/>
                  </a:moveTo>
                  <a:cubicBezTo>
                    <a:pt x="495" y="1"/>
                    <a:pt x="152" y="236"/>
                    <a:pt x="36" y="596"/>
                  </a:cubicBezTo>
                  <a:cubicBezTo>
                    <a:pt x="12" y="692"/>
                    <a:pt x="0" y="775"/>
                    <a:pt x="0" y="870"/>
                  </a:cubicBezTo>
                  <a:lnTo>
                    <a:pt x="0" y="1632"/>
                  </a:lnTo>
                  <a:lnTo>
                    <a:pt x="0" y="3561"/>
                  </a:lnTo>
                  <a:lnTo>
                    <a:pt x="0" y="6847"/>
                  </a:lnTo>
                  <a:lnTo>
                    <a:pt x="0" y="8109"/>
                  </a:lnTo>
                  <a:lnTo>
                    <a:pt x="0" y="8633"/>
                  </a:lnTo>
                  <a:cubicBezTo>
                    <a:pt x="12" y="8990"/>
                    <a:pt x="262" y="9312"/>
                    <a:pt x="607" y="9407"/>
                  </a:cubicBezTo>
                  <a:cubicBezTo>
                    <a:pt x="686" y="9424"/>
                    <a:pt x="764" y="9435"/>
                    <a:pt x="843" y="9435"/>
                  </a:cubicBezTo>
                  <a:cubicBezTo>
                    <a:pt x="871" y="9435"/>
                    <a:pt x="900" y="9434"/>
                    <a:pt x="929" y="9431"/>
                  </a:cubicBezTo>
                  <a:cubicBezTo>
                    <a:pt x="929" y="9431"/>
                    <a:pt x="857" y="9431"/>
                    <a:pt x="726" y="9383"/>
                  </a:cubicBezTo>
                  <a:cubicBezTo>
                    <a:pt x="524" y="9335"/>
                    <a:pt x="369" y="9204"/>
                    <a:pt x="262" y="9038"/>
                  </a:cubicBezTo>
                  <a:cubicBezTo>
                    <a:pt x="191" y="8907"/>
                    <a:pt x="155" y="8776"/>
                    <a:pt x="155" y="8633"/>
                  </a:cubicBezTo>
                  <a:lnTo>
                    <a:pt x="155" y="8109"/>
                  </a:lnTo>
                  <a:lnTo>
                    <a:pt x="155" y="6847"/>
                  </a:lnTo>
                  <a:lnTo>
                    <a:pt x="155" y="3573"/>
                  </a:lnTo>
                  <a:lnTo>
                    <a:pt x="155" y="1644"/>
                  </a:lnTo>
                  <a:lnTo>
                    <a:pt x="155" y="1120"/>
                  </a:lnTo>
                  <a:cubicBezTo>
                    <a:pt x="143" y="953"/>
                    <a:pt x="155" y="787"/>
                    <a:pt x="191" y="620"/>
                  </a:cubicBezTo>
                  <a:cubicBezTo>
                    <a:pt x="295" y="307"/>
                    <a:pt x="591" y="96"/>
                    <a:pt x="914" y="96"/>
                  </a:cubicBezTo>
                  <a:cubicBezTo>
                    <a:pt x="923" y="96"/>
                    <a:pt x="932" y="96"/>
                    <a:pt x="941" y="96"/>
                  </a:cubicBezTo>
                  <a:cubicBezTo>
                    <a:pt x="1286" y="96"/>
                    <a:pt x="1584" y="334"/>
                    <a:pt x="1667" y="668"/>
                  </a:cubicBezTo>
                  <a:cubicBezTo>
                    <a:pt x="1691" y="834"/>
                    <a:pt x="1703" y="1001"/>
                    <a:pt x="1691" y="1168"/>
                  </a:cubicBezTo>
                  <a:lnTo>
                    <a:pt x="1691" y="1680"/>
                  </a:lnTo>
                  <a:lnTo>
                    <a:pt x="1691" y="3609"/>
                  </a:lnTo>
                  <a:lnTo>
                    <a:pt x="1691" y="6883"/>
                  </a:lnTo>
                  <a:lnTo>
                    <a:pt x="1691" y="8145"/>
                  </a:lnTo>
                  <a:lnTo>
                    <a:pt x="1691" y="8669"/>
                  </a:lnTo>
                  <a:cubicBezTo>
                    <a:pt x="1679" y="8800"/>
                    <a:pt x="1643" y="8943"/>
                    <a:pt x="1560" y="9062"/>
                  </a:cubicBezTo>
                  <a:cubicBezTo>
                    <a:pt x="1441" y="9216"/>
                    <a:pt x="1274" y="9335"/>
                    <a:pt x="1084" y="9383"/>
                  </a:cubicBezTo>
                  <a:cubicBezTo>
                    <a:pt x="953" y="9407"/>
                    <a:pt x="881" y="9407"/>
                    <a:pt x="881" y="9407"/>
                  </a:cubicBezTo>
                  <a:cubicBezTo>
                    <a:pt x="911" y="9413"/>
                    <a:pt x="944" y="9416"/>
                    <a:pt x="978" y="9416"/>
                  </a:cubicBezTo>
                  <a:cubicBezTo>
                    <a:pt x="1012" y="9416"/>
                    <a:pt x="1048" y="9413"/>
                    <a:pt x="1084" y="9407"/>
                  </a:cubicBezTo>
                  <a:cubicBezTo>
                    <a:pt x="1286" y="9371"/>
                    <a:pt x="1465" y="9252"/>
                    <a:pt x="1584" y="9085"/>
                  </a:cubicBezTo>
                  <a:cubicBezTo>
                    <a:pt x="1679" y="8966"/>
                    <a:pt x="1727" y="8823"/>
                    <a:pt x="1738" y="8669"/>
                  </a:cubicBezTo>
                  <a:lnTo>
                    <a:pt x="1738" y="8157"/>
                  </a:lnTo>
                  <a:lnTo>
                    <a:pt x="1738" y="6895"/>
                  </a:lnTo>
                  <a:lnTo>
                    <a:pt x="1738" y="3609"/>
                  </a:lnTo>
                  <a:lnTo>
                    <a:pt x="1738" y="1680"/>
                  </a:lnTo>
                  <a:lnTo>
                    <a:pt x="1738" y="918"/>
                  </a:lnTo>
                  <a:cubicBezTo>
                    <a:pt x="1750" y="822"/>
                    <a:pt x="1738" y="739"/>
                    <a:pt x="1715" y="644"/>
                  </a:cubicBezTo>
                  <a:cubicBezTo>
                    <a:pt x="1619" y="275"/>
                    <a:pt x="1286" y="1"/>
                    <a:pt x="893" y="1"/>
                  </a:cubicBezTo>
                  <a:cubicBezTo>
                    <a:pt x="884" y="1"/>
                    <a:pt x="875" y="1"/>
                    <a:pt x="8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5725420" y="1638793"/>
              <a:ext cx="581967" cy="514450"/>
            </a:xfrm>
            <a:custGeom>
              <a:rect b="b" l="l" r="r" t="t"/>
              <a:pathLst>
                <a:path extrusionOk="0" h="20578" w="20694">
                  <a:moveTo>
                    <a:pt x="10389" y="36"/>
                  </a:moveTo>
                  <a:cubicBezTo>
                    <a:pt x="10371" y="36"/>
                    <a:pt x="10353" y="39"/>
                    <a:pt x="10335" y="45"/>
                  </a:cubicBezTo>
                  <a:lnTo>
                    <a:pt x="10442" y="45"/>
                  </a:lnTo>
                  <a:cubicBezTo>
                    <a:pt x="10424" y="39"/>
                    <a:pt x="10406" y="36"/>
                    <a:pt x="10389" y="36"/>
                  </a:cubicBezTo>
                  <a:close/>
                  <a:moveTo>
                    <a:pt x="10234" y="0"/>
                  </a:moveTo>
                  <a:cubicBezTo>
                    <a:pt x="10204" y="0"/>
                    <a:pt x="10174" y="3"/>
                    <a:pt x="10145" y="9"/>
                  </a:cubicBezTo>
                  <a:lnTo>
                    <a:pt x="9621" y="9"/>
                  </a:lnTo>
                  <a:cubicBezTo>
                    <a:pt x="9513" y="9"/>
                    <a:pt x="9383" y="9"/>
                    <a:pt x="9240" y="21"/>
                  </a:cubicBezTo>
                  <a:lnTo>
                    <a:pt x="8775" y="93"/>
                  </a:lnTo>
                  <a:lnTo>
                    <a:pt x="8240" y="164"/>
                  </a:lnTo>
                  <a:lnTo>
                    <a:pt x="7644" y="319"/>
                  </a:lnTo>
                  <a:cubicBezTo>
                    <a:pt x="6620" y="581"/>
                    <a:pt x="5644" y="998"/>
                    <a:pt x="4751" y="1581"/>
                  </a:cubicBezTo>
                  <a:cubicBezTo>
                    <a:pt x="2072" y="3284"/>
                    <a:pt x="346" y="6117"/>
                    <a:pt x="48" y="9272"/>
                  </a:cubicBezTo>
                  <a:cubicBezTo>
                    <a:pt x="12" y="9749"/>
                    <a:pt x="0" y="10213"/>
                    <a:pt x="24" y="10677"/>
                  </a:cubicBezTo>
                  <a:cubicBezTo>
                    <a:pt x="24" y="10915"/>
                    <a:pt x="24" y="11165"/>
                    <a:pt x="60" y="11404"/>
                  </a:cubicBezTo>
                  <a:cubicBezTo>
                    <a:pt x="108" y="11642"/>
                    <a:pt x="143" y="11880"/>
                    <a:pt x="179" y="12118"/>
                  </a:cubicBezTo>
                  <a:cubicBezTo>
                    <a:pt x="358" y="13118"/>
                    <a:pt x="679" y="14082"/>
                    <a:pt x="1143" y="14975"/>
                  </a:cubicBezTo>
                  <a:cubicBezTo>
                    <a:pt x="2132" y="16928"/>
                    <a:pt x="3727" y="18512"/>
                    <a:pt x="5692" y="19488"/>
                  </a:cubicBezTo>
                  <a:cubicBezTo>
                    <a:pt x="6716" y="20012"/>
                    <a:pt x="7823" y="20345"/>
                    <a:pt x="8966" y="20488"/>
                  </a:cubicBezTo>
                  <a:cubicBezTo>
                    <a:pt x="9252" y="20536"/>
                    <a:pt x="9549" y="20559"/>
                    <a:pt x="9835" y="20559"/>
                  </a:cubicBezTo>
                  <a:cubicBezTo>
                    <a:pt x="9984" y="20571"/>
                    <a:pt x="10133" y="20577"/>
                    <a:pt x="10281" y="20577"/>
                  </a:cubicBezTo>
                  <a:cubicBezTo>
                    <a:pt x="10430" y="20577"/>
                    <a:pt x="10579" y="20571"/>
                    <a:pt x="10728" y="20559"/>
                  </a:cubicBezTo>
                  <a:cubicBezTo>
                    <a:pt x="12593" y="20489"/>
                    <a:pt x="14411" y="19915"/>
                    <a:pt x="15974" y="18884"/>
                  </a:cubicBezTo>
                  <a:lnTo>
                    <a:pt x="15974" y="18884"/>
                  </a:lnTo>
                  <a:lnTo>
                    <a:pt x="19515" y="20321"/>
                  </a:lnTo>
                  <a:lnTo>
                    <a:pt x="19729" y="20417"/>
                  </a:lnTo>
                  <a:lnTo>
                    <a:pt x="19729" y="20417"/>
                  </a:lnTo>
                  <a:lnTo>
                    <a:pt x="19670" y="20190"/>
                  </a:lnTo>
                  <a:cubicBezTo>
                    <a:pt x="19305" y="18897"/>
                    <a:pt x="18952" y="17627"/>
                    <a:pt x="18622" y="16404"/>
                  </a:cubicBezTo>
                  <a:lnTo>
                    <a:pt x="18622" y="16404"/>
                  </a:lnTo>
                  <a:cubicBezTo>
                    <a:pt x="19579" y="15128"/>
                    <a:pt x="20221" y="13634"/>
                    <a:pt x="20503" y="12070"/>
                  </a:cubicBezTo>
                  <a:cubicBezTo>
                    <a:pt x="20646" y="11332"/>
                    <a:pt x="20693" y="10570"/>
                    <a:pt x="20646" y="9820"/>
                  </a:cubicBezTo>
                  <a:cubicBezTo>
                    <a:pt x="20634" y="9451"/>
                    <a:pt x="20610" y="9094"/>
                    <a:pt x="20539" y="8737"/>
                  </a:cubicBezTo>
                  <a:cubicBezTo>
                    <a:pt x="20515" y="8558"/>
                    <a:pt x="20491" y="8391"/>
                    <a:pt x="20467" y="8213"/>
                  </a:cubicBezTo>
                  <a:cubicBezTo>
                    <a:pt x="20432" y="8046"/>
                    <a:pt x="20372" y="7867"/>
                    <a:pt x="20336" y="7701"/>
                  </a:cubicBezTo>
                  <a:cubicBezTo>
                    <a:pt x="19741" y="5343"/>
                    <a:pt x="18324" y="3284"/>
                    <a:pt x="16336" y="1867"/>
                  </a:cubicBezTo>
                  <a:cubicBezTo>
                    <a:pt x="15598" y="1343"/>
                    <a:pt x="14800" y="926"/>
                    <a:pt x="13955" y="617"/>
                  </a:cubicBezTo>
                  <a:lnTo>
                    <a:pt x="13419" y="426"/>
                  </a:lnTo>
                  <a:lnTo>
                    <a:pt x="12907" y="295"/>
                  </a:lnTo>
                  <a:lnTo>
                    <a:pt x="12442" y="200"/>
                  </a:lnTo>
                  <a:cubicBezTo>
                    <a:pt x="12288" y="176"/>
                    <a:pt x="12145" y="152"/>
                    <a:pt x="12014" y="140"/>
                  </a:cubicBezTo>
                  <a:cubicBezTo>
                    <a:pt x="11740" y="105"/>
                    <a:pt x="11502" y="57"/>
                    <a:pt x="11288" y="45"/>
                  </a:cubicBezTo>
                  <a:lnTo>
                    <a:pt x="10442" y="45"/>
                  </a:lnTo>
                  <a:lnTo>
                    <a:pt x="10764" y="69"/>
                  </a:lnTo>
                  <a:lnTo>
                    <a:pt x="11288" y="105"/>
                  </a:lnTo>
                  <a:cubicBezTo>
                    <a:pt x="11490" y="116"/>
                    <a:pt x="11728" y="176"/>
                    <a:pt x="12002" y="212"/>
                  </a:cubicBezTo>
                  <a:cubicBezTo>
                    <a:pt x="15967" y="902"/>
                    <a:pt x="19158" y="3855"/>
                    <a:pt x="20158" y="7760"/>
                  </a:cubicBezTo>
                  <a:cubicBezTo>
                    <a:pt x="20193" y="7927"/>
                    <a:pt x="20241" y="8082"/>
                    <a:pt x="20277" y="8260"/>
                  </a:cubicBezTo>
                  <a:cubicBezTo>
                    <a:pt x="20312" y="8427"/>
                    <a:pt x="20324" y="8594"/>
                    <a:pt x="20348" y="8772"/>
                  </a:cubicBezTo>
                  <a:cubicBezTo>
                    <a:pt x="20408" y="9118"/>
                    <a:pt x="20443" y="9475"/>
                    <a:pt x="20443" y="9832"/>
                  </a:cubicBezTo>
                  <a:cubicBezTo>
                    <a:pt x="20491" y="10570"/>
                    <a:pt x="20443" y="11308"/>
                    <a:pt x="20301" y="12035"/>
                  </a:cubicBezTo>
                  <a:cubicBezTo>
                    <a:pt x="20015" y="13594"/>
                    <a:pt x="19372" y="15059"/>
                    <a:pt x="18419" y="16321"/>
                  </a:cubicBezTo>
                  <a:lnTo>
                    <a:pt x="18384" y="16368"/>
                  </a:lnTo>
                  <a:lnTo>
                    <a:pt x="18384" y="16416"/>
                  </a:lnTo>
                  <a:cubicBezTo>
                    <a:pt x="18687" y="17586"/>
                    <a:pt x="19023" y="18798"/>
                    <a:pt x="19360" y="20032"/>
                  </a:cubicBezTo>
                  <a:lnTo>
                    <a:pt x="19360" y="20032"/>
                  </a:lnTo>
                  <a:lnTo>
                    <a:pt x="15990" y="18666"/>
                  </a:lnTo>
                  <a:lnTo>
                    <a:pt x="15931" y="18654"/>
                  </a:lnTo>
                  <a:lnTo>
                    <a:pt x="15883" y="18678"/>
                  </a:lnTo>
                  <a:cubicBezTo>
                    <a:pt x="14347" y="19702"/>
                    <a:pt x="12561" y="20274"/>
                    <a:pt x="10716" y="20345"/>
                  </a:cubicBezTo>
                  <a:cubicBezTo>
                    <a:pt x="10593" y="20350"/>
                    <a:pt x="10471" y="20353"/>
                    <a:pt x="10351" y="20353"/>
                  </a:cubicBezTo>
                  <a:cubicBezTo>
                    <a:pt x="10182" y="20353"/>
                    <a:pt x="10014" y="20347"/>
                    <a:pt x="9847" y="20333"/>
                  </a:cubicBezTo>
                  <a:cubicBezTo>
                    <a:pt x="9561" y="20333"/>
                    <a:pt x="9275" y="20309"/>
                    <a:pt x="8990" y="20262"/>
                  </a:cubicBezTo>
                  <a:cubicBezTo>
                    <a:pt x="7870" y="20131"/>
                    <a:pt x="6787" y="19797"/>
                    <a:pt x="5775" y="19286"/>
                  </a:cubicBezTo>
                  <a:cubicBezTo>
                    <a:pt x="4811" y="18797"/>
                    <a:pt x="3918" y="18154"/>
                    <a:pt x="3144" y="17392"/>
                  </a:cubicBezTo>
                  <a:cubicBezTo>
                    <a:pt x="2417" y="16654"/>
                    <a:pt x="1798" y="15809"/>
                    <a:pt x="1310" y="14892"/>
                  </a:cubicBezTo>
                  <a:cubicBezTo>
                    <a:pt x="858" y="14011"/>
                    <a:pt x="536" y="13070"/>
                    <a:pt x="346" y="12094"/>
                  </a:cubicBezTo>
                  <a:cubicBezTo>
                    <a:pt x="310" y="11856"/>
                    <a:pt x="274" y="11618"/>
                    <a:pt x="239" y="11392"/>
                  </a:cubicBezTo>
                  <a:cubicBezTo>
                    <a:pt x="203" y="11154"/>
                    <a:pt x="203" y="10915"/>
                    <a:pt x="191" y="10677"/>
                  </a:cubicBezTo>
                  <a:cubicBezTo>
                    <a:pt x="12" y="7082"/>
                    <a:pt x="1774" y="3653"/>
                    <a:pt x="4799" y="1700"/>
                  </a:cubicBezTo>
                  <a:cubicBezTo>
                    <a:pt x="5668" y="1117"/>
                    <a:pt x="6632" y="688"/>
                    <a:pt x="7644" y="414"/>
                  </a:cubicBezTo>
                  <a:lnTo>
                    <a:pt x="8240" y="259"/>
                  </a:lnTo>
                  <a:lnTo>
                    <a:pt x="8775" y="164"/>
                  </a:lnTo>
                  <a:lnTo>
                    <a:pt x="9228" y="93"/>
                  </a:lnTo>
                  <a:cubicBezTo>
                    <a:pt x="9371" y="81"/>
                    <a:pt x="9490" y="69"/>
                    <a:pt x="9609" y="69"/>
                  </a:cubicBezTo>
                  <a:lnTo>
                    <a:pt x="10121" y="21"/>
                  </a:lnTo>
                  <a:cubicBezTo>
                    <a:pt x="10192" y="21"/>
                    <a:pt x="10252" y="21"/>
                    <a:pt x="10323" y="9"/>
                  </a:cubicBezTo>
                  <a:cubicBezTo>
                    <a:pt x="10293" y="3"/>
                    <a:pt x="10264" y="0"/>
                    <a:pt x="10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41"/>
          <p:cNvGrpSpPr/>
          <p:nvPr/>
        </p:nvGrpSpPr>
        <p:grpSpPr>
          <a:xfrm flipH="1">
            <a:off x="925544" y="394504"/>
            <a:ext cx="1227069" cy="1453801"/>
            <a:chOff x="6534600" y="490300"/>
            <a:chExt cx="502300" cy="656225"/>
          </a:xfrm>
        </p:grpSpPr>
        <p:sp>
          <p:nvSpPr>
            <p:cNvPr id="828" name="Google Shape;828;p41"/>
            <p:cNvSpPr/>
            <p:nvPr/>
          </p:nvSpPr>
          <p:spPr>
            <a:xfrm>
              <a:off x="6534600" y="557000"/>
              <a:ext cx="502300" cy="589525"/>
            </a:xfrm>
            <a:custGeom>
              <a:rect b="b" l="l" r="r" t="t"/>
              <a:pathLst>
                <a:path extrusionOk="0" h="23581" w="20092">
                  <a:moveTo>
                    <a:pt x="11004" y="1"/>
                  </a:moveTo>
                  <a:lnTo>
                    <a:pt x="10305" y="1794"/>
                  </a:lnTo>
                  <a:lnTo>
                    <a:pt x="10274" y="1794"/>
                  </a:lnTo>
                  <a:cubicBezTo>
                    <a:pt x="9852" y="1638"/>
                    <a:pt x="9419" y="1563"/>
                    <a:pt x="8993" y="1563"/>
                  </a:cubicBezTo>
                  <a:cubicBezTo>
                    <a:pt x="7518" y="1563"/>
                    <a:pt x="6129" y="2453"/>
                    <a:pt x="5563" y="3892"/>
                  </a:cubicBezTo>
                  <a:cubicBezTo>
                    <a:pt x="3982" y="7813"/>
                    <a:pt x="1490" y="14135"/>
                    <a:pt x="335" y="17022"/>
                  </a:cubicBezTo>
                  <a:cubicBezTo>
                    <a:pt x="0" y="17904"/>
                    <a:pt x="426" y="18846"/>
                    <a:pt x="1277" y="19211"/>
                  </a:cubicBezTo>
                  <a:lnTo>
                    <a:pt x="11976" y="23466"/>
                  </a:lnTo>
                  <a:cubicBezTo>
                    <a:pt x="12174" y="23544"/>
                    <a:pt x="12377" y="23581"/>
                    <a:pt x="12578" y="23581"/>
                  </a:cubicBezTo>
                  <a:cubicBezTo>
                    <a:pt x="13244" y="23581"/>
                    <a:pt x="13878" y="23178"/>
                    <a:pt x="14134" y="22524"/>
                  </a:cubicBezTo>
                  <a:lnTo>
                    <a:pt x="19332" y="9484"/>
                  </a:lnTo>
                  <a:cubicBezTo>
                    <a:pt x="20092" y="7569"/>
                    <a:pt x="19150" y="5411"/>
                    <a:pt x="17265" y="4651"/>
                  </a:cubicBezTo>
                  <a:lnTo>
                    <a:pt x="18025" y="2767"/>
                  </a:lnTo>
                  <a:lnTo>
                    <a:pt x="11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1"/>
            <p:cNvSpPr/>
            <p:nvPr/>
          </p:nvSpPr>
          <p:spPr>
            <a:xfrm>
              <a:off x="6799050" y="562325"/>
              <a:ext cx="183900" cy="98050"/>
            </a:xfrm>
            <a:custGeom>
              <a:rect b="b" l="l" r="r" t="t"/>
              <a:pathLst>
                <a:path extrusionOk="0" h="3922" w="7356">
                  <a:moveTo>
                    <a:pt x="334" y="1"/>
                  </a:moveTo>
                  <a:lnTo>
                    <a:pt x="0" y="882"/>
                  </a:lnTo>
                  <a:lnTo>
                    <a:pt x="6900" y="3922"/>
                  </a:lnTo>
                  <a:lnTo>
                    <a:pt x="7356" y="2797"/>
                  </a:lnTo>
                  <a:lnTo>
                    <a:pt x="3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1"/>
            <p:cNvSpPr/>
            <p:nvPr/>
          </p:nvSpPr>
          <p:spPr>
            <a:xfrm>
              <a:off x="6784600" y="490300"/>
              <a:ext cx="243200" cy="159250"/>
            </a:xfrm>
            <a:custGeom>
              <a:rect b="b" l="l" r="r" t="t"/>
              <a:pathLst>
                <a:path extrusionOk="0" h="6370" w="9728">
                  <a:moveTo>
                    <a:pt x="1893" y="1"/>
                  </a:moveTo>
                  <a:cubicBezTo>
                    <a:pt x="1443" y="1"/>
                    <a:pt x="1014" y="283"/>
                    <a:pt x="852" y="724"/>
                  </a:cubicBezTo>
                  <a:lnTo>
                    <a:pt x="153" y="2456"/>
                  </a:lnTo>
                  <a:cubicBezTo>
                    <a:pt x="1" y="2821"/>
                    <a:pt x="183" y="3246"/>
                    <a:pt x="548" y="3398"/>
                  </a:cubicBezTo>
                  <a:lnTo>
                    <a:pt x="7843" y="6316"/>
                  </a:lnTo>
                  <a:cubicBezTo>
                    <a:pt x="7929" y="6353"/>
                    <a:pt x="8019" y="6370"/>
                    <a:pt x="8108" y="6370"/>
                  </a:cubicBezTo>
                  <a:cubicBezTo>
                    <a:pt x="8394" y="6370"/>
                    <a:pt x="8669" y="6192"/>
                    <a:pt x="8785" y="5891"/>
                  </a:cubicBezTo>
                  <a:lnTo>
                    <a:pt x="9484" y="4158"/>
                  </a:lnTo>
                  <a:cubicBezTo>
                    <a:pt x="9727" y="3581"/>
                    <a:pt x="9423" y="2912"/>
                    <a:pt x="8846" y="2669"/>
                  </a:cubicBezTo>
                  <a:lnTo>
                    <a:pt x="2311" y="85"/>
                  </a:lnTo>
                  <a:cubicBezTo>
                    <a:pt x="2174" y="28"/>
                    <a:pt x="2033" y="1"/>
                    <a:pt x="1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1"/>
            <p:cNvSpPr/>
            <p:nvPr/>
          </p:nvSpPr>
          <p:spPr>
            <a:xfrm>
              <a:off x="6809675" y="493175"/>
              <a:ext cx="34225" cy="86650"/>
            </a:xfrm>
            <a:custGeom>
              <a:rect b="b" l="l" r="r" t="t"/>
              <a:pathLst>
                <a:path extrusionOk="0" h="3466" w="1369">
                  <a:moveTo>
                    <a:pt x="1368" y="1"/>
                  </a:moveTo>
                  <a:cubicBezTo>
                    <a:pt x="1034" y="548"/>
                    <a:pt x="791" y="1095"/>
                    <a:pt x="578" y="1703"/>
                  </a:cubicBezTo>
                  <a:cubicBezTo>
                    <a:pt x="335" y="2250"/>
                    <a:pt x="122" y="2858"/>
                    <a:pt x="1" y="3466"/>
                  </a:cubicBezTo>
                  <a:cubicBezTo>
                    <a:pt x="305" y="291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1"/>
            <p:cNvSpPr/>
            <p:nvPr/>
          </p:nvSpPr>
          <p:spPr>
            <a:xfrm>
              <a:off x="6832475" y="502300"/>
              <a:ext cx="34225" cy="86650"/>
            </a:xfrm>
            <a:custGeom>
              <a:rect b="b" l="l" r="r" t="t"/>
              <a:pathLst>
                <a:path extrusionOk="0" h="3466" w="1369">
                  <a:moveTo>
                    <a:pt x="1368" y="0"/>
                  </a:moveTo>
                  <a:lnTo>
                    <a:pt x="1368" y="0"/>
                  </a:lnTo>
                  <a:cubicBezTo>
                    <a:pt x="1064" y="548"/>
                    <a:pt x="791" y="1095"/>
                    <a:pt x="608" y="1703"/>
                  </a:cubicBezTo>
                  <a:cubicBezTo>
                    <a:pt x="335" y="2280"/>
                    <a:pt x="122" y="2858"/>
                    <a:pt x="1" y="3466"/>
                  </a:cubicBezTo>
                  <a:cubicBezTo>
                    <a:pt x="304" y="2918"/>
                    <a:pt x="578" y="2371"/>
                    <a:pt x="791" y="1763"/>
                  </a:cubicBezTo>
                  <a:cubicBezTo>
                    <a:pt x="1034" y="121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1"/>
            <p:cNvSpPr/>
            <p:nvPr/>
          </p:nvSpPr>
          <p:spPr>
            <a:xfrm>
              <a:off x="6855275" y="511425"/>
              <a:ext cx="34975" cy="86650"/>
            </a:xfrm>
            <a:custGeom>
              <a:rect b="b" l="l" r="r" t="t"/>
              <a:pathLst>
                <a:path extrusionOk="0" h="3466" w="1399">
                  <a:moveTo>
                    <a:pt x="1399" y="0"/>
                  </a:moveTo>
                  <a:lnTo>
                    <a:pt x="1399" y="0"/>
                  </a:lnTo>
                  <a:cubicBezTo>
                    <a:pt x="1064" y="547"/>
                    <a:pt x="791" y="1125"/>
                    <a:pt x="608" y="1702"/>
                  </a:cubicBezTo>
                  <a:cubicBezTo>
                    <a:pt x="335" y="2280"/>
                    <a:pt x="152" y="2857"/>
                    <a:pt x="0" y="3465"/>
                  </a:cubicBezTo>
                  <a:cubicBezTo>
                    <a:pt x="335" y="2918"/>
                    <a:pt x="578" y="2371"/>
                    <a:pt x="791" y="1763"/>
                  </a:cubicBezTo>
                  <a:cubicBezTo>
                    <a:pt x="1064" y="1216"/>
                    <a:pt x="1247" y="608"/>
                    <a:pt x="139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1"/>
            <p:cNvSpPr/>
            <p:nvPr/>
          </p:nvSpPr>
          <p:spPr>
            <a:xfrm>
              <a:off x="6878825" y="520525"/>
              <a:ext cx="34225" cy="86675"/>
            </a:xfrm>
            <a:custGeom>
              <a:rect b="b" l="l" r="r" t="t"/>
              <a:pathLst>
                <a:path extrusionOk="0" h="3467" w="1369">
                  <a:moveTo>
                    <a:pt x="1368" y="1"/>
                  </a:moveTo>
                  <a:cubicBezTo>
                    <a:pt x="1034" y="548"/>
                    <a:pt x="791" y="1126"/>
                    <a:pt x="578" y="1703"/>
                  </a:cubicBezTo>
                  <a:cubicBezTo>
                    <a:pt x="335" y="2281"/>
                    <a:pt x="122" y="2858"/>
                    <a:pt x="1" y="3466"/>
                  </a:cubicBezTo>
                  <a:cubicBezTo>
                    <a:pt x="305" y="294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1"/>
            <p:cNvSpPr/>
            <p:nvPr/>
          </p:nvSpPr>
          <p:spPr>
            <a:xfrm>
              <a:off x="6901625" y="530425"/>
              <a:ext cx="34225" cy="85875"/>
            </a:xfrm>
            <a:custGeom>
              <a:rect b="b" l="l" r="r" t="t"/>
              <a:pathLst>
                <a:path extrusionOk="0" h="3435" w="1369">
                  <a:moveTo>
                    <a:pt x="1368" y="0"/>
                  </a:moveTo>
                  <a:cubicBezTo>
                    <a:pt x="1034" y="517"/>
                    <a:pt x="791" y="1094"/>
                    <a:pt x="608" y="1672"/>
                  </a:cubicBezTo>
                  <a:cubicBezTo>
                    <a:pt x="335" y="2249"/>
                    <a:pt x="122" y="2827"/>
                    <a:pt x="1" y="3435"/>
                  </a:cubicBezTo>
                  <a:cubicBezTo>
                    <a:pt x="304" y="2918"/>
                    <a:pt x="578" y="2341"/>
                    <a:pt x="760" y="1763"/>
                  </a:cubicBezTo>
                  <a:cubicBezTo>
                    <a:pt x="1034" y="1186"/>
                    <a:pt x="1216"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1"/>
            <p:cNvSpPr/>
            <p:nvPr/>
          </p:nvSpPr>
          <p:spPr>
            <a:xfrm>
              <a:off x="6925175" y="539525"/>
              <a:ext cx="34225" cy="85900"/>
            </a:xfrm>
            <a:custGeom>
              <a:rect b="b" l="l" r="r" t="t"/>
              <a:pathLst>
                <a:path extrusionOk="0" h="3436" w="1369">
                  <a:moveTo>
                    <a:pt x="1369" y="1"/>
                  </a:moveTo>
                  <a:lnTo>
                    <a:pt x="1369" y="1"/>
                  </a:lnTo>
                  <a:cubicBezTo>
                    <a:pt x="1034" y="518"/>
                    <a:pt x="791" y="1095"/>
                    <a:pt x="578" y="1673"/>
                  </a:cubicBezTo>
                  <a:cubicBezTo>
                    <a:pt x="335" y="2250"/>
                    <a:pt x="122" y="2828"/>
                    <a:pt x="1" y="3436"/>
                  </a:cubicBezTo>
                  <a:cubicBezTo>
                    <a:pt x="305" y="2919"/>
                    <a:pt x="578" y="2341"/>
                    <a:pt x="761" y="1764"/>
                  </a:cubicBezTo>
                  <a:cubicBezTo>
                    <a:pt x="1034" y="1186"/>
                    <a:pt x="1217" y="609"/>
                    <a:pt x="13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1"/>
            <p:cNvSpPr/>
            <p:nvPr/>
          </p:nvSpPr>
          <p:spPr>
            <a:xfrm>
              <a:off x="6947975" y="548650"/>
              <a:ext cx="34225" cy="86650"/>
            </a:xfrm>
            <a:custGeom>
              <a:rect b="b" l="l" r="r" t="t"/>
              <a:pathLst>
                <a:path extrusionOk="0" h="3466" w="1369">
                  <a:moveTo>
                    <a:pt x="1368" y="1"/>
                  </a:moveTo>
                  <a:lnTo>
                    <a:pt x="1368" y="1"/>
                  </a:lnTo>
                  <a:cubicBezTo>
                    <a:pt x="1065" y="517"/>
                    <a:pt x="791" y="1095"/>
                    <a:pt x="578" y="1672"/>
                  </a:cubicBezTo>
                  <a:cubicBezTo>
                    <a:pt x="335" y="2250"/>
                    <a:pt x="122" y="2827"/>
                    <a:pt x="1" y="3466"/>
                  </a:cubicBezTo>
                  <a:cubicBezTo>
                    <a:pt x="305" y="2919"/>
                    <a:pt x="578" y="2341"/>
                    <a:pt x="761" y="1764"/>
                  </a:cubicBezTo>
                  <a:cubicBezTo>
                    <a:pt x="1034" y="1186"/>
                    <a:pt x="1217"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1"/>
            <p:cNvSpPr/>
            <p:nvPr/>
          </p:nvSpPr>
          <p:spPr>
            <a:xfrm>
              <a:off x="6970775" y="557775"/>
              <a:ext cx="34225" cy="85900"/>
            </a:xfrm>
            <a:custGeom>
              <a:rect b="b" l="l" r="r" t="t"/>
              <a:pathLst>
                <a:path extrusionOk="0" h="3436" w="1369">
                  <a:moveTo>
                    <a:pt x="1368" y="0"/>
                  </a:moveTo>
                  <a:cubicBezTo>
                    <a:pt x="1064" y="517"/>
                    <a:pt x="791" y="1095"/>
                    <a:pt x="608" y="1703"/>
                  </a:cubicBezTo>
                  <a:cubicBezTo>
                    <a:pt x="335" y="2250"/>
                    <a:pt x="153" y="2858"/>
                    <a:pt x="1" y="3435"/>
                  </a:cubicBezTo>
                  <a:cubicBezTo>
                    <a:pt x="335" y="2918"/>
                    <a:pt x="578" y="2341"/>
                    <a:pt x="791" y="1763"/>
                  </a:cubicBezTo>
                  <a:cubicBezTo>
                    <a:pt x="1034" y="118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1"/>
            <p:cNvSpPr/>
            <p:nvPr/>
          </p:nvSpPr>
          <p:spPr>
            <a:xfrm>
              <a:off x="6639475" y="725400"/>
              <a:ext cx="312325" cy="257475"/>
            </a:xfrm>
            <a:custGeom>
              <a:rect b="b" l="l" r="r" t="t"/>
              <a:pathLst>
                <a:path extrusionOk="0" h="10299" w="12493">
                  <a:moveTo>
                    <a:pt x="2868" y="1"/>
                  </a:moveTo>
                  <a:cubicBezTo>
                    <a:pt x="2649" y="1"/>
                    <a:pt x="2433" y="139"/>
                    <a:pt x="2340" y="347"/>
                  </a:cubicBezTo>
                  <a:lnTo>
                    <a:pt x="122" y="5940"/>
                  </a:lnTo>
                  <a:cubicBezTo>
                    <a:pt x="0" y="6244"/>
                    <a:pt x="152" y="6548"/>
                    <a:pt x="426" y="6669"/>
                  </a:cubicBezTo>
                  <a:lnTo>
                    <a:pt x="9423" y="10256"/>
                  </a:lnTo>
                  <a:cubicBezTo>
                    <a:pt x="9488" y="10285"/>
                    <a:pt x="9556" y="10298"/>
                    <a:pt x="9625" y="10298"/>
                  </a:cubicBezTo>
                  <a:cubicBezTo>
                    <a:pt x="9843" y="10298"/>
                    <a:pt x="10060" y="10161"/>
                    <a:pt x="10152" y="9952"/>
                  </a:cubicBezTo>
                  <a:lnTo>
                    <a:pt x="12371" y="4359"/>
                  </a:lnTo>
                  <a:cubicBezTo>
                    <a:pt x="12493" y="4055"/>
                    <a:pt x="12341" y="3721"/>
                    <a:pt x="12067" y="3630"/>
                  </a:cubicBezTo>
                  <a:lnTo>
                    <a:pt x="3070" y="43"/>
                  </a:lnTo>
                  <a:cubicBezTo>
                    <a:pt x="3005" y="14"/>
                    <a:pt x="2936" y="1"/>
                    <a:pt x="28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p:cNvSpPr/>
            <p:nvPr/>
          </p:nvSpPr>
          <p:spPr>
            <a:xfrm>
              <a:off x="6653900" y="735575"/>
              <a:ext cx="281950" cy="233325"/>
            </a:xfrm>
            <a:custGeom>
              <a:rect b="b" l="l" r="r" t="t"/>
              <a:pathLst>
                <a:path extrusionOk="0" h="9333" w="11278">
                  <a:moveTo>
                    <a:pt x="2512" y="86"/>
                  </a:moveTo>
                  <a:lnTo>
                    <a:pt x="2512" y="86"/>
                  </a:lnTo>
                  <a:cubicBezTo>
                    <a:pt x="2512" y="86"/>
                    <a:pt x="2505" y="88"/>
                    <a:pt x="2493" y="92"/>
                  </a:cubicBezTo>
                  <a:lnTo>
                    <a:pt x="2493" y="92"/>
                  </a:lnTo>
                  <a:lnTo>
                    <a:pt x="2493" y="92"/>
                  </a:lnTo>
                  <a:cubicBezTo>
                    <a:pt x="2506" y="88"/>
                    <a:pt x="2512" y="86"/>
                    <a:pt x="2512" y="86"/>
                  </a:cubicBezTo>
                  <a:close/>
                  <a:moveTo>
                    <a:pt x="2432" y="1"/>
                  </a:moveTo>
                  <a:lnTo>
                    <a:pt x="2311" y="31"/>
                  </a:lnTo>
                  <a:lnTo>
                    <a:pt x="2311" y="62"/>
                  </a:lnTo>
                  <a:lnTo>
                    <a:pt x="2280" y="122"/>
                  </a:lnTo>
                  <a:lnTo>
                    <a:pt x="2250" y="214"/>
                  </a:lnTo>
                  <a:lnTo>
                    <a:pt x="2159" y="396"/>
                  </a:lnTo>
                  <a:lnTo>
                    <a:pt x="2007" y="791"/>
                  </a:lnTo>
                  <a:cubicBezTo>
                    <a:pt x="1915" y="1034"/>
                    <a:pt x="1824" y="1278"/>
                    <a:pt x="1703" y="1551"/>
                  </a:cubicBezTo>
                  <a:cubicBezTo>
                    <a:pt x="1520" y="2037"/>
                    <a:pt x="1308" y="2524"/>
                    <a:pt x="1125" y="3010"/>
                  </a:cubicBezTo>
                  <a:cubicBezTo>
                    <a:pt x="730" y="3983"/>
                    <a:pt x="365" y="4895"/>
                    <a:pt x="31" y="5776"/>
                  </a:cubicBezTo>
                  <a:lnTo>
                    <a:pt x="1" y="5867"/>
                  </a:lnTo>
                  <a:lnTo>
                    <a:pt x="92" y="5898"/>
                  </a:lnTo>
                  <a:lnTo>
                    <a:pt x="6475" y="8390"/>
                  </a:lnTo>
                  <a:lnTo>
                    <a:pt x="8268" y="9089"/>
                  </a:lnTo>
                  <a:lnTo>
                    <a:pt x="8755" y="9272"/>
                  </a:lnTo>
                  <a:lnTo>
                    <a:pt x="8881" y="9322"/>
                  </a:lnTo>
                  <a:lnTo>
                    <a:pt x="8881" y="9322"/>
                  </a:lnTo>
                  <a:cubicBezTo>
                    <a:pt x="8879" y="9325"/>
                    <a:pt x="8878" y="9329"/>
                    <a:pt x="8876" y="9332"/>
                  </a:cubicBezTo>
                  <a:cubicBezTo>
                    <a:pt x="8876" y="9332"/>
                    <a:pt x="8879" y="9330"/>
                    <a:pt x="8884" y="9323"/>
                  </a:cubicBezTo>
                  <a:lnTo>
                    <a:pt x="8884" y="9323"/>
                  </a:lnTo>
                  <a:lnTo>
                    <a:pt x="8906" y="9332"/>
                  </a:lnTo>
                  <a:cubicBezTo>
                    <a:pt x="8899" y="9329"/>
                    <a:pt x="8892" y="9325"/>
                    <a:pt x="8885" y="9322"/>
                  </a:cubicBezTo>
                  <a:lnTo>
                    <a:pt x="8885" y="9322"/>
                  </a:lnTo>
                  <a:cubicBezTo>
                    <a:pt x="8896" y="9306"/>
                    <a:pt x="8916" y="9272"/>
                    <a:pt x="8937" y="9211"/>
                  </a:cubicBezTo>
                  <a:lnTo>
                    <a:pt x="8937" y="9211"/>
                  </a:lnTo>
                  <a:cubicBezTo>
                    <a:pt x="8909" y="9239"/>
                    <a:pt x="8907" y="9267"/>
                    <a:pt x="8882" y="9320"/>
                  </a:cubicBezTo>
                  <a:lnTo>
                    <a:pt x="8882" y="9320"/>
                  </a:lnTo>
                  <a:cubicBezTo>
                    <a:pt x="8829" y="9294"/>
                    <a:pt x="8777" y="9267"/>
                    <a:pt x="8724" y="9241"/>
                  </a:cubicBezTo>
                  <a:lnTo>
                    <a:pt x="8238" y="9028"/>
                  </a:lnTo>
                  <a:lnTo>
                    <a:pt x="6444" y="8269"/>
                  </a:lnTo>
                  <a:lnTo>
                    <a:pt x="221" y="5743"/>
                  </a:lnTo>
                  <a:lnTo>
                    <a:pt x="221" y="5743"/>
                  </a:lnTo>
                  <a:lnTo>
                    <a:pt x="1308" y="3071"/>
                  </a:lnTo>
                  <a:cubicBezTo>
                    <a:pt x="1520" y="2585"/>
                    <a:pt x="1703" y="2098"/>
                    <a:pt x="1885" y="1612"/>
                  </a:cubicBezTo>
                  <a:cubicBezTo>
                    <a:pt x="2007" y="1338"/>
                    <a:pt x="2098" y="1095"/>
                    <a:pt x="2189" y="852"/>
                  </a:cubicBezTo>
                  <a:lnTo>
                    <a:pt x="2341" y="457"/>
                  </a:lnTo>
                  <a:lnTo>
                    <a:pt x="2432" y="274"/>
                  </a:lnTo>
                  <a:lnTo>
                    <a:pt x="2457" y="199"/>
                  </a:lnTo>
                  <a:lnTo>
                    <a:pt x="2457" y="199"/>
                  </a:lnTo>
                  <a:lnTo>
                    <a:pt x="11062" y="3611"/>
                  </a:lnTo>
                  <a:lnTo>
                    <a:pt x="11062" y="3611"/>
                  </a:lnTo>
                  <a:cubicBezTo>
                    <a:pt x="10407" y="5307"/>
                    <a:pt x="9843" y="6735"/>
                    <a:pt x="9484" y="7721"/>
                  </a:cubicBezTo>
                  <a:lnTo>
                    <a:pt x="9028" y="8907"/>
                  </a:lnTo>
                  <a:lnTo>
                    <a:pt x="8937" y="9211"/>
                  </a:lnTo>
                  <a:lnTo>
                    <a:pt x="9058" y="8937"/>
                  </a:lnTo>
                  <a:lnTo>
                    <a:pt x="9545" y="7782"/>
                  </a:lnTo>
                  <a:cubicBezTo>
                    <a:pt x="9970" y="6779"/>
                    <a:pt x="10548" y="5320"/>
                    <a:pt x="11247" y="3588"/>
                  </a:cubicBezTo>
                  <a:lnTo>
                    <a:pt x="11277" y="3527"/>
                  </a:lnTo>
                  <a:lnTo>
                    <a:pt x="11217" y="3496"/>
                  </a:lnTo>
                  <a:lnTo>
                    <a:pt x="243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1"/>
            <p:cNvSpPr/>
            <p:nvPr/>
          </p:nvSpPr>
          <p:spPr>
            <a:xfrm>
              <a:off x="6730650" y="797900"/>
              <a:ext cx="150475" cy="60050"/>
            </a:xfrm>
            <a:custGeom>
              <a:rect b="b" l="l" r="r" t="t"/>
              <a:pathLst>
                <a:path extrusionOk="0" h="2402" w="6019">
                  <a:moveTo>
                    <a:pt x="1" y="0"/>
                  </a:moveTo>
                  <a:cubicBezTo>
                    <a:pt x="973" y="487"/>
                    <a:pt x="1946" y="912"/>
                    <a:pt x="2979" y="1277"/>
                  </a:cubicBezTo>
                  <a:cubicBezTo>
                    <a:pt x="3952" y="1703"/>
                    <a:pt x="4955" y="2067"/>
                    <a:pt x="6019" y="2402"/>
                  </a:cubicBezTo>
                  <a:cubicBezTo>
                    <a:pt x="5046" y="1885"/>
                    <a:pt x="4074" y="1459"/>
                    <a:pt x="3040" y="1095"/>
                  </a:cubicBezTo>
                  <a:cubicBezTo>
                    <a:pt x="2067" y="669"/>
                    <a:pt x="1034" y="304"/>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1"/>
            <p:cNvSpPr/>
            <p:nvPr/>
          </p:nvSpPr>
          <p:spPr>
            <a:xfrm>
              <a:off x="6720775" y="823725"/>
              <a:ext cx="149725" cy="59300"/>
            </a:xfrm>
            <a:custGeom>
              <a:rect b="b" l="l" r="r" t="t"/>
              <a:pathLst>
                <a:path extrusionOk="0" h="2372" w="5989">
                  <a:moveTo>
                    <a:pt x="0" y="1"/>
                  </a:moveTo>
                  <a:lnTo>
                    <a:pt x="0" y="1"/>
                  </a:lnTo>
                  <a:cubicBezTo>
                    <a:pt x="973" y="487"/>
                    <a:pt x="1946" y="913"/>
                    <a:pt x="2949" y="1277"/>
                  </a:cubicBezTo>
                  <a:cubicBezTo>
                    <a:pt x="3952" y="1703"/>
                    <a:pt x="4955" y="2068"/>
                    <a:pt x="5988" y="2372"/>
                  </a:cubicBezTo>
                  <a:cubicBezTo>
                    <a:pt x="5046" y="1885"/>
                    <a:pt x="4043" y="1460"/>
                    <a:pt x="3040" y="1095"/>
                  </a:cubicBezTo>
                  <a:cubicBezTo>
                    <a:pt x="2067" y="670"/>
                    <a:pt x="1034" y="305"/>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1"/>
            <p:cNvSpPr/>
            <p:nvPr/>
          </p:nvSpPr>
          <p:spPr>
            <a:xfrm>
              <a:off x="6710900" y="848050"/>
              <a:ext cx="150475" cy="59300"/>
            </a:xfrm>
            <a:custGeom>
              <a:rect b="b" l="l" r="r" t="t"/>
              <a:pathLst>
                <a:path extrusionOk="0" h="2372" w="6019">
                  <a:moveTo>
                    <a:pt x="0" y="0"/>
                  </a:moveTo>
                  <a:lnTo>
                    <a:pt x="0" y="0"/>
                  </a:lnTo>
                  <a:cubicBezTo>
                    <a:pt x="973" y="487"/>
                    <a:pt x="1946" y="912"/>
                    <a:pt x="2979" y="1277"/>
                  </a:cubicBezTo>
                  <a:cubicBezTo>
                    <a:pt x="3952" y="1703"/>
                    <a:pt x="4955" y="2067"/>
                    <a:pt x="6019" y="2371"/>
                  </a:cubicBezTo>
                  <a:cubicBezTo>
                    <a:pt x="5046" y="1885"/>
                    <a:pt x="4073" y="1459"/>
                    <a:pt x="3040" y="1095"/>
                  </a:cubicBezTo>
                  <a:cubicBezTo>
                    <a:pt x="2067" y="669"/>
                    <a:pt x="1034" y="30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1"/>
            <p:cNvSpPr/>
            <p:nvPr/>
          </p:nvSpPr>
          <p:spPr>
            <a:xfrm>
              <a:off x="6793725" y="603375"/>
              <a:ext cx="162650" cy="65375"/>
            </a:xfrm>
            <a:custGeom>
              <a:rect b="b" l="l" r="r" t="t"/>
              <a:pathLst>
                <a:path extrusionOk="0" h="2615" w="6506">
                  <a:moveTo>
                    <a:pt x="0" y="0"/>
                  </a:moveTo>
                  <a:lnTo>
                    <a:pt x="0" y="0"/>
                  </a:lnTo>
                  <a:cubicBezTo>
                    <a:pt x="1034" y="517"/>
                    <a:pt x="2128" y="1003"/>
                    <a:pt x="3222" y="1398"/>
                  </a:cubicBezTo>
                  <a:cubicBezTo>
                    <a:pt x="4286" y="1854"/>
                    <a:pt x="5380" y="2249"/>
                    <a:pt x="6505" y="2614"/>
                  </a:cubicBezTo>
                  <a:cubicBezTo>
                    <a:pt x="5472" y="2067"/>
                    <a:pt x="4377" y="1611"/>
                    <a:pt x="3283" y="1216"/>
                  </a:cubicBezTo>
                  <a:cubicBezTo>
                    <a:pt x="2219" y="760"/>
                    <a:pt x="1125" y="33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1"/>
            <p:cNvSpPr/>
            <p:nvPr/>
          </p:nvSpPr>
          <p:spPr>
            <a:xfrm>
              <a:off x="6565000" y="618000"/>
              <a:ext cx="199100" cy="351650"/>
            </a:xfrm>
            <a:custGeom>
              <a:rect b="b" l="l" r="r" t="t"/>
              <a:pathLst>
                <a:path extrusionOk="0" h="14066" w="7964">
                  <a:moveTo>
                    <a:pt x="7538" y="0"/>
                  </a:moveTo>
                  <a:cubicBezTo>
                    <a:pt x="7455" y="0"/>
                    <a:pt x="7371" y="8"/>
                    <a:pt x="7295" y="23"/>
                  </a:cubicBezTo>
                  <a:cubicBezTo>
                    <a:pt x="6687" y="114"/>
                    <a:pt x="6110" y="418"/>
                    <a:pt x="5684" y="844"/>
                  </a:cubicBezTo>
                  <a:cubicBezTo>
                    <a:pt x="5046" y="1512"/>
                    <a:pt x="4590" y="2303"/>
                    <a:pt x="4286" y="3154"/>
                  </a:cubicBezTo>
                  <a:cubicBezTo>
                    <a:pt x="3921" y="4096"/>
                    <a:pt x="3496" y="5129"/>
                    <a:pt x="3070" y="6193"/>
                  </a:cubicBezTo>
                  <a:cubicBezTo>
                    <a:pt x="2189" y="8351"/>
                    <a:pt x="1398" y="10327"/>
                    <a:pt x="851" y="11756"/>
                  </a:cubicBezTo>
                  <a:cubicBezTo>
                    <a:pt x="578" y="12455"/>
                    <a:pt x="365" y="13002"/>
                    <a:pt x="213" y="13427"/>
                  </a:cubicBezTo>
                  <a:cubicBezTo>
                    <a:pt x="122" y="13640"/>
                    <a:pt x="61" y="13853"/>
                    <a:pt x="0" y="14066"/>
                  </a:cubicBezTo>
                  <a:cubicBezTo>
                    <a:pt x="122" y="13883"/>
                    <a:pt x="213" y="13671"/>
                    <a:pt x="304" y="13458"/>
                  </a:cubicBezTo>
                  <a:lnTo>
                    <a:pt x="1003" y="11816"/>
                  </a:lnTo>
                  <a:cubicBezTo>
                    <a:pt x="1581" y="10388"/>
                    <a:pt x="2371" y="8443"/>
                    <a:pt x="3253" y="6284"/>
                  </a:cubicBezTo>
                  <a:cubicBezTo>
                    <a:pt x="3678" y="5221"/>
                    <a:pt x="4073" y="4187"/>
                    <a:pt x="4468" y="3245"/>
                  </a:cubicBezTo>
                  <a:cubicBezTo>
                    <a:pt x="4742" y="2394"/>
                    <a:pt x="5198" y="1604"/>
                    <a:pt x="5775" y="965"/>
                  </a:cubicBezTo>
                  <a:cubicBezTo>
                    <a:pt x="6201" y="540"/>
                    <a:pt x="6718" y="236"/>
                    <a:pt x="7295" y="114"/>
                  </a:cubicBezTo>
                  <a:cubicBezTo>
                    <a:pt x="7446" y="93"/>
                    <a:pt x="7611" y="71"/>
                    <a:pt x="7771" y="71"/>
                  </a:cubicBezTo>
                  <a:cubicBezTo>
                    <a:pt x="7837" y="71"/>
                    <a:pt x="7902" y="75"/>
                    <a:pt x="7964" y="84"/>
                  </a:cubicBezTo>
                  <a:cubicBezTo>
                    <a:pt x="7903" y="53"/>
                    <a:pt x="7842" y="23"/>
                    <a:pt x="7782" y="23"/>
                  </a:cubicBezTo>
                  <a:cubicBezTo>
                    <a:pt x="7706" y="8"/>
                    <a:pt x="7622" y="0"/>
                    <a:pt x="75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1"/>
            <p:cNvSpPr/>
            <p:nvPr/>
          </p:nvSpPr>
          <p:spPr>
            <a:xfrm>
              <a:off x="6554350" y="1017200"/>
              <a:ext cx="310825" cy="124200"/>
            </a:xfrm>
            <a:custGeom>
              <a:rect b="b" l="l" r="r" t="t"/>
              <a:pathLst>
                <a:path extrusionOk="0" h="4968" w="12433">
                  <a:moveTo>
                    <a:pt x="388" y="0"/>
                  </a:moveTo>
                  <a:cubicBezTo>
                    <a:pt x="259" y="0"/>
                    <a:pt x="130" y="22"/>
                    <a:pt x="1" y="43"/>
                  </a:cubicBezTo>
                  <a:cubicBezTo>
                    <a:pt x="183" y="73"/>
                    <a:pt x="365" y="73"/>
                    <a:pt x="548" y="73"/>
                  </a:cubicBezTo>
                  <a:cubicBezTo>
                    <a:pt x="700" y="73"/>
                    <a:pt x="913" y="104"/>
                    <a:pt x="1186" y="104"/>
                  </a:cubicBezTo>
                  <a:cubicBezTo>
                    <a:pt x="1429" y="134"/>
                    <a:pt x="1703" y="134"/>
                    <a:pt x="2007" y="195"/>
                  </a:cubicBezTo>
                  <a:cubicBezTo>
                    <a:pt x="2736" y="286"/>
                    <a:pt x="3435" y="408"/>
                    <a:pt x="4135" y="560"/>
                  </a:cubicBezTo>
                  <a:cubicBezTo>
                    <a:pt x="5016" y="773"/>
                    <a:pt x="5837" y="1046"/>
                    <a:pt x="6688" y="1380"/>
                  </a:cubicBezTo>
                  <a:cubicBezTo>
                    <a:pt x="7508" y="1684"/>
                    <a:pt x="8299" y="2080"/>
                    <a:pt x="9059" y="2505"/>
                  </a:cubicBezTo>
                  <a:cubicBezTo>
                    <a:pt x="9697" y="2870"/>
                    <a:pt x="10305" y="3265"/>
                    <a:pt x="10882" y="3721"/>
                  </a:cubicBezTo>
                  <a:cubicBezTo>
                    <a:pt x="11126" y="3903"/>
                    <a:pt x="11338" y="4086"/>
                    <a:pt x="11551" y="4238"/>
                  </a:cubicBezTo>
                  <a:cubicBezTo>
                    <a:pt x="11733" y="4390"/>
                    <a:pt x="11885" y="4511"/>
                    <a:pt x="12037" y="4633"/>
                  </a:cubicBezTo>
                  <a:cubicBezTo>
                    <a:pt x="12159" y="4754"/>
                    <a:pt x="12281" y="4876"/>
                    <a:pt x="12433" y="4967"/>
                  </a:cubicBezTo>
                  <a:cubicBezTo>
                    <a:pt x="12341" y="4846"/>
                    <a:pt x="12220" y="4694"/>
                    <a:pt x="12068" y="4572"/>
                  </a:cubicBezTo>
                  <a:cubicBezTo>
                    <a:pt x="11916" y="4420"/>
                    <a:pt x="11764" y="4298"/>
                    <a:pt x="11612" y="4146"/>
                  </a:cubicBezTo>
                  <a:cubicBezTo>
                    <a:pt x="11429" y="3994"/>
                    <a:pt x="11217" y="3812"/>
                    <a:pt x="10974" y="3599"/>
                  </a:cubicBezTo>
                  <a:cubicBezTo>
                    <a:pt x="10396" y="3143"/>
                    <a:pt x="9788" y="2748"/>
                    <a:pt x="9150" y="2353"/>
                  </a:cubicBezTo>
                  <a:cubicBezTo>
                    <a:pt x="8390" y="1897"/>
                    <a:pt x="7569" y="1502"/>
                    <a:pt x="6749" y="1168"/>
                  </a:cubicBezTo>
                  <a:cubicBezTo>
                    <a:pt x="5928" y="864"/>
                    <a:pt x="5046" y="590"/>
                    <a:pt x="4195" y="377"/>
                  </a:cubicBezTo>
                  <a:cubicBezTo>
                    <a:pt x="3466" y="225"/>
                    <a:pt x="2736" y="104"/>
                    <a:pt x="2007" y="43"/>
                  </a:cubicBezTo>
                  <a:cubicBezTo>
                    <a:pt x="1703" y="13"/>
                    <a:pt x="1429" y="13"/>
                    <a:pt x="1186" y="13"/>
                  </a:cubicBezTo>
                  <a:lnTo>
                    <a:pt x="548" y="13"/>
                  </a:lnTo>
                  <a:cubicBezTo>
                    <a:pt x="494" y="4"/>
                    <a:pt x="441" y="0"/>
                    <a:pt x="3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Heart Clinical Case by Slidesgo">
  <a:themeElements>
    <a:clrScheme name="Simple Light">
      <a:dk1>
        <a:srgbClr val="2468D6"/>
      </a:dk1>
      <a:lt1>
        <a:srgbClr val="FFFFFF"/>
      </a:lt1>
      <a:dk2>
        <a:srgbClr val="2C272A"/>
      </a:dk2>
      <a:lt2>
        <a:srgbClr val="FED1CF"/>
      </a:lt2>
      <a:accent1>
        <a:srgbClr val="EA2424"/>
      </a:accent1>
      <a:accent2>
        <a:srgbClr val="EBEBEB"/>
      </a:accent2>
      <a:accent3>
        <a:srgbClr val="2468D6"/>
      </a:accent3>
      <a:accent4>
        <a:srgbClr val="2C272A"/>
      </a:accent4>
      <a:accent5>
        <a:srgbClr val="FED1CF"/>
      </a:accent5>
      <a:accent6>
        <a:srgbClr val="B78876"/>
      </a:accent6>
      <a:hlink>
        <a:srgbClr val="2468D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