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EBA5-2FD3-F70B-0918-2AADE2603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EF48D-84CE-7715-B0FE-151B6F9B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4CC9A-198F-8884-6C84-D522CFAB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33D-58F3-4CCC-817B-D14FCCE4F43C}" type="datetimeFigureOut">
              <a:rPr lang="en-SG" smtClean="0"/>
              <a:t>29/8/2022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700D-7F5C-DEDC-64E8-7128D344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66D9-D0AB-FDF2-67AF-5BE8C5E5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742-7154-49B2-8192-8F1DB7CB7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6A45-7DFA-4BDD-AD9E-E43DC34D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FC767-C130-F350-A6F6-C93828C82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4975-B6EB-9CD3-B074-54552D03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33D-58F3-4CCC-817B-D14FCCE4F43C}" type="datetimeFigureOut">
              <a:rPr lang="en-SG" smtClean="0"/>
              <a:t>29/8/2022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2DCF-D52A-044C-A5DE-8C53B356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DCA5-2527-6527-6CB1-0C758811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742-7154-49B2-8192-8F1DB7CB7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483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DA107-BFD6-3285-FFF6-8A10B6056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090AF-0E47-C96F-7089-F69E5CE98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5DD7-A5EA-78D3-9EA0-83468912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33D-58F3-4CCC-817B-D14FCCE4F43C}" type="datetimeFigureOut">
              <a:rPr lang="en-SG" smtClean="0"/>
              <a:t>29/8/2022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E098-CA33-8B6D-CDA1-180684B0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1F20-097E-296C-6266-A7DE4670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742-7154-49B2-8192-8F1DB7CB7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4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7B00-83DB-B19C-7FB8-663AABE8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3271-9763-7DF1-79FF-71EFE1C3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8A528-215E-71A2-DBD4-910DC9AF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33D-58F3-4CCC-817B-D14FCCE4F43C}" type="datetimeFigureOut">
              <a:rPr lang="en-SG" smtClean="0"/>
              <a:t>29/8/2022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955AF-DCCD-916F-3D29-9F121628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A93A-8E59-2696-63B2-A4A0297A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742-7154-49B2-8192-8F1DB7CB7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24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F30E-55BD-179A-9B67-38DBB549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C70EC-95FD-4B47-62E7-F10D46C85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0BB7-6716-C5A2-D4DD-DFF51637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33D-58F3-4CCC-817B-D14FCCE4F43C}" type="datetimeFigureOut">
              <a:rPr lang="en-SG" smtClean="0"/>
              <a:t>29/8/2022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CBC6-1630-6DEF-A378-6D35ED99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8FFE4-5A0E-F69C-8684-85066B10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742-7154-49B2-8192-8F1DB7CB7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899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8255-7B79-CCDE-40AA-B4DEE04B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2CA7-3078-182C-66A6-C9DEDB0EC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56794-91E8-8000-5CC5-E5E94B51D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F0B3-8A47-9EB4-5034-30EDBC7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33D-58F3-4CCC-817B-D14FCCE4F43C}" type="datetimeFigureOut">
              <a:rPr lang="en-SG" smtClean="0"/>
              <a:t>29/8/2022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1B5B-60E6-8DB6-09A4-86B7A0DD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9667-2E27-35D8-2669-D5652765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742-7154-49B2-8192-8F1DB7CB7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503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834D-AB93-8A82-4349-1D31DA48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294FA-DC3B-ADC1-891C-7295F33BD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25A7-3F7E-D3A4-1CE3-CE57BC977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305A2-33B2-1540-1BFD-53FABADBD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DAFA7-5B8B-A846-3A07-013CD0B6D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16D4B-F3D0-B7C9-6468-07C99D2A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33D-58F3-4CCC-817B-D14FCCE4F43C}" type="datetimeFigureOut">
              <a:rPr lang="en-SG" smtClean="0"/>
              <a:t>29/8/2022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47B09-E526-2CA7-CF81-AF44519F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E4E5B-89A6-4A9E-350D-274B7467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742-7154-49B2-8192-8F1DB7CB7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29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CBF-1F25-B1C3-BB1E-E3A9FB4B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1BF39-7680-8043-C5BF-04039B43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33D-58F3-4CCC-817B-D14FCCE4F43C}" type="datetimeFigureOut">
              <a:rPr lang="en-SG" smtClean="0"/>
              <a:t>29/8/2022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275EF-03AD-6FC2-7FEC-EF9FE559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63737-3745-2BDF-1F7D-BB1C4B9B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742-7154-49B2-8192-8F1DB7CB7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9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4270E-874A-F387-82AD-B65A6AE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33D-58F3-4CCC-817B-D14FCCE4F43C}" type="datetimeFigureOut">
              <a:rPr lang="en-SG" smtClean="0"/>
              <a:t>29/8/2022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6E118-B6AB-0AE4-D184-C6135223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E9D2E-A1B2-D1BD-522D-8A756C02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742-7154-49B2-8192-8F1DB7CB7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1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4A8A-AA90-DE43-D007-E03ADFBD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06681-F307-7AAD-BC9E-7DED21AF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06EE4-7535-DA93-6905-8AB3A10CF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4EECA-E1E6-7EA6-972D-AE24E51F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33D-58F3-4CCC-817B-D14FCCE4F43C}" type="datetimeFigureOut">
              <a:rPr lang="en-SG" smtClean="0"/>
              <a:t>29/8/2022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F1768-204F-B4DF-68DD-134CFF8D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B2E8E-6795-FA93-8EAC-BA5FE374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742-7154-49B2-8192-8F1DB7CB7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132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6DDC-0BB0-8EEC-1E64-592C5D18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A70EA-7E16-0EAB-DAC8-B25D781C9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A1E5B-103A-5BF1-1623-57823AA56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855DF-4526-E6B3-792D-D407AE4B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33D-58F3-4CCC-817B-D14FCCE4F43C}" type="datetimeFigureOut">
              <a:rPr lang="en-SG" smtClean="0"/>
              <a:t>29/8/2022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71EEF-FB6B-0DF8-63BB-B82A053A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AE757-8CC9-90FE-C877-B4F70E27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742-7154-49B2-8192-8F1DB7CB7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78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096E7-0F7E-301E-2FAE-369FCA0F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D8266-C9EF-5159-8F78-7B085DF1A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438B-4644-A0F8-E7F5-E01D633D4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533D-58F3-4CCC-817B-D14FCCE4F43C}" type="datetimeFigureOut">
              <a:rPr lang="en-SG" smtClean="0"/>
              <a:t>29/8/2022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7B14-9ED2-CCDD-99DC-E277DE51D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A6E0-7DAD-2FAC-5B20-9A117B35B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8742-7154-49B2-8192-8F1DB7CB7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00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3705-3284-EB4C-9769-26754EE8C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637"/>
            <a:ext cx="9144000" cy="1797300"/>
          </a:xfrm>
        </p:spPr>
        <p:txBody>
          <a:bodyPr>
            <a:normAutofit fontScale="90000"/>
          </a:bodyPr>
          <a:lstStyle/>
          <a:p>
            <a:r>
              <a:rPr lang="en-US" dirty="0"/>
              <a:t>Radar system using Ultrasonic sensor for detection</a:t>
            </a:r>
            <a:endParaRPr lang="en-SG" dirty="0"/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BE696AB-EBD2-5FAC-D09B-DEF9E99B7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03" y="2262492"/>
            <a:ext cx="3752113" cy="2109537"/>
          </a:xfrm>
          <a:prstGeom prst="rect">
            <a:avLst/>
          </a:prstGeom>
        </p:spPr>
      </p:pic>
      <p:pic>
        <p:nvPicPr>
          <p:cNvPr id="7" name="Picture 6" descr="A picture containing green&#10;&#10;Description automatically generated">
            <a:extLst>
              <a:ext uri="{FF2B5EF4-FFF2-40B4-BE49-F238E27FC236}">
                <a16:creationId xmlns:a16="http://schemas.microsoft.com/office/drawing/2014/main" id="{1AF2FA66-5CD7-362A-B4A6-145548C2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71" y="2261937"/>
            <a:ext cx="3752113" cy="2109537"/>
          </a:xfrm>
          <a:prstGeom prst="rect">
            <a:avLst/>
          </a:prstGeom>
        </p:spPr>
      </p:pic>
      <p:pic>
        <p:nvPicPr>
          <p:cNvPr id="9" name="Picture 8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C87A5649-ECA5-A7A1-4E0A-4EFAAA23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8128"/>
            <a:ext cx="3894124" cy="208334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ED98F1F-1F93-DACC-AC83-939CB60AF1A7}"/>
              </a:ext>
            </a:extLst>
          </p:cNvPr>
          <p:cNvSpPr/>
          <p:nvPr/>
        </p:nvSpPr>
        <p:spPr>
          <a:xfrm rot="14700326">
            <a:off x="5432833" y="4083517"/>
            <a:ext cx="1628274" cy="2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B5A918-0D49-46CE-8C28-88BCD7B0B349}"/>
              </a:ext>
            </a:extLst>
          </p:cNvPr>
          <p:cNvSpPr/>
          <p:nvPr/>
        </p:nvSpPr>
        <p:spPr>
          <a:xfrm rot="14700326">
            <a:off x="1132924" y="4083518"/>
            <a:ext cx="1628274" cy="2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611BB4C-81FD-2F00-65E8-7A3B8C4387BD}"/>
              </a:ext>
            </a:extLst>
          </p:cNvPr>
          <p:cNvSpPr/>
          <p:nvPr/>
        </p:nvSpPr>
        <p:spPr>
          <a:xfrm rot="14401821">
            <a:off x="10106036" y="3876085"/>
            <a:ext cx="1060773" cy="2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9E36364-58D0-F892-BA0E-DC6C6EF235BE}"/>
              </a:ext>
            </a:extLst>
          </p:cNvPr>
          <p:cNvSpPr/>
          <p:nvPr/>
        </p:nvSpPr>
        <p:spPr>
          <a:xfrm rot="17155407">
            <a:off x="9496457" y="4109158"/>
            <a:ext cx="962573" cy="2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A6A55-EA43-34D6-F909-02F62A4BCA5A}"/>
              </a:ext>
            </a:extLst>
          </p:cNvPr>
          <p:cNvSpPr txBox="1"/>
          <p:nvPr/>
        </p:nvSpPr>
        <p:spPr>
          <a:xfrm>
            <a:off x="1585462" y="5026792"/>
            <a:ext cx="18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Lasor cutting   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7CA30-91CE-CF29-8432-442829266395}"/>
              </a:ext>
            </a:extLst>
          </p:cNvPr>
          <p:cNvSpPr txBox="1"/>
          <p:nvPr/>
        </p:nvSpPr>
        <p:spPr>
          <a:xfrm>
            <a:off x="5772113" y="4992663"/>
            <a:ext cx="183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printed sensor holder   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76BCFC-B33F-3FE1-83D9-70F2BD39A85D}"/>
              </a:ext>
            </a:extLst>
          </p:cNvPr>
          <p:cNvSpPr txBox="1"/>
          <p:nvPr/>
        </p:nvSpPr>
        <p:spPr>
          <a:xfrm>
            <a:off x="9389458" y="4648870"/>
            <a:ext cx="18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buzzer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6A9C5-3AC3-0B42-0F84-AF4E539F3EFE}"/>
              </a:ext>
            </a:extLst>
          </p:cNvPr>
          <p:cNvSpPr txBox="1"/>
          <p:nvPr/>
        </p:nvSpPr>
        <p:spPr>
          <a:xfrm>
            <a:off x="10361145" y="4676920"/>
            <a:ext cx="18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led light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240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Radar system using Ultrasonic sensor for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system using Ultrasonic sensor for detection</dc:title>
  <dc:creator>UTHAYAVANAN S/O SOORIAMOORTHY</dc:creator>
  <cp:lastModifiedBy>UTHAYAVANAN S/O SOORIAMOORTHY</cp:lastModifiedBy>
  <cp:revision>1</cp:revision>
  <dcterms:created xsi:type="dcterms:W3CDTF">2022-08-29T04:25:24Z</dcterms:created>
  <dcterms:modified xsi:type="dcterms:W3CDTF">2022-08-29T04:46:18Z</dcterms:modified>
</cp:coreProperties>
</file>