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9" r:id="rId7"/>
    <p:sldId id="267" r:id="rId8"/>
    <p:sldId id="270" r:id="rId9"/>
    <p:sldId id="273" r:id="rId10"/>
    <p:sldId id="274" r:id="rId11"/>
    <p:sldId id="276" r:id="rId12"/>
    <p:sldId id="266" r:id="rId13"/>
    <p:sldId id="277" r:id="rId14"/>
    <p:sldId id="286" r:id="rId15"/>
    <p:sldId id="287" r:id="rId16"/>
    <p:sldId id="288" r:id="rId17"/>
    <p:sldId id="281" r:id="rId18"/>
    <p:sldId id="290" r:id="rId19"/>
    <p:sldId id="291" r:id="rId20"/>
    <p:sldId id="278" r:id="rId21"/>
    <p:sldId id="279" r:id="rId22"/>
    <p:sldId id="285" r:id="rId23"/>
    <p:sldId id="283" r:id="rId24"/>
    <p:sldId id="284" r:id="rId25"/>
    <p:sldId id="295" r:id="rId26"/>
    <p:sldId id="296" r:id="rId27"/>
    <p:sldId id="297" r:id="rId28"/>
    <p:sldId id="298" r:id="rId29"/>
    <p:sldId id="299" r:id="rId30"/>
    <p:sldId id="303" r:id="rId31"/>
    <p:sldId id="262" r:id="rId32"/>
    <p:sldId id="263" r:id="rId33"/>
    <p:sldId id="264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E479E-284F-4A07-8EEE-F5499A9B3419}" v="219" dt="2023-10-24T16:56:34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na Anand" userId="e3a22828d5ce285a" providerId="LiveId" clId="{275E479E-284F-4A07-8EEE-F5499A9B3419}"/>
    <pc:docChg chg="undo redo custSel addSld delSld modSld sldOrd">
      <pc:chgData name="Vandana Anand" userId="e3a22828d5ce285a" providerId="LiveId" clId="{275E479E-284F-4A07-8EEE-F5499A9B3419}" dt="2023-10-24T16:56:52.063" v="4720" actId="20577"/>
      <pc:docMkLst>
        <pc:docMk/>
      </pc:docMkLst>
      <pc:sldChg chg="addSp delSp modSp new mod modMedia setBg addAnim delAnim">
        <pc:chgData name="Vandana Anand" userId="e3a22828d5ce285a" providerId="LiveId" clId="{275E479E-284F-4A07-8EEE-F5499A9B3419}" dt="2023-10-14T18:59:16.816" v="870" actId="26606"/>
        <pc:sldMkLst>
          <pc:docMk/>
          <pc:sldMk cId="2552312479" sldId="256"/>
        </pc:sldMkLst>
        <pc:spChg chg="mod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2" creationId="{DFD41455-C37F-28A8-76F9-A62B471D917F}"/>
          </ac:spMkLst>
        </pc:spChg>
        <pc:spChg chg="mod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3" creationId="{5937996C-2843-5D0A-C53C-EC6893CC318E}"/>
          </ac:spMkLst>
        </pc:spChg>
        <pc:spChg chg="add del">
          <ac:chgData name="Vandana Anand" userId="e3a22828d5ce285a" providerId="LiveId" clId="{275E479E-284F-4A07-8EEE-F5499A9B3419}" dt="2023-10-14T18:58:47.162" v="861" actId="26606"/>
          <ac:spMkLst>
            <pc:docMk/>
            <pc:sldMk cId="2552312479" sldId="256"/>
            <ac:spMk id="9" creationId="{C1DD1A8A-57D5-4A81-AD04-532B043C5611}"/>
          </ac:spMkLst>
        </pc:spChg>
        <pc:spChg chg="add del">
          <ac:chgData name="Vandana Anand" userId="e3a22828d5ce285a" providerId="LiveId" clId="{275E479E-284F-4A07-8EEE-F5499A9B3419}" dt="2023-10-14T18:58:47.162" v="861" actId="26606"/>
          <ac:spMkLst>
            <pc:docMk/>
            <pc:sldMk cId="2552312479" sldId="256"/>
            <ac:spMk id="11" creationId="{007891EC-4501-44ED-A8C8-B11B6DB767AB}"/>
          </ac:spMkLst>
        </pc:spChg>
        <pc:spChg chg="add del">
          <ac:chgData name="Vandana Anand" userId="e3a22828d5ce285a" providerId="LiveId" clId="{275E479E-284F-4A07-8EEE-F5499A9B3419}" dt="2023-10-14T18:58:36.688" v="856" actId="26606"/>
          <ac:spMkLst>
            <pc:docMk/>
            <pc:sldMk cId="2552312479" sldId="256"/>
            <ac:spMk id="14" creationId="{35F60170-91B4-45F0-B88B-9C07AEC4642C}"/>
          </ac:spMkLst>
        </pc:spChg>
        <pc:spChg chg="add del">
          <ac:chgData name="Vandana Anand" userId="e3a22828d5ce285a" providerId="LiveId" clId="{275E479E-284F-4A07-8EEE-F5499A9B3419}" dt="2023-10-14T18:58:36.688" v="856" actId="26606"/>
          <ac:spMkLst>
            <pc:docMk/>
            <pc:sldMk cId="2552312479" sldId="256"/>
            <ac:spMk id="15" creationId="{2C7D7C94-41C0-4614-8A18-941174D4D2AF}"/>
          </ac:spMkLst>
        </pc:spChg>
        <pc:spChg chg="add del">
          <ac:chgData name="Vandana Anand" userId="e3a22828d5ce285a" providerId="LiveId" clId="{275E479E-284F-4A07-8EEE-F5499A9B3419}" dt="2023-10-14T17:46:06.268" v="168" actId="26606"/>
          <ac:spMkLst>
            <pc:docMk/>
            <pc:sldMk cId="2552312479" sldId="256"/>
            <ac:spMk id="16" creationId="{0671A8AE-40A1-4631-A6B8-581AFF065482}"/>
          </ac:spMkLst>
        </pc:spChg>
        <pc:spChg chg="add del">
          <ac:chgData name="Vandana Anand" userId="e3a22828d5ce285a" providerId="LiveId" clId="{275E479E-284F-4A07-8EEE-F5499A9B3419}" dt="2023-10-14T18:58:19.267" v="852" actId="26606"/>
          <ac:spMkLst>
            <pc:docMk/>
            <pc:sldMk cId="2552312479" sldId="256"/>
            <ac:spMk id="17" creationId="{3CE82FC2-F860-45B2-A3D6-C0687566A1B8}"/>
          </ac:spMkLst>
        </pc:spChg>
        <pc:spChg chg="add del">
          <ac:chgData name="Vandana Anand" userId="e3a22828d5ce285a" providerId="LiveId" clId="{275E479E-284F-4A07-8EEE-F5499A9B3419}" dt="2023-10-14T17:46:06.268" v="168" actId="26606"/>
          <ac:spMkLst>
            <pc:docMk/>
            <pc:sldMk cId="2552312479" sldId="256"/>
            <ac:spMk id="18" creationId="{AB58EF07-17C2-48CF-ABB0-EEF1F17CB8F0}"/>
          </ac:spMkLst>
        </pc:spChg>
        <pc:spChg chg="add del">
          <ac:chgData name="Vandana Anand" userId="e3a22828d5ce285a" providerId="LiveId" clId="{275E479E-284F-4A07-8EEE-F5499A9B3419}" dt="2023-10-14T18:58:19.267" v="852" actId="26606"/>
          <ac:spMkLst>
            <pc:docMk/>
            <pc:sldMk cId="2552312479" sldId="256"/>
            <ac:spMk id="19" creationId="{A23472F2-7233-DA19-F1F4-3A3567D88D6F}"/>
          </ac:spMkLst>
        </pc:spChg>
        <pc:spChg chg="add del">
          <ac:chgData name="Vandana Anand" userId="e3a22828d5ce285a" providerId="LiveId" clId="{275E479E-284F-4A07-8EEE-F5499A9B3419}" dt="2023-10-14T17:46:06.268" v="168" actId="26606"/>
          <ac:spMkLst>
            <pc:docMk/>
            <pc:sldMk cId="2552312479" sldId="256"/>
            <ac:spMk id="20" creationId="{AF2F604E-43BE-4DC3-B983-E071523364F8}"/>
          </ac:spMkLst>
        </pc:spChg>
        <pc:spChg chg="add del">
          <ac:chgData name="Vandana Anand" userId="e3a22828d5ce285a" providerId="LiveId" clId="{275E479E-284F-4A07-8EEE-F5499A9B3419}" dt="2023-10-14T17:46:06.268" v="168" actId="26606"/>
          <ac:spMkLst>
            <pc:docMk/>
            <pc:sldMk cId="2552312479" sldId="256"/>
            <ac:spMk id="22" creationId="{08C9B587-E65E-4B52-B37C-ABEBB6E87928}"/>
          </ac:spMkLst>
        </pc:spChg>
        <pc:spChg chg="add del">
          <ac:chgData name="Vandana Anand" userId="e3a22828d5ce285a" providerId="LiveId" clId="{275E479E-284F-4A07-8EEE-F5499A9B3419}" dt="2023-10-14T17:47:00.875" v="182" actId="26606"/>
          <ac:spMkLst>
            <pc:docMk/>
            <pc:sldMk cId="2552312479" sldId="256"/>
            <ac:spMk id="24" creationId="{6F828D28-8E09-41CC-8229-3070B5467A96}"/>
          </ac:spMkLst>
        </pc:spChg>
        <pc:spChg chg="add del">
          <ac:chgData name="Vandana Anand" userId="e3a22828d5ce285a" providerId="LiveId" clId="{275E479E-284F-4A07-8EEE-F5499A9B3419}" dt="2023-10-14T17:47:00.875" v="182" actId="26606"/>
          <ac:spMkLst>
            <pc:docMk/>
            <pc:sldMk cId="2552312479" sldId="256"/>
            <ac:spMk id="25" creationId="{D5B012D8-7F27-4758-9AC6-C889B154BD73}"/>
          </ac:spMkLst>
        </pc:spChg>
        <pc:spChg chg="add del">
          <ac:chgData name="Vandana Anand" userId="e3a22828d5ce285a" providerId="LiveId" clId="{275E479E-284F-4A07-8EEE-F5499A9B3419}" dt="2023-10-14T17:47:00.875" v="182" actId="26606"/>
          <ac:spMkLst>
            <pc:docMk/>
            <pc:sldMk cId="2552312479" sldId="256"/>
            <ac:spMk id="26" creationId="{4063B759-00FC-46D1-9898-8E8625268FAF}"/>
          </ac:spMkLst>
        </pc:spChg>
        <pc:spChg chg="add del">
          <ac:chgData name="Vandana Anand" userId="e3a22828d5ce285a" providerId="LiveId" clId="{275E479E-284F-4A07-8EEE-F5499A9B3419}" dt="2023-10-14T18:58:47.153" v="860" actId="26606"/>
          <ac:spMkLst>
            <pc:docMk/>
            <pc:sldMk cId="2552312479" sldId="256"/>
            <ac:spMk id="32" creationId="{EB0222B5-B739-82A9-5CCC-C5585AE12A69}"/>
          </ac:spMkLst>
        </pc:spChg>
        <pc:spChg chg="add del">
          <ac:chgData name="Vandana Anand" userId="e3a22828d5ce285a" providerId="LiveId" clId="{275E479E-284F-4A07-8EEE-F5499A9B3419}" dt="2023-10-14T18:58:47.153" v="860" actId="26606"/>
          <ac:spMkLst>
            <pc:docMk/>
            <pc:sldMk cId="2552312479" sldId="256"/>
            <ac:spMk id="33" creationId="{5BE23E75-E7E9-4D9F-6D25-5512363F8621}"/>
          </ac:spMkLst>
        </pc:spChg>
        <pc:spChg chg="add del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36" creationId="{9566348D-5E23-404C-A495-618E4EAA822E}"/>
          </ac:spMkLst>
        </pc:spChg>
        <pc:spChg chg="add del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37" creationId="{1525EE0A-A779-481E-A750-AD22CD1A020E}"/>
          </ac:spMkLst>
        </pc:spChg>
        <pc:spChg chg="add del">
          <ac:chgData name="Vandana Anand" userId="e3a22828d5ce285a" providerId="LiveId" clId="{275E479E-284F-4A07-8EEE-F5499A9B3419}" dt="2023-10-14T18:59:07.841" v="863" actId="26606"/>
          <ac:spMkLst>
            <pc:docMk/>
            <pc:sldMk cId="2552312479" sldId="256"/>
            <ac:spMk id="47" creationId="{C7D023E4-8DE1-436E-9847-ED6A4B4B04FD}"/>
          </ac:spMkLst>
        </pc:spChg>
        <pc:spChg chg="add del">
          <ac:chgData name="Vandana Anand" userId="e3a22828d5ce285a" providerId="LiveId" clId="{275E479E-284F-4A07-8EEE-F5499A9B3419}" dt="2023-10-14T18:59:07.841" v="863" actId="26606"/>
          <ac:spMkLst>
            <pc:docMk/>
            <pc:sldMk cId="2552312479" sldId="256"/>
            <ac:spMk id="49" creationId="{6BE11944-ED05-4FE9-9927-06C110BB3A36}"/>
          </ac:spMkLst>
        </pc:spChg>
        <pc:spChg chg="add del">
          <ac:chgData name="Vandana Anand" userId="e3a22828d5ce285a" providerId="LiveId" clId="{275E479E-284F-4A07-8EEE-F5499A9B3419}" dt="2023-10-14T18:59:15.879" v="867" actId="26606"/>
          <ac:spMkLst>
            <pc:docMk/>
            <pc:sldMk cId="2552312479" sldId="256"/>
            <ac:spMk id="53" creationId="{AFF4A713-7B75-4B21-90D7-5AB19547C728}"/>
          </ac:spMkLst>
        </pc:spChg>
        <pc:spChg chg="add del">
          <ac:chgData name="Vandana Anand" userId="e3a22828d5ce285a" providerId="LiveId" clId="{275E479E-284F-4A07-8EEE-F5499A9B3419}" dt="2023-10-14T18:59:15.879" v="867" actId="26606"/>
          <ac:spMkLst>
            <pc:docMk/>
            <pc:sldMk cId="2552312479" sldId="256"/>
            <ac:spMk id="57" creationId="{C29501E6-A978-4A61-9689-9085AF97A53A}"/>
          </ac:spMkLst>
        </pc:spChg>
        <pc:spChg chg="add del">
          <ac:chgData name="Vandana Anand" userId="e3a22828d5ce285a" providerId="LiveId" clId="{275E479E-284F-4A07-8EEE-F5499A9B3419}" dt="2023-10-14T18:59:14.048" v="865" actId="26606"/>
          <ac:spMkLst>
            <pc:docMk/>
            <pc:sldMk cId="2552312479" sldId="256"/>
            <ac:spMk id="64" creationId="{74751229-0244-4FBB-BED1-407467F4C951}"/>
          </ac:spMkLst>
        </pc:spChg>
        <pc:spChg chg="add del">
          <ac:chgData name="Vandana Anand" userId="e3a22828d5ce285a" providerId="LiveId" clId="{275E479E-284F-4A07-8EEE-F5499A9B3419}" dt="2023-10-14T18:59:15.879" v="867" actId="26606"/>
          <ac:spMkLst>
            <pc:docMk/>
            <pc:sldMk cId="2552312479" sldId="256"/>
            <ac:spMk id="66" creationId="{6F5A5072-7B47-4D32-B52A-4EBBF590B8A5}"/>
          </ac:spMkLst>
        </pc:spChg>
        <pc:spChg chg="add del">
          <ac:chgData name="Vandana Anand" userId="e3a22828d5ce285a" providerId="LiveId" clId="{275E479E-284F-4A07-8EEE-F5499A9B3419}" dt="2023-10-14T18:59:15.879" v="867" actId="26606"/>
          <ac:spMkLst>
            <pc:docMk/>
            <pc:sldMk cId="2552312479" sldId="256"/>
            <ac:spMk id="67" creationId="{9715DAF0-AE1B-46C9-8A6B-DB2AA05AB91D}"/>
          </ac:spMkLst>
        </pc:spChg>
        <pc:spChg chg="add del">
          <ac:chgData name="Vandana Anand" userId="e3a22828d5ce285a" providerId="LiveId" clId="{275E479E-284F-4A07-8EEE-F5499A9B3419}" dt="2023-10-14T18:59:15.879" v="867" actId="26606"/>
          <ac:spMkLst>
            <pc:docMk/>
            <pc:sldMk cId="2552312479" sldId="256"/>
            <ac:spMk id="68" creationId="{6016219D-510E-4184-9090-6D5578A87BD1}"/>
          </ac:spMkLst>
        </pc:spChg>
        <pc:spChg chg="add del">
          <ac:chgData name="Vandana Anand" userId="e3a22828d5ce285a" providerId="LiveId" clId="{275E479E-284F-4A07-8EEE-F5499A9B3419}" dt="2023-10-14T18:59:15.879" v="867" actId="26606"/>
          <ac:spMkLst>
            <pc:docMk/>
            <pc:sldMk cId="2552312479" sldId="256"/>
            <ac:spMk id="69" creationId="{DC631C0B-6DA6-4E57-8231-CE32B3434A7E}"/>
          </ac:spMkLst>
        </pc:spChg>
        <pc:spChg chg="add del">
          <ac:chgData name="Vandana Anand" userId="e3a22828d5ce285a" providerId="LiveId" clId="{275E479E-284F-4A07-8EEE-F5499A9B3419}" dt="2023-10-14T18:59:16.801" v="869" actId="26606"/>
          <ac:spMkLst>
            <pc:docMk/>
            <pc:sldMk cId="2552312479" sldId="256"/>
            <ac:spMk id="71" creationId="{35F60170-91B4-45F0-B88B-9C07AEC4642C}"/>
          </ac:spMkLst>
        </pc:spChg>
        <pc:spChg chg="add del">
          <ac:chgData name="Vandana Anand" userId="e3a22828d5ce285a" providerId="LiveId" clId="{275E479E-284F-4A07-8EEE-F5499A9B3419}" dt="2023-10-14T18:59:16.801" v="869" actId="26606"/>
          <ac:spMkLst>
            <pc:docMk/>
            <pc:sldMk cId="2552312479" sldId="256"/>
            <ac:spMk id="72" creationId="{2C7D7C94-41C0-4614-8A18-941174D4D2AF}"/>
          </ac:spMkLst>
        </pc:spChg>
        <pc:spChg chg="add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78" creationId="{6F5A5072-7B47-4D32-B52A-4EBBF590B8A5}"/>
          </ac:spMkLst>
        </pc:spChg>
        <pc:spChg chg="add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79" creationId="{9715DAF0-AE1B-46C9-8A6B-DB2AA05AB91D}"/>
          </ac:spMkLst>
        </pc:spChg>
        <pc:spChg chg="add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80" creationId="{6016219D-510E-4184-9090-6D5578A87BD1}"/>
          </ac:spMkLst>
        </pc:spChg>
        <pc:spChg chg="add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81" creationId="{AFF4A713-7B75-4B21-90D7-5AB19547C728}"/>
          </ac:spMkLst>
        </pc:spChg>
        <pc:spChg chg="add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82" creationId="{DC631C0B-6DA6-4E57-8231-CE32B3434A7E}"/>
          </ac:spMkLst>
        </pc:spChg>
        <pc:spChg chg="add">
          <ac:chgData name="Vandana Anand" userId="e3a22828d5ce285a" providerId="LiveId" clId="{275E479E-284F-4A07-8EEE-F5499A9B3419}" dt="2023-10-14T18:59:16.816" v="870" actId="26606"/>
          <ac:spMkLst>
            <pc:docMk/>
            <pc:sldMk cId="2552312479" sldId="256"/>
            <ac:spMk id="83" creationId="{C29501E6-A978-4A61-9689-9085AF97A53A}"/>
          </ac:spMkLst>
        </pc:spChg>
        <pc:grpChg chg="add del">
          <ac:chgData name="Vandana Anand" userId="e3a22828d5ce285a" providerId="LiveId" clId="{275E479E-284F-4A07-8EEE-F5499A9B3419}" dt="2023-10-14T18:58:36.688" v="856" actId="26606"/>
          <ac:grpSpMkLst>
            <pc:docMk/>
            <pc:sldMk cId="2552312479" sldId="256"/>
            <ac:grpSpMk id="27" creationId="{65B3D45F-509E-43F3-B685-A5E78AD0D820}"/>
          </ac:grpSpMkLst>
        </pc:grpChg>
        <pc:grpChg chg="add del">
          <ac:chgData name="Vandana Anand" userId="e3a22828d5ce285a" providerId="LiveId" clId="{275E479E-284F-4A07-8EEE-F5499A9B3419}" dt="2023-10-14T18:59:16.816" v="870" actId="26606"/>
          <ac:grpSpMkLst>
            <pc:docMk/>
            <pc:sldMk cId="2552312479" sldId="256"/>
            <ac:grpSpMk id="40" creationId="{72E971DC-609B-418C-9DDA-BA8D6DF36A3A}"/>
          </ac:grpSpMkLst>
        </pc:grpChg>
        <pc:grpChg chg="add del">
          <ac:chgData name="Vandana Anand" userId="e3a22828d5ce285a" providerId="LiveId" clId="{275E479E-284F-4A07-8EEE-F5499A9B3419}" dt="2023-10-14T18:59:07.841" v="863" actId="26606"/>
          <ac:grpSpMkLst>
            <pc:docMk/>
            <pc:sldMk cId="2552312479" sldId="256"/>
            <ac:grpSpMk id="51" creationId="{A2812508-238C-4BCD-BDD3-25C99C5CA233}"/>
          </ac:grpSpMkLst>
        </pc:grpChg>
        <pc:grpChg chg="add del">
          <ac:chgData name="Vandana Anand" userId="e3a22828d5ce285a" providerId="LiveId" clId="{275E479E-284F-4A07-8EEE-F5499A9B3419}" dt="2023-10-14T18:59:07.841" v="863" actId="26606"/>
          <ac:grpSpMkLst>
            <pc:docMk/>
            <pc:sldMk cId="2552312479" sldId="256"/>
            <ac:grpSpMk id="55" creationId="{43F5E015-E085-4624-B431-B42414448684}"/>
          </ac:grpSpMkLst>
        </pc:grpChg>
        <pc:grpChg chg="add del">
          <ac:chgData name="Vandana Anand" userId="e3a22828d5ce285a" providerId="LiveId" clId="{275E479E-284F-4A07-8EEE-F5499A9B3419}" dt="2023-10-14T18:59:16.801" v="869" actId="26606"/>
          <ac:grpSpMkLst>
            <pc:docMk/>
            <pc:sldMk cId="2552312479" sldId="256"/>
            <ac:grpSpMk id="75" creationId="{65B3D45F-509E-43F3-B685-A5E78AD0D820}"/>
          </ac:grpSpMkLst>
        </pc:grpChg>
        <pc:picChg chg="add del mod">
          <ac:chgData name="Vandana Anand" userId="e3a22828d5ce285a" providerId="LiveId" clId="{275E479E-284F-4A07-8EEE-F5499A9B3419}" dt="2023-10-14T18:58:25.445" v="854" actId="478"/>
          <ac:picMkLst>
            <pc:docMk/>
            <pc:sldMk cId="2552312479" sldId="256"/>
            <ac:picMk id="5" creationId="{8B9A05DA-DB32-F81A-FEA6-77E7A8709A6F}"/>
          </ac:picMkLst>
        </pc:picChg>
        <pc:picChg chg="add del">
          <ac:chgData name="Vandana Anand" userId="e3a22828d5ce285a" providerId="LiveId" clId="{275E479E-284F-4A07-8EEE-F5499A9B3419}" dt="2023-10-14T18:58:19.267" v="852" actId="26606"/>
          <ac:picMkLst>
            <pc:docMk/>
            <pc:sldMk cId="2552312479" sldId="256"/>
            <ac:picMk id="13" creationId="{18186470-478D-76F0-9C51-645E2F79B6C5}"/>
          </ac:picMkLst>
        </pc:picChg>
        <pc:picChg chg="add del mod">
          <ac:chgData name="Vandana Anand" userId="e3a22828d5ce285a" providerId="LiveId" clId="{275E479E-284F-4A07-8EEE-F5499A9B3419}" dt="2023-10-14T18:58:47.153" v="860" actId="26606"/>
          <ac:picMkLst>
            <pc:docMk/>
            <pc:sldMk cId="2552312479" sldId="256"/>
            <ac:picMk id="31" creationId="{4CFE2388-AE10-8EA8-BF17-C0F52F4C7CDA}"/>
          </ac:picMkLst>
        </pc:picChg>
        <pc:picChg chg="add del">
          <ac:chgData name="Vandana Anand" userId="e3a22828d5ce285a" providerId="LiveId" clId="{275E479E-284F-4A07-8EEE-F5499A9B3419}" dt="2023-10-14T18:59:14.048" v="865" actId="26606"/>
          <ac:picMkLst>
            <pc:docMk/>
            <pc:sldMk cId="2552312479" sldId="256"/>
            <ac:picMk id="46" creationId="{B7C391B5-5226-0C7C-2F83-AF5D93D66E5D}"/>
          </ac:picMkLst>
        </pc:picChg>
        <pc:picChg chg="add del">
          <ac:chgData name="Vandana Anand" userId="e3a22828d5ce285a" providerId="LiveId" clId="{275E479E-284F-4A07-8EEE-F5499A9B3419}" dt="2023-10-14T18:59:14.048" v="865" actId="26606"/>
          <ac:picMkLst>
            <pc:docMk/>
            <pc:sldMk cId="2552312479" sldId="256"/>
            <ac:picMk id="48" creationId="{08BE026F-BDD4-4CBD-A735-5B08AC9A71C1}"/>
          </ac:picMkLst>
        </pc:picChg>
        <pc:cxnChg chg="add del">
          <ac:chgData name="Vandana Anand" userId="e3a22828d5ce285a" providerId="LiveId" clId="{275E479E-284F-4A07-8EEE-F5499A9B3419}" dt="2023-10-14T18:58:36.688" v="856" actId="26606"/>
          <ac:cxnSpMkLst>
            <pc:docMk/>
            <pc:sldMk cId="2552312479" sldId="256"/>
            <ac:cxnSpMk id="21" creationId="{61F6FBC1-6409-4059-B87B-1BE513242FE6}"/>
          </ac:cxnSpMkLst>
        </pc:cxnChg>
        <pc:cxnChg chg="add del">
          <ac:chgData name="Vandana Anand" userId="e3a22828d5ce285a" providerId="LiveId" clId="{275E479E-284F-4A07-8EEE-F5499A9B3419}" dt="2023-10-14T18:58:36.688" v="856" actId="26606"/>
          <ac:cxnSpMkLst>
            <pc:docMk/>
            <pc:sldMk cId="2552312479" sldId="256"/>
            <ac:cxnSpMk id="23" creationId="{E6A98E26-C7DC-48E3-8F50-FBF7F3C50F4C}"/>
          </ac:cxnSpMkLst>
        </pc:cxnChg>
        <pc:cxnChg chg="add del">
          <ac:chgData name="Vandana Anand" userId="e3a22828d5ce285a" providerId="LiveId" clId="{275E479E-284F-4A07-8EEE-F5499A9B3419}" dt="2023-10-14T18:58:47.153" v="860" actId="26606"/>
          <ac:cxnSpMkLst>
            <pc:docMk/>
            <pc:sldMk cId="2552312479" sldId="256"/>
            <ac:cxnSpMk id="34" creationId="{61B115DB-65EB-3FC3-7284-CFDF4ADC60B6}"/>
          </ac:cxnSpMkLst>
        </pc:cxnChg>
        <pc:cxnChg chg="add del">
          <ac:chgData name="Vandana Anand" userId="e3a22828d5ce285a" providerId="LiveId" clId="{275E479E-284F-4A07-8EEE-F5499A9B3419}" dt="2023-10-14T18:59:16.816" v="870" actId="26606"/>
          <ac:cxnSpMkLst>
            <pc:docMk/>
            <pc:sldMk cId="2552312479" sldId="256"/>
            <ac:cxnSpMk id="38" creationId="{4AA7D802-E5E6-4ADF-8667-4B851036A963}"/>
          </ac:cxnSpMkLst>
        </pc:cxnChg>
        <pc:cxnChg chg="add del">
          <ac:chgData name="Vandana Anand" userId="e3a22828d5ce285a" providerId="LiveId" clId="{275E479E-284F-4A07-8EEE-F5499A9B3419}" dt="2023-10-14T18:59:16.816" v="870" actId="26606"/>
          <ac:cxnSpMkLst>
            <pc:docMk/>
            <pc:sldMk cId="2552312479" sldId="256"/>
            <ac:cxnSpMk id="39" creationId="{D0193B42-FCA7-403A-B854-1644AE67390E}"/>
          </ac:cxnSpMkLst>
        </pc:cxnChg>
        <pc:cxnChg chg="add del">
          <ac:chgData name="Vandana Anand" userId="e3a22828d5ce285a" providerId="LiveId" clId="{275E479E-284F-4A07-8EEE-F5499A9B3419}" dt="2023-10-14T18:59:16.801" v="869" actId="26606"/>
          <ac:cxnSpMkLst>
            <pc:docMk/>
            <pc:sldMk cId="2552312479" sldId="256"/>
            <ac:cxnSpMk id="73" creationId="{61F6FBC1-6409-4059-B87B-1BE513242FE6}"/>
          </ac:cxnSpMkLst>
        </pc:cxnChg>
        <pc:cxnChg chg="add del">
          <ac:chgData name="Vandana Anand" userId="e3a22828d5ce285a" providerId="LiveId" clId="{275E479E-284F-4A07-8EEE-F5499A9B3419}" dt="2023-10-14T18:59:16.801" v="869" actId="26606"/>
          <ac:cxnSpMkLst>
            <pc:docMk/>
            <pc:sldMk cId="2552312479" sldId="256"/>
            <ac:cxnSpMk id="74" creationId="{E6A98E26-C7DC-48E3-8F50-FBF7F3C50F4C}"/>
          </ac:cxnSpMkLst>
        </pc:cxnChg>
      </pc:sldChg>
      <pc:sldChg chg="addSp delSp modSp new mod setBg setClrOvrMap">
        <pc:chgData name="Vandana Anand" userId="e3a22828d5ce285a" providerId="LiveId" clId="{275E479E-284F-4A07-8EEE-F5499A9B3419}" dt="2023-10-14T19:13:23.816" v="993" actId="26606"/>
        <pc:sldMkLst>
          <pc:docMk/>
          <pc:sldMk cId="2258873823" sldId="257"/>
        </pc:sldMkLst>
        <pc:spChg chg="mod ord">
          <ac:chgData name="Vandana Anand" userId="e3a22828d5ce285a" providerId="LiveId" clId="{275E479E-284F-4A07-8EEE-F5499A9B3419}" dt="2023-10-14T19:13:23.816" v="993" actId="26606"/>
          <ac:spMkLst>
            <pc:docMk/>
            <pc:sldMk cId="2258873823" sldId="257"/>
            <ac:spMk id="2" creationId="{56D5AEAE-E019-0AE3-6E10-0FF178D9E994}"/>
          </ac:spMkLst>
        </pc:spChg>
        <pc:spChg chg="add del mod ord">
          <ac:chgData name="Vandana Anand" userId="e3a22828d5ce285a" providerId="LiveId" clId="{275E479E-284F-4A07-8EEE-F5499A9B3419}" dt="2023-10-14T19:13:23.816" v="993" actId="26606"/>
          <ac:spMkLst>
            <pc:docMk/>
            <pc:sldMk cId="2258873823" sldId="257"/>
            <ac:spMk id="3" creationId="{BEDE5753-AE8E-ADBF-32B3-48D21D8F18A8}"/>
          </ac:spMkLst>
        </pc:spChg>
        <pc:spChg chg="add del">
          <ac:chgData name="Vandana Anand" userId="e3a22828d5ce285a" providerId="LiveId" clId="{275E479E-284F-4A07-8EEE-F5499A9B3419}" dt="2023-10-14T17:46:32.525" v="171" actId="26606"/>
          <ac:spMkLst>
            <pc:docMk/>
            <pc:sldMk cId="2258873823" sldId="257"/>
            <ac:spMk id="8" creationId="{5A0118C5-4F8D-4CF4-BADD-53FEACC6C42A}"/>
          </ac:spMkLst>
        </pc:spChg>
        <pc:spChg chg="add del">
          <ac:chgData name="Vandana Anand" userId="e3a22828d5ce285a" providerId="LiveId" clId="{275E479E-284F-4A07-8EEE-F5499A9B3419}" dt="2023-10-14T17:57:21.960" v="249" actId="26606"/>
          <ac:spMkLst>
            <pc:docMk/>
            <pc:sldMk cId="2258873823" sldId="257"/>
            <ac:spMk id="9" creationId="{C0763A76-9F1C-4FC5-82B7-DD475DA461B2}"/>
          </ac:spMkLst>
        </pc:spChg>
        <pc:spChg chg="add del">
          <ac:chgData name="Vandana Anand" userId="e3a22828d5ce285a" providerId="LiveId" clId="{275E479E-284F-4A07-8EEE-F5499A9B3419}" dt="2023-10-14T17:46:32.525" v="171" actId="26606"/>
          <ac:spMkLst>
            <pc:docMk/>
            <pc:sldMk cId="2258873823" sldId="257"/>
            <ac:spMk id="10" creationId="{4E0A5C5C-2A95-428E-9F6A-0D29EBD57C9F}"/>
          </ac:spMkLst>
        </pc:spChg>
        <pc:spChg chg="add del">
          <ac:chgData name="Vandana Anand" userId="e3a22828d5ce285a" providerId="LiveId" clId="{275E479E-284F-4A07-8EEE-F5499A9B3419}" dt="2023-10-14T17:57:21.960" v="249" actId="26606"/>
          <ac:spMkLst>
            <pc:docMk/>
            <pc:sldMk cId="2258873823" sldId="257"/>
            <ac:spMk id="11" creationId="{E81BF4F6-F2CF-4984-9D14-D6966D92F99F}"/>
          </ac:spMkLst>
        </pc:spChg>
        <pc:spChg chg="add del">
          <ac:chgData name="Vandana Anand" userId="e3a22828d5ce285a" providerId="LiveId" clId="{275E479E-284F-4A07-8EEE-F5499A9B3419}" dt="2023-10-14T17:46:32.525" v="171" actId="26606"/>
          <ac:spMkLst>
            <pc:docMk/>
            <pc:sldMk cId="2258873823" sldId="257"/>
            <ac:spMk id="12" creationId="{1056F38F-7C4E-461D-8709-7D0024AE1F79}"/>
          </ac:spMkLst>
        </pc:spChg>
        <pc:spChg chg="add del">
          <ac:chgData name="Vandana Anand" userId="e3a22828d5ce285a" providerId="LiveId" clId="{275E479E-284F-4A07-8EEE-F5499A9B3419}" dt="2023-10-14T18:31:58.755" v="765" actId="26606"/>
          <ac:spMkLst>
            <pc:docMk/>
            <pc:sldMk cId="2258873823" sldId="257"/>
            <ac:spMk id="13" creationId="{79BB35BC-D5C2-4C8B-A22A-A71E6191913B}"/>
          </ac:spMkLst>
        </pc:spChg>
        <pc:spChg chg="add del">
          <ac:chgData name="Vandana Anand" userId="e3a22828d5ce285a" providerId="LiveId" clId="{275E479E-284F-4A07-8EEE-F5499A9B3419}" dt="2023-10-14T17:46:32.525" v="171" actId="26606"/>
          <ac:spMkLst>
            <pc:docMk/>
            <pc:sldMk cId="2258873823" sldId="257"/>
            <ac:spMk id="14" creationId="{C7278469-3C3C-49CE-AEEE-E176A4900B78}"/>
          </ac:spMkLst>
        </pc:spChg>
        <pc:spChg chg="add del">
          <ac:chgData name="Vandana Anand" userId="e3a22828d5ce285a" providerId="LiveId" clId="{275E479E-284F-4A07-8EEE-F5499A9B3419}" dt="2023-10-14T18:33:27.139" v="794" actId="26606"/>
          <ac:spMkLst>
            <pc:docMk/>
            <pc:sldMk cId="2258873823" sldId="257"/>
            <ac:spMk id="15" creationId="{7E2BE7F7-CA89-4002-ACCE-A478AEA24F5E}"/>
          </ac:spMkLst>
        </pc:spChg>
        <pc:spChg chg="add del">
          <ac:chgData name="Vandana Anand" userId="e3a22828d5ce285a" providerId="LiveId" clId="{275E479E-284F-4A07-8EEE-F5499A9B3419}" dt="2023-10-14T18:33:27.139" v="794" actId="26606"/>
          <ac:spMkLst>
            <pc:docMk/>
            <pc:sldMk cId="2258873823" sldId="257"/>
            <ac:spMk id="18" creationId="{1A9F7B4E-B03D-4F64-BE33-00D074458D45}"/>
          </ac:spMkLst>
        </pc:spChg>
        <pc:spChg chg="add del">
          <ac:chgData name="Vandana Anand" userId="e3a22828d5ce285a" providerId="LiveId" clId="{275E479E-284F-4A07-8EEE-F5499A9B3419}" dt="2023-10-14T17:46:32.525" v="171" actId="26606"/>
          <ac:spMkLst>
            <pc:docMk/>
            <pc:sldMk cId="2258873823" sldId="257"/>
            <ac:spMk id="20" creationId="{4C6598AB-1C17-4D54-951C-A082D94ACB7A}"/>
          </ac:spMkLst>
        </pc:spChg>
        <pc:spChg chg="add del">
          <ac:chgData name="Vandana Anand" userId="e3a22828d5ce285a" providerId="LiveId" clId="{275E479E-284F-4A07-8EEE-F5499A9B3419}" dt="2023-10-14T17:46:32.525" v="171" actId="26606"/>
          <ac:spMkLst>
            <pc:docMk/>
            <pc:sldMk cId="2258873823" sldId="257"/>
            <ac:spMk id="22" creationId="{C83B66D7-137D-4AC1-B172-53D60F08BEB5}"/>
          </ac:spMkLst>
        </pc:spChg>
        <pc:spChg chg="add del">
          <ac:chgData name="Vandana Anand" userId="e3a22828d5ce285a" providerId="LiveId" clId="{275E479E-284F-4A07-8EEE-F5499A9B3419}" dt="2023-10-14T18:32:36.335" v="775" actId="26606"/>
          <ac:spMkLst>
            <pc:docMk/>
            <pc:sldMk cId="2258873823" sldId="257"/>
            <ac:spMk id="23" creationId="{C5E6CFF1-2F42-4E10-9A97-F116F46F53FE}"/>
          </ac:spMkLst>
        </pc:spChg>
        <pc:spChg chg="add del">
          <ac:chgData name="Vandana Anand" userId="e3a22828d5ce285a" providerId="LiveId" clId="{275E479E-284F-4A07-8EEE-F5499A9B3419}" dt="2023-10-14T17:46:32.525" v="171" actId="26606"/>
          <ac:spMkLst>
            <pc:docMk/>
            <pc:sldMk cId="2258873823" sldId="257"/>
            <ac:spMk id="24" creationId="{F6B92503-6984-4D15-8B98-8718709B785D}"/>
          </ac:spMkLst>
        </pc:spChg>
        <pc:spChg chg="add del">
          <ac:chgData name="Vandana Anand" userId="e3a22828d5ce285a" providerId="LiveId" clId="{275E479E-284F-4A07-8EEE-F5499A9B3419}" dt="2023-10-14T17:46:32.525" v="171" actId="26606"/>
          <ac:spMkLst>
            <pc:docMk/>
            <pc:sldMk cId="2258873823" sldId="257"/>
            <ac:spMk id="26" creationId="{08DDF938-524E-4C18-A47D-C00627832366}"/>
          </ac:spMkLst>
        </pc:spChg>
        <pc:spChg chg="add del">
          <ac:chgData name="Vandana Anand" userId="e3a22828d5ce285a" providerId="LiveId" clId="{275E479E-284F-4A07-8EEE-F5499A9B3419}" dt="2023-10-14T18:56:01.210" v="839" actId="26606"/>
          <ac:spMkLst>
            <pc:docMk/>
            <pc:sldMk cId="2258873823" sldId="257"/>
            <ac:spMk id="27" creationId="{9228552E-C8B1-4A80-8448-0787CE0FC704}"/>
          </ac:spMkLst>
        </pc:spChg>
        <pc:spChg chg="add del">
          <ac:chgData name="Vandana Anand" userId="e3a22828d5ce285a" providerId="LiveId" clId="{275E479E-284F-4A07-8EEE-F5499A9B3419}" dt="2023-10-14T18:56:08.480" v="840" actId="26606"/>
          <ac:spMkLst>
            <pc:docMk/>
            <pc:sldMk cId="2258873823" sldId="257"/>
            <ac:spMk id="32" creationId="{2EA61123-DE5C-5946-1F6B-E1EC89CE6BB8}"/>
          </ac:spMkLst>
        </pc:spChg>
        <pc:spChg chg="add del">
          <ac:chgData name="Vandana Anand" userId="e3a22828d5ce285a" providerId="LiveId" clId="{275E479E-284F-4A07-8EEE-F5499A9B3419}" dt="2023-10-14T18:56:08.480" v="840" actId="26606"/>
          <ac:spMkLst>
            <pc:docMk/>
            <pc:sldMk cId="2258873823" sldId="257"/>
            <ac:spMk id="34" creationId="{AC9E5348-479B-6F12-FFF6-CC7A6934246A}"/>
          </ac:spMkLst>
        </pc:spChg>
        <pc:spChg chg="add del">
          <ac:chgData name="Vandana Anand" userId="e3a22828d5ce285a" providerId="LiveId" clId="{275E479E-284F-4A07-8EEE-F5499A9B3419}" dt="2023-10-14T17:46:33.370" v="173" actId="26606"/>
          <ac:spMkLst>
            <pc:docMk/>
            <pc:sldMk cId="2258873823" sldId="257"/>
            <ac:spMk id="35" creationId="{A7AE9375-4664-4DB2-922D-2782A6E439AC}"/>
          </ac:spMkLst>
        </pc:spChg>
        <pc:spChg chg="add del">
          <ac:chgData name="Vandana Anand" userId="e3a22828d5ce285a" providerId="LiveId" clId="{275E479E-284F-4A07-8EEE-F5499A9B3419}" dt="2023-10-14T17:46:33.370" v="173" actId="26606"/>
          <ac:spMkLst>
            <pc:docMk/>
            <pc:sldMk cId="2258873823" sldId="257"/>
            <ac:spMk id="37" creationId="{9DD005C1-8C51-42D6-9BEE-B9B83849743D}"/>
          </ac:spMkLst>
        </pc:spChg>
        <pc:spChg chg="add del">
          <ac:chgData name="Vandana Anand" userId="e3a22828d5ce285a" providerId="LiveId" clId="{275E479E-284F-4A07-8EEE-F5499A9B3419}" dt="2023-10-14T17:47:00.639" v="181" actId="26606"/>
          <ac:spMkLst>
            <pc:docMk/>
            <pc:sldMk cId="2258873823" sldId="257"/>
            <ac:spMk id="39" creationId="{C6D09588-9668-4D38-8AD4-C27CF2B2D41C}"/>
          </ac:spMkLst>
        </pc:spChg>
        <pc:spChg chg="add del">
          <ac:chgData name="Vandana Anand" userId="e3a22828d5ce285a" providerId="LiveId" clId="{275E479E-284F-4A07-8EEE-F5499A9B3419}" dt="2023-10-14T19:13:23.816" v="993" actId="26606"/>
          <ac:spMkLst>
            <pc:docMk/>
            <pc:sldMk cId="2258873823" sldId="257"/>
            <ac:spMk id="41" creationId="{B11C179D-808F-4D23-BAFC-A14C6DCDA71D}"/>
          </ac:spMkLst>
        </pc:spChg>
        <pc:spChg chg="add del">
          <ac:chgData name="Vandana Anand" userId="e3a22828d5ce285a" providerId="LiveId" clId="{275E479E-284F-4A07-8EEE-F5499A9B3419}" dt="2023-10-14T19:13:23.816" v="993" actId="26606"/>
          <ac:spMkLst>
            <pc:docMk/>
            <pc:sldMk cId="2258873823" sldId="257"/>
            <ac:spMk id="43" creationId="{908137D4-4D0A-4ED1-BFB8-97D4A8335934}"/>
          </ac:spMkLst>
        </pc:spChg>
        <pc:spChg chg="add del">
          <ac:chgData name="Vandana Anand" userId="e3a22828d5ce285a" providerId="LiveId" clId="{275E479E-284F-4A07-8EEE-F5499A9B3419}" dt="2023-10-14T19:13:23.816" v="993" actId="26606"/>
          <ac:spMkLst>
            <pc:docMk/>
            <pc:sldMk cId="2258873823" sldId="257"/>
            <ac:spMk id="45" creationId="{8059A8FF-81E8-CDBC-F95D-C6EED3E0CE4D}"/>
          </ac:spMkLst>
        </pc:spChg>
        <pc:spChg chg="add del">
          <ac:chgData name="Vandana Anand" userId="e3a22828d5ce285a" providerId="LiveId" clId="{275E479E-284F-4A07-8EEE-F5499A9B3419}" dt="2023-10-14T17:46:57.763" v="178" actId="26606"/>
          <ac:spMkLst>
            <pc:docMk/>
            <pc:sldMk cId="2258873823" sldId="257"/>
            <ac:spMk id="47" creationId="{C6D09588-9668-4D38-8AD4-C27CF2B2D41C}"/>
          </ac:spMkLst>
        </pc:spChg>
        <pc:spChg chg="add del">
          <ac:chgData name="Vandana Anand" userId="e3a22828d5ce285a" providerId="LiveId" clId="{275E479E-284F-4A07-8EEE-F5499A9B3419}" dt="2023-10-14T17:46:53.012" v="176" actId="26606"/>
          <ac:spMkLst>
            <pc:docMk/>
            <pc:sldMk cId="2258873823" sldId="257"/>
            <ac:spMk id="48" creationId="{4D60F200-5EB0-B223-2439-C96C67F0FEE1}"/>
          </ac:spMkLst>
        </pc:spChg>
        <pc:spChg chg="add del">
          <ac:chgData name="Vandana Anand" userId="e3a22828d5ce285a" providerId="LiveId" clId="{275E479E-284F-4A07-8EEE-F5499A9B3419}" dt="2023-10-14T19:13:23.799" v="992" actId="26606"/>
          <ac:spMkLst>
            <pc:docMk/>
            <pc:sldMk cId="2258873823" sldId="257"/>
            <ac:spMk id="51" creationId="{12609869-9E80-471B-A487-A53288E0E791}"/>
          </ac:spMkLst>
        </pc:spChg>
        <pc:spChg chg="add del">
          <ac:chgData name="Vandana Anand" userId="e3a22828d5ce285a" providerId="LiveId" clId="{275E479E-284F-4A07-8EEE-F5499A9B3419}" dt="2023-10-14T17:47:00.434" v="180" actId="26606"/>
          <ac:spMkLst>
            <pc:docMk/>
            <pc:sldMk cId="2258873823" sldId="257"/>
            <ac:spMk id="52" creationId="{4063B759-00FC-46D1-9898-8E8625268FAF}"/>
          </ac:spMkLst>
        </pc:spChg>
        <pc:spChg chg="add del">
          <ac:chgData name="Vandana Anand" userId="e3a22828d5ce285a" providerId="LiveId" clId="{275E479E-284F-4A07-8EEE-F5499A9B3419}" dt="2023-10-14T19:13:23.799" v="992" actId="26606"/>
          <ac:spMkLst>
            <pc:docMk/>
            <pc:sldMk cId="2258873823" sldId="257"/>
            <ac:spMk id="53" creationId="{7004738A-9D34-43E8-97D2-CA0EED4F8BE0}"/>
          </ac:spMkLst>
        </pc:spChg>
        <pc:spChg chg="add del">
          <ac:chgData name="Vandana Anand" userId="e3a22828d5ce285a" providerId="LiveId" clId="{275E479E-284F-4A07-8EEE-F5499A9B3419}" dt="2023-10-14T17:46:57.763" v="178" actId="26606"/>
          <ac:spMkLst>
            <pc:docMk/>
            <pc:sldMk cId="2258873823" sldId="257"/>
            <ac:spMk id="54" creationId="{BEDE5753-AE8E-ADBF-32B3-48D21D8F18A8}"/>
          </ac:spMkLst>
        </pc:spChg>
        <pc:spChg chg="add del">
          <ac:chgData name="Vandana Anand" userId="e3a22828d5ce285a" providerId="LiveId" clId="{275E479E-284F-4A07-8EEE-F5499A9B3419}" dt="2023-10-14T19:13:23.799" v="992" actId="26606"/>
          <ac:spMkLst>
            <pc:docMk/>
            <pc:sldMk cId="2258873823" sldId="257"/>
            <ac:spMk id="55" creationId="{B8B8D07F-F13E-443E-BA68-2D26672D76B9}"/>
          </ac:spMkLst>
        </pc:spChg>
        <pc:spChg chg="add del">
          <ac:chgData name="Vandana Anand" userId="e3a22828d5ce285a" providerId="LiveId" clId="{275E479E-284F-4A07-8EEE-F5499A9B3419}" dt="2023-10-14T19:13:23.799" v="992" actId="26606"/>
          <ac:spMkLst>
            <pc:docMk/>
            <pc:sldMk cId="2258873823" sldId="257"/>
            <ac:spMk id="56" creationId="{2813A4FA-24A5-41ED-A534-3807D1B2F344}"/>
          </ac:spMkLst>
        </pc:spChg>
        <pc:spChg chg="add del">
          <ac:chgData name="Vandana Anand" userId="e3a22828d5ce285a" providerId="LiveId" clId="{275E479E-284F-4A07-8EEE-F5499A9B3419}" dt="2023-10-14T19:13:23.799" v="992" actId="26606"/>
          <ac:spMkLst>
            <pc:docMk/>
            <pc:sldMk cId="2258873823" sldId="257"/>
            <ac:spMk id="58" creationId="{C3944F27-CA70-4E84-A51A-E6BF89558979}"/>
          </ac:spMkLst>
        </pc:spChg>
        <pc:spChg chg="add del">
          <ac:chgData name="Vandana Anand" userId="e3a22828d5ce285a" providerId="LiveId" clId="{275E479E-284F-4A07-8EEE-F5499A9B3419}" dt="2023-10-14T17:47:00.434" v="180" actId="26606"/>
          <ac:spMkLst>
            <pc:docMk/>
            <pc:sldMk cId="2258873823" sldId="257"/>
            <ac:spMk id="59" creationId="{6F828D28-8E09-41CC-8229-3070B5467A96}"/>
          </ac:spMkLst>
        </pc:spChg>
        <pc:spChg chg="add del">
          <ac:chgData name="Vandana Anand" userId="e3a22828d5ce285a" providerId="LiveId" clId="{275E479E-284F-4A07-8EEE-F5499A9B3419}" dt="2023-10-14T17:47:00.434" v="180" actId="26606"/>
          <ac:spMkLst>
            <pc:docMk/>
            <pc:sldMk cId="2258873823" sldId="257"/>
            <ac:spMk id="61" creationId="{D5B012D8-7F27-4758-9AC6-C889B154BD73}"/>
          </ac:spMkLst>
        </pc:spChg>
        <pc:spChg chg="add">
          <ac:chgData name="Vandana Anand" userId="e3a22828d5ce285a" providerId="LiveId" clId="{275E479E-284F-4A07-8EEE-F5499A9B3419}" dt="2023-10-14T19:13:23.816" v="993" actId="26606"/>
          <ac:spMkLst>
            <pc:docMk/>
            <pc:sldMk cId="2258873823" sldId="257"/>
            <ac:spMk id="62" creationId="{3346177D-ADC4-4968-B747-5CFCD390B5B9}"/>
          </ac:spMkLst>
        </pc:spChg>
        <pc:spChg chg="add">
          <ac:chgData name="Vandana Anand" userId="e3a22828d5ce285a" providerId="LiveId" clId="{275E479E-284F-4A07-8EEE-F5499A9B3419}" dt="2023-10-14T19:13:23.816" v="993" actId="26606"/>
          <ac:spMkLst>
            <pc:docMk/>
            <pc:sldMk cId="2258873823" sldId="257"/>
            <ac:spMk id="63" creationId="{0844A943-BF79-4FEA-ABB1-3BD54D236606}"/>
          </ac:spMkLst>
        </pc:spChg>
        <pc:spChg chg="add">
          <ac:chgData name="Vandana Anand" userId="e3a22828d5ce285a" providerId="LiveId" clId="{275E479E-284F-4A07-8EEE-F5499A9B3419}" dt="2023-10-14T19:13:23.816" v="993" actId="26606"/>
          <ac:spMkLst>
            <pc:docMk/>
            <pc:sldMk cId="2258873823" sldId="257"/>
            <ac:spMk id="64" creationId="{6437CC72-F4A8-4DC3-AFAB-D22C482C8100}"/>
          </ac:spMkLst>
        </pc:spChg>
        <pc:grpChg chg="add del">
          <ac:chgData name="Vandana Anand" userId="e3a22828d5ce285a" providerId="LiveId" clId="{275E479E-284F-4A07-8EEE-F5499A9B3419}" dt="2023-10-14T17:46:32.525" v="171" actId="26606"/>
          <ac:grpSpMkLst>
            <pc:docMk/>
            <pc:sldMk cId="2258873823" sldId="257"/>
            <ac:grpSpMk id="16" creationId="{93DC754C-7E09-422D-A8BB-AF632E90DFA2}"/>
          </ac:grpSpMkLst>
        </pc:grpChg>
        <pc:grpChg chg="add del">
          <ac:chgData name="Vandana Anand" userId="e3a22828d5ce285a" providerId="LiveId" clId="{275E479E-284F-4A07-8EEE-F5499A9B3419}" dt="2023-10-14T17:46:32.525" v="171" actId="26606"/>
          <ac:grpSpMkLst>
            <pc:docMk/>
            <pc:sldMk cId="2258873823" sldId="257"/>
            <ac:grpSpMk id="28" creationId="{3773FAF5-C452-4455-9411-D6AF5EBD4CA9}"/>
          </ac:grpSpMkLst>
        </pc:grpChg>
        <pc:grpChg chg="add del">
          <ac:chgData name="Vandana Anand" userId="e3a22828d5ce285a" providerId="LiveId" clId="{275E479E-284F-4A07-8EEE-F5499A9B3419}" dt="2023-10-14T17:47:00.639" v="181" actId="26606"/>
          <ac:grpSpMkLst>
            <pc:docMk/>
            <pc:sldMk cId="2258873823" sldId="257"/>
            <ac:grpSpMk id="40" creationId="{95A28492-272D-4814-AE2C-61575C989EA3}"/>
          </ac:grpSpMkLst>
        </pc:grpChg>
        <pc:grpChg chg="add del">
          <ac:chgData name="Vandana Anand" userId="e3a22828d5ce285a" providerId="LiveId" clId="{275E479E-284F-4A07-8EEE-F5499A9B3419}" dt="2023-10-14T17:46:57.763" v="178" actId="26606"/>
          <ac:grpSpMkLst>
            <pc:docMk/>
            <pc:sldMk cId="2258873823" sldId="257"/>
            <ac:grpSpMk id="49" creationId="{95A28492-272D-4814-AE2C-61575C989EA3}"/>
          </ac:grpSpMkLst>
        </pc:grpChg>
        <pc:grpChg chg="add del">
          <ac:chgData name="Vandana Anand" userId="e3a22828d5ce285a" providerId="LiveId" clId="{275E479E-284F-4A07-8EEE-F5499A9B3419}" dt="2023-10-14T17:46:53.012" v="176" actId="26606"/>
          <ac:grpSpMkLst>
            <pc:docMk/>
            <pc:sldMk cId="2258873823" sldId="257"/>
            <ac:grpSpMk id="50" creationId="{04AB702C-9893-C42C-D0C4-EE625AAD0361}"/>
          </ac:grpSpMkLst>
        </pc:grpChg>
        <pc:picChg chg="add del mod">
          <ac:chgData name="Vandana Anand" userId="e3a22828d5ce285a" providerId="LiveId" clId="{275E479E-284F-4A07-8EEE-F5499A9B3419}" dt="2023-10-14T18:55:38.325" v="838" actId="478"/>
          <ac:picMkLst>
            <pc:docMk/>
            <pc:sldMk cId="2258873823" sldId="257"/>
            <ac:picMk id="5" creationId="{AE859CE8-50EF-6B42-3A41-9C70C17D99DE}"/>
          </ac:picMkLst>
        </pc:picChg>
        <pc:picChg chg="add mod">
          <ac:chgData name="Vandana Anand" userId="e3a22828d5ce285a" providerId="LiveId" clId="{275E479E-284F-4A07-8EEE-F5499A9B3419}" dt="2023-10-14T19:13:23.816" v="993" actId="26606"/>
          <ac:picMkLst>
            <pc:docMk/>
            <pc:sldMk cId="2258873823" sldId="257"/>
            <ac:picMk id="38" creationId="{E113567E-E56F-917E-A9A7-3AFCC815793F}"/>
          </ac:picMkLst>
        </pc:picChg>
        <pc:picChg chg="add del">
          <ac:chgData name="Vandana Anand" userId="e3a22828d5ce285a" providerId="LiveId" clId="{275E479E-284F-4A07-8EEE-F5499A9B3419}" dt="2023-10-14T17:46:53.012" v="176" actId="26606"/>
          <ac:picMkLst>
            <pc:docMk/>
            <pc:sldMk cId="2258873823" sldId="257"/>
            <ac:picMk id="44" creationId="{86B71EF3-4E33-5372-6E0D-D0AC038E905B}"/>
          </ac:picMkLst>
        </pc:picChg>
        <pc:picChg chg="add del">
          <ac:chgData name="Vandana Anand" userId="e3a22828d5ce285a" providerId="LiveId" clId="{275E479E-284F-4A07-8EEE-F5499A9B3419}" dt="2023-10-14T17:47:00.434" v="180" actId="26606"/>
          <ac:picMkLst>
            <pc:docMk/>
            <pc:sldMk cId="2258873823" sldId="257"/>
            <ac:picMk id="60" creationId="{1417BC61-2228-DFD2-901C-7DBF12160663}"/>
          </ac:picMkLst>
        </pc:picChg>
        <pc:cxnChg chg="add del">
          <ac:chgData name="Vandana Anand" userId="e3a22828d5ce285a" providerId="LiveId" clId="{275E479E-284F-4A07-8EEE-F5499A9B3419}" dt="2023-10-14T18:32:36.335" v="775" actId="26606"/>
          <ac:cxnSpMkLst>
            <pc:docMk/>
            <pc:sldMk cId="2258873823" sldId="257"/>
            <ac:cxnSpMk id="25" creationId="{96A8629B-8289-498B-939B-1CA0C106182C}"/>
          </ac:cxnSpMkLst>
        </pc:cxnChg>
        <pc:cxnChg chg="add del">
          <ac:chgData name="Vandana Anand" userId="e3a22828d5ce285a" providerId="LiveId" clId="{275E479E-284F-4A07-8EEE-F5499A9B3419}" dt="2023-10-14T17:46:33.370" v="173" actId="26606"/>
          <ac:cxnSpMkLst>
            <pc:docMk/>
            <pc:sldMk cId="2258873823" sldId="257"/>
            <ac:cxnSpMk id="36" creationId="{EE504C98-6397-41C1-A8D8-2D9C4ED307E0}"/>
          </ac:cxnSpMkLst>
        </pc:cxnChg>
      </pc:sldChg>
      <pc:sldChg chg="addSp delSp modSp new mod setBg">
        <pc:chgData name="Vandana Anand" userId="e3a22828d5ce285a" providerId="LiveId" clId="{275E479E-284F-4A07-8EEE-F5499A9B3419}" dt="2023-10-14T19:13:51.538" v="1003" actId="207"/>
        <pc:sldMkLst>
          <pc:docMk/>
          <pc:sldMk cId="985977336" sldId="258"/>
        </pc:sldMkLst>
        <pc:spChg chg="mod">
          <ac:chgData name="Vandana Anand" userId="e3a22828d5ce285a" providerId="LiveId" clId="{275E479E-284F-4A07-8EEE-F5499A9B3419}" dt="2023-10-14T19:13:51.538" v="1003" actId="207"/>
          <ac:spMkLst>
            <pc:docMk/>
            <pc:sldMk cId="985977336" sldId="258"/>
            <ac:spMk id="2" creationId="{0034AA66-2B1F-8341-EC1C-FB41AF0BE619}"/>
          </ac:spMkLst>
        </pc:spChg>
        <pc:spChg chg="del mod">
          <ac:chgData name="Vandana Anand" userId="e3a22828d5ce285a" providerId="LiveId" clId="{275E479E-284F-4A07-8EEE-F5499A9B3419}" dt="2023-10-14T18:02:00.438" v="326" actId="26606"/>
          <ac:spMkLst>
            <pc:docMk/>
            <pc:sldMk cId="985977336" sldId="258"/>
            <ac:spMk id="3" creationId="{00E42E94-F899-FADA-9D23-AB523F59B94E}"/>
          </ac:spMkLst>
        </pc:spChg>
        <pc:spChg chg="add del">
          <ac:chgData name="Vandana Anand" userId="e3a22828d5ce285a" providerId="LiveId" clId="{275E479E-284F-4A07-8EEE-F5499A9B3419}" dt="2023-10-14T18:02:26.404" v="328" actId="26606"/>
          <ac:spMkLst>
            <pc:docMk/>
            <pc:sldMk cId="985977336" sldId="258"/>
            <ac:spMk id="10" creationId="{21ED5FCA-9564-42B4-9F52-2CCED8ED60CA}"/>
          </ac:spMkLst>
        </pc:spChg>
        <pc:spChg chg="add del">
          <ac:chgData name="Vandana Anand" userId="e3a22828d5ce285a" providerId="LiveId" clId="{275E479E-284F-4A07-8EEE-F5499A9B3419}" dt="2023-10-14T18:02:26.404" v="328" actId="26606"/>
          <ac:spMkLst>
            <pc:docMk/>
            <pc:sldMk cId="985977336" sldId="258"/>
            <ac:spMk id="12" creationId="{081E4A58-353D-44AE-B2FC-2A74E2E400F7}"/>
          </ac:spMkLst>
        </pc:spChg>
        <pc:spChg chg="add del">
          <ac:chgData name="Vandana Anand" userId="e3a22828d5ce285a" providerId="LiveId" clId="{275E479E-284F-4A07-8EEE-F5499A9B3419}" dt="2023-10-14T18:57:19.293" v="847" actId="26606"/>
          <ac:spMkLst>
            <pc:docMk/>
            <pc:sldMk cId="985977336" sldId="258"/>
            <ac:spMk id="14" creationId="{1A9F7B4E-B03D-4F64-BE33-00D074458D45}"/>
          </ac:spMkLst>
        </pc:spChg>
        <pc:spChg chg="add del">
          <ac:chgData name="Vandana Anand" userId="e3a22828d5ce285a" providerId="LiveId" clId="{275E479E-284F-4A07-8EEE-F5499A9B3419}" dt="2023-10-14T18:57:19.293" v="847" actId="26606"/>
          <ac:spMkLst>
            <pc:docMk/>
            <pc:sldMk cId="985977336" sldId="258"/>
            <ac:spMk id="15" creationId="{7E2BE7F7-CA89-4002-ACCE-A478AEA24F5E}"/>
          </ac:spMkLst>
        </pc:spChg>
        <pc:spChg chg="add del">
          <ac:chgData name="Vandana Anand" userId="e3a22828d5ce285a" providerId="LiveId" clId="{275E479E-284F-4A07-8EEE-F5499A9B3419}" dt="2023-10-14T18:57:28.509" v="848" actId="26606"/>
          <ac:spMkLst>
            <pc:docMk/>
            <pc:sldMk cId="985977336" sldId="258"/>
            <ac:spMk id="20" creationId="{56E9B3E6-E277-4D68-BA48-9CB43FFBD6E2}"/>
          </ac:spMkLst>
        </pc:spChg>
        <pc:spChg chg="add del">
          <ac:chgData name="Vandana Anand" userId="e3a22828d5ce285a" providerId="LiveId" clId="{275E479E-284F-4A07-8EEE-F5499A9B3419}" dt="2023-10-14T18:57:13.528" v="846" actId="26606"/>
          <ac:spMkLst>
            <pc:docMk/>
            <pc:sldMk cId="985977336" sldId="258"/>
            <ac:spMk id="21" creationId="{B50AB553-2A96-4A92-96F2-93548E096954}"/>
          </ac:spMkLst>
        </pc:spChg>
        <pc:spChg chg="add del">
          <ac:chgData name="Vandana Anand" userId="e3a22828d5ce285a" providerId="LiveId" clId="{275E479E-284F-4A07-8EEE-F5499A9B3419}" dt="2023-10-14T18:56:43.813" v="843" actId="26606"/>
          <ac:spMkLst>
            <pc:docMk/>
            <pc:sldMk cId="985977336" sldId="258"/>
            <ac:spMk id="26" creationId="{B50AB553-2A96-4A92-96F2-93548E096954}"/>
          </ac:spMkLst>
        </pc:spChg>
        <pc:spChg chg="add del">
          <ac:chgData name="Vandana Anand" userId="e3a22828d5ce285a" providerId="LiveId" clId="{275E479E-284F-4A07-8EEE-F5499A9B3419}" dt="2023-10-14T18:57:28.509" v="848" actId="26606"/>
          <ac:spMkLst>
            <pc:docMk/>
            <pc:sldMk cId="985977336" sldId="258"/>
            <ac:spMk id="27" creationId="{D5B0017B-2ECA-49AF-B397-DC140825DF8D}"/>
          </ac:spMkLst>
        </pc:spChg>
        <pc:spChg chg="add del">
          <ac:chgData name="Vandana Anand" userId="e3a22828d5ce285a" providerId="LiveId" clId="{275E479E-284F-4A07-8EEE-F5499A9B3419}" dt="2023-10-14T18:57:12.730" v="845" actId="26606"/>
          <ac:spMkLst>
            <pc:docMk/>
            <pc:sldMk cId="985977336" sldId="258"/>
            <ac:spMk id="28" creationId="{908137D4-4D0A-4ED1-BFB8-97D4A8335934}"/>
          </ac:spMkLst>
        </pc:spChg>
        <pc:spChg chg="add del">
          <ac:chgData name="Vandana Anand" userId="e3a22828d5ce285a" providerId="LiveId" clId="{275E479E-284F-4A07-8EEE-F5499A9B3419}" dt="2023-10-14T18:57:12.730" v="845" actId="26606"/>
          <ac:spMkLst>
            <pc:docMk/>
            <pc:sldMk cId="985977336" sldId="258"/>
            <ac:spMk id="29" creationId="{B11C179D-808F-4D23-BAFC-A14C6DCDA71D}"/>
          </ac:spMkLst>
        </pc:spChg>
        <pc:spChg chg="add del">
          <ac:chgData name="Vandana Anand" userId="e3a22828d5ce285a" providerId="LiveId" clId="{275E479E-284F-4A07-8EEE-F5499A9B3419}" dt="2023-10-14T18:57:12.730" v="845" actId="26606"/>
          <ac:spMkLst>
            <pc:docMk/>
            <pc:sldMk cId="985977336" sldId="258"/>
            <ac:spMk id="30" creationId="{8059A8FF-81E8-CDBC-F95D-C6EED3E0CE4D}"/>
          </ac:spMkLst>
        </pc:spChg>
        <pc:spChg chg="add del">
          <ac:chgData name="Vandana Anand" userId="e3a22828d5ce285a" providerId="LiveId" clId="{275E479E-284F-4A07-8EEE-F5499A9B3419}" dt="2023-10-14T19:13:45.965" v="1002" actId="26606"/>
          <ac:spMkLst>
            <pc:docMk/>
            <pc:sldMk cId="985977336" sldId="258"/>
            <ac:spMk id="32" creationId="{955A2079-FA98-4876-80F0-72364A7D2EA4}"/>
          </ac:spMkLst>
        </pc:spChg>
        <pc:spChg chg="add del">
          <ac:chgData name="Vandana Anand" userId="e3a22828d5ce285a" providerId="LiveId" clId="{275E479E-284F-4A07-8EEE-F5499A9B3419}" dt="2023-10-14T19:13:37.591" v="995" actId="26606"/>
          <ac:spMkLst>
            <pc:docMk/>
            <pc:sldMk cId="985977336" sldId="258"/>
            <ac:spMk id="37" creationId="{AB8C311F-7253-4AED-9701-7FC0708C41C7}"/>
          </ac:spMkLst>
        </pc:spChg>
        <pc:spChg chg="add del">
          <ac:chgData name="Vandana Anand" userId="e3a22828d5ce285a" providerId="LiveId" clId="{275E479E-284F-4A07-8EEE-F5499A9B3419}" dt="2023-10-14T19:13:37.591" v="995" actId="26606"/>
          <ac:spMkLst>
            <pc:docMk/>
            <pc:sldMk cId="985977336" sldId="258"/>
            <ac:spMk id="39" creationId="{FD073016-B734-483B-8953-5BADEE145112}"/>
          </ac:spMkLst>
        </pc:spChg>
        <pc:spChg chg="add del">
          <ac:chgData name="Vandana Anand" userId="e3a22828d5ce285a" providerId="LiveId" clId="{275E479E-284F-4A07-8EEE-F5499A9B3419}" dt="2023-10-14T19:13:37.591" v="995" actId="26606"/>
          <ac:spMkLst>
            <pc:docMk/>
            <pc:sldMk cId="985977336" sldId="258"/>
            <ac:spMk id="41" creationId="{90A7EAB6-59D3-4325-8DE6-E0CA4009CE53}"/>
          </ac:spMkLst>
        </pc:spChg>
        <pc:spChg chg="add del">
          <ac:chgData name="Vandana Anand" userId="e3a22828d5ce285a" providerId="LiveId" clId="{275E479E-284F-4A07-8EEE-F5499A9B3419}" dt="2023-10-14T19:13:37.591" v="995" actId="26606"/>
          <ac:spMkLst>
            <pc:docMk/>
            <pc:sldMk cId="985977336" sldId="258"/>
            <ac:spMk id="43" creationId="{A8D57A06-A426-446D-B02C-A2DC6B62E45E}"/>
          </ac:spMkLst>
        </pc:spChg>
        <pc:spChg chg="add del">
          <ac:chgData name="Vandana Anand" userId="e3a22828d5ce285a" providerId="LiveId" clId="{275E479E-284F-4A07-8EEE-F5499A9B3419}" dt="2023-10-14T19:13:43.362" v="997" actId="26606"/>
          <ac:spMkLst>
            <pc:docMk/>
            <pc:sldMk cId="985977336" sldId="258"/>
            <ac:spMk id="45" creationId="{32BC26D8-82FB-445E-AA49-62A77D7C1EE0}"/>
          </ac:spMkLst>
        </pc:spChg>
        <pc:spChg chg="add del">
          <ac:chgData name="Vandana Anand" userId="e3a22828d5ce285a" providerId="LiveId" clId="{275E479E-284F-4A07-8EEE-F5499A9B3419}" dt="2023-10-14T19:13:43.362" v="997" actId="26606"/>
          <ac:spMkLst>
            <pc:docMk/>
            <pc:sldMk cId="985977336" sldId="258"/>
            <ac:spMk id="46" creationId="{CB44330D-EA18-4254-AA95-EB49948539B8}"/>
          </ac:spMkLst>
        </pc:spChg>
        <pc:spChg chg="add del">
          <ac:chgData name="Vandana Anand" userId="e3a22828d5ce285a" providerId="LiveId" clId="{275E479E-284F-4A07-8EEE-F5499A9B3419}" dt="2023-10-14T19:13:45.965" v="1001" actId="26606"/>
          <ac:spMkLst>
            <pc:docMk/>
            <pc:sldMk cId="985977336" sldId="258"/>
            <ac:spMk id="47" creationId="{FF9F2414-84E8-453E-B1F3-389FDE8192D9}"/>
          </ac:spMkLst>
        </pc:spChg>
        <pc:spChg chg="add del">
          <ac:chgData name="Vandana Anand" userId="e3a22828d5ce285a" providerId="LiveId" clId="{275E479E-284F-4A07-8EEE-F5499A9B3419}" dt="2023-10-14T19:13:45.102" v="999" actId="26606"/>
          <ac:spMkLst>
            <pc:docMk/>
            <pc:sldMk cId="985977336" sldId="258"/>
            <ac:spMk id="48" creationId="{AB8C311F-7253-4AED-9701-7FC0708C41C7}"/>
          </ac:spMkLst>
        </pc:spChg>
        <pc:spChg chg="add del">
          <ac:chgData name="Vandana Anand" userId="e3a22828d5ce285a" providerId="LiveId" clId="{275E479E-284F-4A07-8EEE-F5499A9B3419}" dt="2023-10-14T19:13:45.102" v="999" actId="26606"/>
          <ac:spMkLst>
            <pc:docMk/>
            <pc:sldMk cId="985977336" sldId="258"/>
            <ac:spMk id="49" creationId="{E2384209-CB15-4CDF-9D31-C44FD9A3F20D}"/>
          </ac:spMkLst>
        </pc:spChg>
        <pc:spChg chg="add del">
          <ac:chgData name="Vandana Anand" userId="e3a22828d5ce285a" providerId="LiveId" clId="{275E479E-284F-4A07-8EEE-F5499A9B3419}" dt="2023-10-14T19:13:45.102" v="999" actId="26606"/>
          <ac:spMkLst>
            <pc:docMk/>
            <pc:sldMk cId="985977336" sldId="258"/>
            <ac:spMk id="50" creationId="{2633B3B5-CC90-43F0-8714-D31D1F3F0209}"/>
          </ac:spMkLst>
        </pc:spChg>
        <pc:spChg chg="add del">
          <ac:chgData name="Vandana Anand" userId="e3a22828d5ce285a" providerId="LiveId" clId="{275E479E-284F-4A07-8EEE-F5499A9B3419}" dt="2023-10-14T19:13:45.102" v="999" actId="26606"/>
          <ac:spMkLst>
            <pc:docMk/>
            <pc:sldMk cId="985977336" sldId="258"/>
            <ac:spMk id="51" creationId="{A8D57A06-A426-446D-B02C-A2DC6B62E45E}"/>
          </ac:spMkLst>
        </pc:spChg>
        <pc:spChg chg="add del">
          <ac:chgData name="Vandana Anand" userId="e3a22828d5ce285a" providerId="LiveId" clId="{275E479E-284F-4A07-8EEE-F5499A9B3419}" dt="2023-10-14T19:13:45.965" v="1001" actId="26606"/>
          <ac:spMkLst>
            <pc:docMk/>
            <pc:sldMk cId="985977336" sldId="258"/>
            <ac:spMk id="53" creationId="{F3060C83-F051-4F0E-ABAD-AA0DFC48B218}"/>
          </ac:spMkLst>
        </pc:spChg>
        <pc:spChg chg="add del">
          <ac:chgData name="Vandana Anand" userId="e3a22828d5ce285a" providerId="LiveId" clId="{275E479E-284F-4A07-8EEE-F5499A9B3419}" dt="2023-10-14T19:13:45.965" v="1001" actId="26606"/>
          <ac:spMkLst>
            <pc:docMk/>
            <pc:sldMk cId="985977336" sldId="258"/>
            <ac:spMk id="54" creationId="{83C98ABE-055B-441F-B07E-44F97F083C39}"/>
          </ac:spMkLst>
        </pc:spChg>
        <pc:spChg chg="add del">
          <ac:chgData name="Vandana Anand" userId="e3a22828d5ce285a" providerId="LiveId" clId="{275E479E-284F-4A07-8EEE-F5499A9B3419}" dt="2023-10-14T19:13:45.965" v="1001" actId="26606"/>
          <ac:spMkLst>
            <pc:docMk/>
            <pc:sldMk cId="985977336" sldId="258"/>
            <ac:spMk id="55" creationId="{29FDB030-9B49-4CED-8CCD-4D99382388AC}"/>
          </ac:spMkLst>
        </pc:spChg>
        <pc:spChg chg="add del">
          <ac:chgData name="Vandana Anand" userId="e3a22828d5ce285a" providerId="LiveId" clId="{275E479E-284F-4A07-8EEE-F5499A9B3419}" dt="2023-10-14T19:13:45.965" v="1001" actId="26606"/>
          <ac:spMkLst>
            <pc:docMk/>
            <pc:sldMk cId="985977336" sldId="258"/>
            <ac:spMk id="56" creationId="{3783CA14-24A1-485C-8B30-D6A5D87987AD}"/>
          </ac:spMkLst>
        </pc:spChg>
        <pc:spChg chg="add del">
          <ac:chgData name="Vandana Anand" userId="e3a22828d5ce285a" providerId="LiveId" clId="{275E479E-284F-4A07-8EEE-F5499A9B3419}" dt="2023-10-14T19:13:45.965" v="1001" actId="26606"/>
          <ac:spMkLst>
            <pc:docMk/>
            <pc:sldMk cId="985977336" sldId="258"/>
            <ac:spMk id="57" creationId="{9A97C86A-04D6-40F7-AE84-31AB43E6A846}"/>
          </ac:spMkLst>
        </pc:spChg>
        <pc:spChg chg="add del">
          <ac:chgData name="Vandana Anand" userId="e3a22828d5ce285a" providerId="LiveId" clId="{275E479E-284F-4A07-8EEE-F5499A9B3419}" dt="2023-10-14T19:13:45.965" v="1001" actId="26606"/>
          <ac:spMkLst>
            <pc:docMk/>
            <pc:sldMk cId="985977336" sldId="258"/>
            <ac:spMk id="58" creationId="{3ECA69A1-7536-43AC-85EF-C7106179F5ED}"/>
          </ac:spMkLst>
        </pc:spChg>
        <pc:spChg chg="add">
          <ac:chgData name="Vandana Anand" userId="e3a22828d5ce285a" providerId="LiveId" clId="{275E479E-284F-4A07-8EEE-F5499A9B3419}" dt="2023-10-14T19:13:45.965" v="1002" actId="26606"/>
          <ac:spMkLst>
            <pc:docMk/>
            <pc:sldMk cId="985977336" sldId="258"/>
            <ac:spMk id="60" creationId="{AB8C311F-7253-4AED-9701-7FC0708C41C7}"/>
          </ac:spMkLst>
        </pc:spChg>
        <pc:spChg chg="add">
          <ac:chgData name="Vandana Anand" userId="e3a22828d5ce285a" providerId="LiveId" clId="{275E479E-284F-4A07-8EEE-F5499A9B3419}" dt="2023-10-14T19:13:45.965" v="1002" actId="26606"/>
          <ac:spMkLst>
            <pc:docMk/>
            <pc:sldMk cId="985977336" sldId="258"/>
            <ac:spMk id="61" creationId="{E2384209-CB15-4CDF-9D31-C44FD9A3F20D}"/>
          </ac:spMkLst>
        </pc:spChg>
        <pc:spChg chg="add">
          <ac:chgData name="Vandana Anand" userId="e3a22828d5ce285a" providerId="LiveId" clId="{275E479E-284F-4A07-8EEE-F5499A9B3419}" dt="2023-10-14T19:13:45.965" v="1002" actId="26606"/>
          <ac:spMkLst>
            <pc:docMk/>
            <pc:sldMk cId="985977336" sldId="258"/>
            <ac:spMk id="62" creationId="{2633B3B5-CC90-43F0-8714-D31D1F3F0209}"/>
          </ac:spMkLst>
        </pc:spChg>
        <pc:spChg chg="add">
          <ac:chgData name="Vandana Anand" userId="e3a22828d5ce285a" providerId="LiveId" clId="{275E479E-284F-4A07-8EEE-F5499A9B3419}" dt="2023-10-14T19:13:45.965" v="1002" actId="26606"/>
          <ac:spMkLst>
            <pc:docMk/>
            <pc:sldMk cId="985977336" sldId="258"/>
            <ac:spMk id="63" creationId="{A8D57A06-A426-446D-B02C-A2DC6B62E45E}"/>
          </ac:spMkLst>
        </pc:spChg>
        <pc:grpChg chg="add del">
          <ac:chgData name="Vandana Anand" userId="e3a22828d5ce285a" providerId="LiveId" clId="{275E479E-284F-4A07-8EEE-F5499A9B3419}" dt="2023-10-14T18:57:28.509" v="848" actId="26606"/>
          <ac:grpSpMkLst>
            <pc:docMk/>
            <pc:sldMk cId="985977336" sldId="258"/>
            <ac:grpSpMk id="22" creationId="{AE1C45F0-260A-458C-96ED-C1F6D2151219}"/>
          </ac:grpSpMkLst>
        </pc:grpChg>
        <pc:graphicFrameChg chg="add mod modGraphic">
          <ac:chgData name="Vandana Anand" userId="e3a22828d5ce285a" providerId="LiveId" clId="{275E479E-284F-4A07-8EEE-F5499A9B3419}" dt="2023-10-14T19:00:19.415" v="871" actId="26606"/>
          <ac:graphicFrameMkLst>
            <pc:docMk/>
            <pc:sldMk cId="985977336" sldId="258"/>
            <ac:graphicFrameMk id="5" creationId="{7D1ACAA6-E9CB-4EE7-BDAF-70CA92A3DDC0}"/>
          </ac:graphicFrameMkLst>
        </pc:graphicFrameChg>
        <pc:picChg chg="add del mod ord">
          <ac:chgData name="Vandana Anand" userId="e3a22828d5ce285a" providerId="LiveId" clId="{275E479E-284F-4A07-8EEE-F5499A9B3419}" dt="2023-10-14T18:57:13.528" v="846" actId="26606"/>
          <ac:picMkLst>
            <pc:docMk/>
            <pc:sldMk cId="985977336" sldId="258"/>
            <ac:picMk id="17" creationId="{782ECF46-B1A6-A790-D2E8-055FD9934125}"/>
          </ac:picMkLst>
        </pc:picChg>
        <pc:cxnChg chg="add del">
          <ac:chgData name="Vandana Anand" userId="e3a22828d5ce285a" providerId="LiveId" clId="{275E479E-284F-4A07-8EEE-F5499A9B3419}" dt="2023-10-14T18:57:28.509" v="848" actId="26606"/>
          <ac:cxnSpMkLst>
            <pc:docMk/>
            <pc:sldMk cId="985977336" sldId="258"/>
            <ac:cxnSpMk id="18" creationId="{6CF1BAF6-AD41-4082-B212-8A1F9A2E8779}"/>
          </ac:cxnSpMkLst>
        </pc:cxnChg>
      </pc:sldChg>
      <pc:sldChg chg="addSp delSp modSp new mod setBg setClrOvrMap">
        <pc:chgData name="Vandana Anand" userId="e3a22828d5ce285a" providerId="LiveId" clId="{275E479E-284F-4A07-8EEE-F5499A9B3419}" dt="2023-10-14T19:00:30.665" v="872" actId="26606"/>
        <pc:sldMkLst>
          <pc:docMk/>
          <pc:sldMk cId="1799998872" sldId="259"/>
        </pc:sldMkLst>
        <pc:spChg chg="mod">
          <ac:chgData name="Vandana Anand" userId="e3a22828d5ce285a" providerId="LiveId" clId="{275E479E-284F-4A07-8EEE-F5499A9B3419}" dt="2023-10-14T19:00:30.665" v="872" actId="26606"/>
          <ac:spMkLst>
            <pc:docMk/>
            <pc:sldMk cId="1799998872" sldId="259"/>
            <ac:spMk id="2" creationId="{E4974237-398E-342D-D3BC-A2460C9C3AA1}"/>
          </ac:spMkLst>
        </pc:spChg>
        <pc:spChg chg="mod">
          <ac:chgData name="Vandana Anand" userId="e3a22828d5ce285a" providerId="LiveId" clId="{275E479E-284F-4A07-8EEE-F5499A9B3419}" dt="2023-10-14T19:00:30.665" v="872" actId="26606"/>
          <ac:spMkLst>
            <pc:docMk/>
            <pc:sldMk cId="1799998872" sldId="259"/>
            <ac:spMk id="3" creationId="{B6D56E6F-DABF-9DA6-9CDB-AB2FFC92D03E}"/>
          </ac:spMkLst>
        </pc:spChg>
        <pc:spChg chg="add mod">
          <ac:chgData name="Vandana Anand" userId="e3a22828d5ce285a" providerId="LiveId" clId="{275E479E-284F-4A07-8EEE-F5499A9B3419}" dt="2023-10-14T19:00:30.665" v="872" actId="26606"/>
          <ac:spMkLst>
            <pc:docMk/>
            <pc:sldMk cId="1799998872" sldId="259"/>
            <ac:spMk id="4" creationId="{510E60B8-1741-0E24-2729-81004AC756B9}"/>
          </ac:spMkLst>
        </pc:spChg>
        <pc:spChg chg="add del">
          <ac:chgData name="Vandana Anand" userId="e3a22828d5ce285a" providerId="LiveId" clId="{275E479E-284F-4A07-8EEE-F5499A9B3419}" dt="2023-10-14T18:27:29.069" v="708" actId="26606"/>
          <ac:spMkLst>
            <pc:docMk/>
            <pc:sldMk cId="1799998872" sldId="259"/>
            <ac:spMk id="9" creationId="{4C608BEB-860E-4094-8511-78603564A75E}"/>
          </ac:spMkLst>
        </pc:spChg>
        <pc:spChg chg="add del">
          <ac:chgData name="Vandana Anand" userId="e3a22828d5ce285a" providerId="LiveId" clId="{275E479E-284F-4A07-8EEE-F5499A9B3419}" dt="2023-10-14T18:29:22.170" v="721" actId="26606"/>
          <ac:spMkLst>
            <pc:docMk/>
            <pc:sldMk cId="1799998872" sldId="259"/>
            <ac:spMk id="16" creationId="{E35A04CF-97D4-4FF7-B359-C546B1F62E54}"/>
          </ac:spMkLst>
        </pc:spChg>
        <pc:spChg chg="add del">
          <ac:chgData name="Vandana Anand" userId="e3a22828d5ce285a" providerId="LiveId" clId="{275E479E-284F-4A07-8EEE-F5499A9B3419}" dt="2023-10-14T18:29:22.170" v="721" actId="26606"/>
          <ac:spMkLst>
            <pc:docMk/>
            <pc:sldMk cId="1799998872" sldId="259"/>
            <ac:spMk id="18" creationId="{1DE7243B-5109-444B-8FAF-7437C66BC0E9}"/>
          </ac:spMkLst>
        </pc:spChg>
        <pc:spChg chg="add del">
          <ac:chgData name="Vandana Anand" userId="e3a22828d5ce285a" providerId="LiveId" clId="{275E479E-284F-4A07-8EEE-F5499A9B3419}" dt="2023-10-14T18:29:22.170" v="721" actId="26606"/>
          <ac:spMkLst>
            <pc:docMk/>
            <pc:sldMk cId="1799998872" sldId="259"/>
            <ac:spMk id="20" creationId="{4C5D6221-DA7B-4611-AA26-7D8E349FDE96}"/>
          </ac:spMkLst>
        </pc:spChg>
        <pc:spChg chg="add del">
          <ac:chgData name="Vandana Anand" userId="e3a22828d5ce285a" providerId="LiveId" clId="{275E479E-284F-4A07-8EEE-F5499A9B3419}" dt="2023-10-14T18:31:18.112" v="753" actId="26606"/>
          <ac:spMkLst>
            <pc:docMk/>
            <pc:sldMk cId="1799998872" sldId="259"/>
            <ac:spMk id="22" creationId="{4C608BEB-860E-4094-8511-78603564A75E}"/>
          </ac:spMkLst>
        </pc:spChg>
        <pc:spChg chg="add del">
          <ac:chgData name="Vandana Anand" userId="e3a22828d5ce285a" providerId="LiveId" clId="{275E479E-284F-4A07-8EEE-F5499A9B3419}" dt="2023-10-14T18:27:47.607" v="712" actId="26606"/>
          <ac:spMkLst>
            <pc:docMk/>
            <pc:sldMk cId="1799998872" sldId="259"/>
            <ac:spMk id="25" creationId="{1E214AA7-F028-4A0D-8698-61AEC754D1BC}"/>
          </ac:spMkLst>
        </pc:spChg>
        <pc:spChg chg="add del">
          <ac:chgData name="Vandana Anand" userId="e3a22828d5ce285a" providerId="LiveId" clId="{275E479E-284F-4A07-8EEE-F5499A9B3419}" dt="2023-10-14T18:57:52.156" v="849" actId="26606"/>
          <ac:spMkLst>
            <pc:docMk/>
            <pc:sldMk cId="1799998872" sldId="259"/>
            <ac:spMk id="28" creationId="{FEF085B8-A2C0-4A6F-B663-CCC56F3CD373}"/>
          </ac:spMkLst>
        </pc:spChg>
        <pc:spChg chg="add del">
          <ac:chgData name="Vandana Anand" userId="e3a22828d5ce285a" providerId="LiveId" clId="{275E479E-284F-4A07-8EEE-F5499A9B3419}" dt="2023-10-14T18:57:52.156" v="849" actId="26606"/>
          <ac:spMkLst>
            <pc:docMk/>
            <pc:sldMk cId="1799998872" sldId="259"/>
            <ac:spMk id="30" creationId="{2658F6D6-96E0-421A-96D6-3DF404008543}"/>
          </ac:spMkLst>
        </pc:spChg>
        <pc:spChg chg="add del">
          <ac:chgData name="Vandana Anand" userId="e3a22828d5ce285a" providerId="LiveId" clId="{275E479E-284F-4A07-8EEE-F5499A9B3419}" dt="2023-10-14T18:57:52.156" v="849" actId="26606"/>
          <ac:spMkLst>
            <pc:docMk/>
            <pc:sldMk cId="1799998872" sldId="259"/>
            <ac:spMk id="32" creationId="{3CF62545-93A0-4FD5-9B48-48DCA794CBA1}"/>
          </ac:spMkLst>
        </pc:spChg>
        <pc:spChg chg="add del">
          <ac:chgData name="Vandana Anand" userId="e3a22828d5ce285a" providerId="LiveId" clId="{275E479E-284F-4A07-8EEE-F5499A9B3419}" dt="2023-10-14T19:00:30.665" v="872" actId="26606"/>
          <ac:spMkLst>
            <pc:docMk/>
            <pc:sldMk cId="1799998872" sldId="259"/>
            <ac:spMk id="37" creationId="{10F24D38-B79E-44B4-830E-043F45D96DC2}"/>
          </ac:spMkLst>
        </pc:spChg>
        <pc:spChg chg="add">
          <ac:chgData name="Vandana Anand" userId="e3a22828d5ce285a" providerId="LiveId" clId="{275E479E-284F-4A07-8EEE-F5499A9B3419}" dt="2023-10-14T19:00:30.665" v="872" actId="26606"/>
          <ac:spMkLst>
            <pc:docMk/>
            <pc:sldMk cId="1799998872" sldId="259"/>
            <ac:spMk id="44" creationId="{2A6B319F-86FE-4754-878E-06F0804D882B}"/>
          </ac:spMkLst>
        </pc:spChg>
        <pc:spChg chg="add">
          <ac:chgData name="Vandana Anand" userId="e3a22828d5ce285a" providerId="LiveId" clId="{275E479E-284F-4A07-8EEE-F5499A9B3419}" dt="2023-10-14T19:00:30.665" v="872" actId="26606"/>
          <ac:spMkLst>
            <pc:docMk/>
            <pc:sldMk cId="1799998872" sldId="259"/>
            <ac:spMk id="46" creationId="{DCF7D1B5-3477-499F-ACC5-2C8B07F4EDB3}"/>
          </ac:spMkLst>
        </pc:spChg>
        <pc:picChg chg="add del mod">
          <ac:chgData name="Vandana Anand" userId="e3a22828d5ce285a" providerId="LiveId" clId="{275E479E-284F-4A07-8EEE-F5499A9B3419}" dt="2023-10-14T18:29:17.605" v="720" actId="478"/>
          <ac:picMkLst>
            <pc:docMk/>
            <pc:sldMk cId="1799998872" sldId="259"/>
            <ac:picMk id="6" creationId="{593DF672-29B5-2C3E-95ED-1B1E42A65A0E}"/>
          </ac:picMkLst>
        </pc:picChg>
        <pc:picChg chg="add del mod">
          <ac:chgData name="Vandana Anand" userId="e3a22828d5ce285a" providerId="LiveId" clId="{275E479E-284F-4A07-8EEE-F5499A9B3419}" dt="2023-10-14T18:31:06.177" v="738" actId="478"/>
          <ac:picMkLst>
            <pc:docMk/>
            <pc:sldMk cId="1799998872" sldId="259"/>
            <ac:picMk id="8" creationId="{75290D5B-6069-5B7A-5DD0-902F05452DC1}"/>
          </ac:picMkLst>
        </pc:picChg>
        <pc:cxnChg chg="add del">
          <ac:chgData name="Vandana Anand" userId="e3a22828d5ce285a" providerId="LiveId" clId="{275E479E-284F-4A07-8EEE-F5499A9B3419}" dt="2023-10-14T18:27:29.069" v="708" actId="26606"/>
          <ac:cxnSpMkLst>
            <pc:docMk/>
            <pc:sldMk cId="1799998872" sldId="259"/>
            <ac:cxnSpMk id="11" creationId="{1F16A8D4-FE87-4604-88B2-394B5D1EB437}"/>
          </ac:cxnSpMkLst>
        </pc:cxnChg>
        <pc:cxnChg chg="add del">
          <ac:chgData name="Vandana Anand" userId="e3a22828d5ce285a" providerId="LiveId" clId="{275E479E-284F-4A07-8EEE-F5499A9B3419}" dt="2023-10-14T18:31:18.112" v="753" actId="26606"/>
          <ac:cxnSpMkLst>
            <pc:docMk/>
            <pc:sldMk cId="1799998872" sldId="259"/>
            <ac:cxnSpMk id="23" creationId="{1F16A8D4-FE87-4604-88B2-394B5D1EB437}"/>
          </ac:cxnSpMkLst>
        </pc:cxnChg>
        <pc:cxnChg chg="add del">
          <ac:chgData name="Vandana Anand" userId="e3a22828d5ce285a" providerId="LiveId" clId="{275E479E-284F-4A07-8EEE-F5499A9B3419}" dt="2023-10-14T18:27:47.607" v="712" actId="26606"/>
          <ac:cxnSpMkLst>
            <pc:docMk/>
            <pc:sldMk cId="1799998872" sldId="259"/>
            <ac:cxnSpMk id="27" creationId="{D6206FDC-2777-4D7F-AF9C-73413DA664C9}"/>
          </ac:cxnSpMkLst>
        </pc:cxnChg>
        <pc:cxnChg chg="add del">
          <ac:chgData name="Vandana Anand" userId="e3a22828d5ce285a" providerId="LiveId" clId="{275E479E-284F-4A07-8EEE-F5499A9B3419}" dt="2023-10-14T19:00:30.665" v="872" actId="26606"/>
          <ac:cxnSpMkLst>
            <pc:docMk/>
            <pc:sldMk cId="1799998872" sldId="259"/>
            <ac:cxnSpMk id="39" creationId="{FC469874-256B-45B3-A79C-7591B4BA1ECC}"/>
          </ac:cxnSpMkLst>
        </pc:cxnChg>
      </pc:sldChg>
      <pc:sldChg chg="addSp delSp modSp new mod setBg addAnim delAnim setClrOvrMap">
        <pc:chgData name="Vandana Anand" userId="e3a22828d5ce285a" providerId="LiveId" clId="{275E479E-284F-4A07-8EEE-F5499A9B3419}" dt="2023-10-14T19:01:46.726" v="912" actId="20577"/>
        <pc:sldMkLst>
          <pc:docMk/>
          <pc:sldMk cId="1307354327" sldId="260"/>
        </pc:sldMkLst>
        <pc:spChg chg="mod">
          <ac:chgData name="Vandana Anand" userId="e3a22828d5ce285a" providerId="LiveId" clId="{275E479E-284F-4A07-8EEE-F5499A9B3419}" dt="2023-10-14T19:01:46.726" v="912" actId="20577"/>
          <ac:spMkLst>
            <pc:docMk/>
            <pc:sldMk cId="1307354327" sldId="260"/>
            <ac:spMk id="2" creationId="{2AE4E627-690C-E294-5720-7DE5BBBC9DDC}"/>
          </ac:spMkLst>
        </pc:spChg>
        <pc:spChg chg="add del">
          <ac:chgData name="Vandana Anand" userId="e3a22828d5ce285a" providerId="LiveId" clId="{275E479E-284F-4A07-8EEE-F5499A9B3419}" dt="2023-10-14T18:30:37.801" v="735" actId="26606"/>
          <ac:spMkLst>
            <pc:docMk/>
            <pc:sldMk cId="1307354327" sldId="260"/>
            <ac:spMk id="3" creationId="{293E2E97-E1F1-7C2B-E145-4A0C12E1B5C6}"/>
          </ac:spMkLst>
        </pc:spChg>
        <pc:spChg chg="add del">
          <ac:chgData name="Vandana Anand" userId="e3a22828d5ce285a" providerId="LiveId" clId="{275E479E-284F-4A07-8EEE-F5499A9B3419}" dt="2023-10-14T18:30:58.154" v="737" actId="26606"/>
          <ac:spMkLst>
            <pc:docMk/>
            <pc:sldMk cId="1307354327" sldId="260"/>
            <ac:spMk id="6" creationId="{C1DD1A8A-57D5-4A81-AD04-532B043C5611}"/>
          </ac:spMkLst>
        </pc:spChg>
        <pc:spChg chg="add del">
          <ac:chgData name="Vandana Anand" userId="e3a22828d5ce285a" providerId="LiveId" clId="{275E479E-284F-4A07-8EEE-F5499A9B3419}" dt="2023-10-14T18:30:58.154" v="737" actId="26606"/>
          <ac:spMkLst>
            <pc:docMk/>
            <pc:sldMk cId="1307354327" sldId="260"/>
            <ac:spMk id="8" creationId="{007891EC-4501-44ED-A8C8-B11B6DB767AB}"/>
          </ac:spMkLst>
        </pc:spChg>
        <pc:spChg chg="add del">
          <ac:chgData name="Vandana Anand" userId="e3a22828d5ce285a" providerId="LiveId" clId="{275E479E-284F-4A07-8EEE-F5499A9B3419}" dt="2023-10-14T18:30:34.563" v="734" actId="26606"/>
          <ac:spMkLst>
            <pc:docMk/>
            <pc:sldMk cId="1307354327" sldId="260"/>
            <ac:spMk id="9" creationId="{EB0222B5-B739-82A9-5CCC-C5585AE12A69}"/>
          </ac:spMkLst>
        </pc:spChg>
        <pc:spChg chg="add del">
          <ac:chgData name="Vandana Anand" userId="e3a22828d5ce285a" providerId="LiveId" clId="{275E479E-284F-4A07-8EEE-F5499A9B3419}" dt="2023-10-14T18:48:45.843" v="811" actId="26606"/>
          <ac:spMkLst>
            <pc:docMk/>
            <pc:sldMk cId="1307354327" sldId="260"/>
            <ac:spMk id="10" creationId="{3AD630B4-4CCC-7B1D-1803-DAED942D7E50}"/>
          </ac:spMkLst>
        </pc:spChg>
        <pc:spChg chg="add del">
          <ac:chgData name="Vandana Anand" userId="e3a22828d5ce285a" providerId="LiveId" clId="{275E479E-284F-4A07-8EEE-F5499A9B3419}" dt="2023-10-14T18:30:34.563" v="734" actId="26606"/>
          <ac:spMkLst>
            <pc:docMk/>
            <pc:sldMk cId="1307354327" sldId="260"/>
            <ac:spMk id="11" creationId="{5BE23E75-E7E9-4D9F-6D25-5512363F8621}"/>
          </ac:spMkLst>
        </pc:spChg>
        <pc:spChg chg="add del">
          <ac:chgData name="Vandana Anand" userId="e3a22828d5ce285a" providerId="LiveId" clId="{275E479E-284F-4A07-8EEE-F5499A9B3419}" dt="2023-10-14T18:48:41.114" v="804" actId="26606"/>
          <ac:spMkLst>
            <pc:docMk/>
            <pc:sldMk cId="1307354327" sldId="260"/>
            <ac:spMk id="20" creationId="{657F69E0-C4B0-4BEC-A689-4F8D877F05D4}"/>
          </ac:spMkLst>
        </pc:spChg>
        <pc:spChg chg="add del">
          <ac:chgData name="Vandana Anand" userId="e3a22828d5ce285a" providerId="LiveId" clId="{275E479E-284F-4A07-8EEE-F5499A9B3419}" dt="2023-10-14T18:48:41.114" v="804" actId="26606"/>
          <ac:spMkLst>
            <pc:docMk/>
            <pc:sldMk cId="1307354327" sldId="260"/>
            <ac:spMk id="22" creationId="{9F6380B4-6A1C-481E-8408-B4E6C75B9B81}"/>
          </ac:spMkLst>
        </pc:spChg>
        <pc:spChg chg="add del">
          <ac:chgData name="Vandana Anand" userId="e3a22828d5ce285a" providerId="LiveId" clId="{275E479E-284F-4A07-8EEE-F5499A9B3419}" dt="2023-10-14T18:48:43.669" v="806" actId="26606"/>
          <ac:spMkLst>
            <pc:docMk/>
            <pc:sldMk cId="1307354327" sldId="260"/>
            <ac:spMk id="24" creationId="{06DA9DF9-31F7-4056-B42E-878CC92417B8}"/>
          </ac:spMkLst>
        </pc:spChg>
        <pc:spChg chg="add del">
          <ac:chgData name="Vandana Anand" userId="e3a22828d5ce285a" providerId="LiveId" clId="{275E479E-284F-4A07-8EEE-F5499A9B3419}" dt="2023-10-14T18:48:44.950" v="808" actId="26606"/>
          <ac:spMkLst>
            <pc:docMk/>
            <pc:sldMk cId="1307354327" sldId="260"/>
            <ac:spMk id="26" creationId="{ECC07320-C2CA-4E29-8481-9D9E143C7788}"/>
          </ac:spMkLst>
        </pc:spChg>
        <pc:spChg chg="add del">
          <ac:chgData name="Vandana Anand" userId="e3a22828d5ce285a" providerId="LiveId" clId="{275E479E-284F-4A07-8EEE-F5499A9B3419}" dt="2023-10-14T18:48:44.950" v="808" actId="26606"/>
          <ac:spMkLst>
            <pc:docMk/>
            <pc:sldMk cId="1307354327" sldId="260"/>
            <ac:spMk id="27" creationId="{178FB36B-5BFE-42CA-BC60-1115E0D95EEC}"/>
          </ac:spMkLst>
        </pc:spChg>
        <pc:spChg chg="add del">
          <ac:chgData name="Vandana Anand" userId="e3a22828d5ce285a" providerId="LiveId" clId="{275E479E-284F-4A07-8EEE-F5499A9B3419}" dt="2023-10-14T18:48:45.827" v="810" actId="26606"/>
          <ac:spMkLst>
            <pc:docMk/>
            <pc:sldMk cId="1307354327" sldId="260"/>
            <ac:spMk id="29" creationId="{E91DC736-0EF8-4F87-9146-EBF1D2EE4D3D}"/>
          </ac:spMkLst>
        </pc:spChg>
        <pc:spChg chg="add del">
          <ac:chgData name="Vandana Anand" userId="e3a22828d5ce285a" providerId="LiveId" clId="{275E479E-284F-4A07-8EEE-F5499A9B3419}" dt="2023-10-14T18:48:45.827" v="810" actId="26606"/>
          <ac:spMkLst>
            <pc:docMk/>
            <pc:sldMk cId="1307354327" sldId="260"/>
            <ac:spMk id="30" creationId="{097CD68E-23E3-4007-8847-CD0944C4F7BE}"/>
          </ac:spMkLst>
        </pc:spChg>
        <pc:spChg chg="add del">
          <ac:chgData name="Vandana Anand" userId="e3a22828d5ce285a" providerId="LiveId" clId="{275E479E-284F-4A07-8EEE-F5499A9B3419}" dt="2023-10-14T18:48:45.827" v="810" actId="26606"/>
          <ac:spMkLst>
            <pc:docMk/>
            <pc:sldMk cId="1307354327" sldId="260"/>
            <ac:spMk id="31" creationId="{AF2F604E-43BE-4DC3-B983-E071523364F8}"/>
          </ac:spMkLst>
        </pc:spChg>
        <pc:spChg chg="add del">
          <ac:chgData name="Vandana Anand" userId="e3a22828d5ce285a" providerId="LiveId" clId="{275E479E-284F-4A07-8EEE-F5499A9B3419}" dt="2023-10-14T18:48:45.827" v="810" actId="26606"/>
          <ac:spMkLst>
            <pc:docMk/>
            <pc:sldMk cId="1307354327" sldId="260"/>
            <ac:spMk id="32" creationId="{08C9B587-E65E-4B52-B37C-ABEBB6E87928}"/>
          </ac:spMkLst>
        </pc:spChg>
        <pc:spChg chg="add del">
          <ac:chgData name="Vandana Anand" userId="e3a22828d5ce285a" providerId="LiveId" clId="{275E479E-284F-4A07-8EEE-F5499A9B3419}" dt="2023-10-14T19:00:38.937" v="874" actId="26606"/>
          <ac:spMkLst>
            <pc:docMk/>
            <pc:sldMk cId="1307354327" sldId="260"/>
            <ac:spMk id="34" creationId="{ECC07320-C2CA-4E29-8481-9D9E143C7788}"/>
          </ac:spMkLst>
        </pc:spChg>
        <pc:spChg chg="add del">
          <ac:chgData name="Vandana Anand" userId="e3a22828d5ce285a" providerId="LiveId" clId="{275E479E-284F-4A07-8EEE-F5499A9B3419}" dt="2023-10-14T19:00:38.937" v="874" actId="26606"/>
          <ac:spMkLst>
            <pc:docMk/>
            <pc:sldMk cId="1307354327" sldId="260"/>
            <ac:spMk id="35" creationId="{178FB36B-5BFE-42CA-BC60-1115E0D95EEC}"/>
          </ac:spMkLst>
        </pc:spChg>
        <pc:spChg chg="add">
          <ac:chgData name="Vandana Anand" userId="e3a22828d5ce285a" providerId="LiveId" clId="{275E479E-284F-4A07-8EEE-F5499A9B3419}" dt="2023-10-14T19:00:38.937" v="874" actId="26606"/>
          <ac:spMkLst>
            <pc:docMk/>
            <pc:sldMk cId="1307354327" sldId="260"/>
            <ac:spMk id="40" creationId="{0E30439A-8A5B-46EC-8283-9B6B031D40D0}"/>
          </ac:spMkLst>
        </pc:spChg>
        <pc:spChg chg="add">
          <ac:chgData name="Vandana Anand" userId="e3a22828d5ce285a" providerId="LiveId" clId="{275E479E-284F-4A07-8EEE-F5499A9B3419}" dt="2023-10-14T19:00:38.937" v="874" actId="26606"/>
          <ac:spMkLst>
            <pc:docMk/>
            <pc:sldMk cId="1307354327" sldId="260"/>
            <ac:spMk id="42" creationId="{5CEAD642-85CF-4750-8432-7C80C901F001}"/>
          </ac:spMkLst>
        </pc:spChg>
        <pc:spChg chg="add">
          <ac:chgData name="Vandana Anand" userId="e3a22828d5ce285a" providerId="LiveId" clId="{275E479E-284F-4A07-8EEE-F5499A9B3419}" dt="2023-10-14T19:00:38.937" v="874" actId="26606"/>
          <ac:spMkLst>
            <pc:docMk/>
            <pc:sldMk cId="1307354327" sldId="260"/>
            <ac:spMk id="44" creationId="{FA33EEAE-15D5-4119-8C1E-89D943F911EF}"/>
          </ac:spMkLst>
        </pc:spChg>
        <pc:spChg chg="add">
          <ac:chgData name="Vandana Anand" userId="e3a22828d5ce285a" providerId="LiveId" clId="{275E479E-284F-4A07-8EEE-F5499A9B3419}" dt="2023-10-14T19:00:38.937" v="874" actId="26606"/>
          <ac:spMkLst>
            <pc:docMk/>
            <pc:sldMk cId="1307354327" sldId="260"/>
            <ac:spMk id="46" creationId="{730D8B3B-9B80-4025-B934-26DC7D7CD231}"/>
          </ac:spMkLst>
        </pc:spChg>
        <pc:spChg chg="add">
          <ac:chgData name="Vandana Anand" userId="e3a22828d5ce285a" providerId="LiveId" clId="{275E479E-284F-4A07-8EEE-F5499A9B3419}" dt="2023-10-14T19:00:38.937" v="874" actId="26606"/>
          <ac:spMkLst>
            <pc:docMk/>
            <pc:sldMk cId="1307354327" sldId="260"/>
            <ac:spMk id="48" creationId="{B5A1B09C-1565-46F8-B70F-621C5EB48A09}"/>
          </ac:spMkLst>
        </pc:spChg>
        <pc:spChg chg="add">
          <ac:chgData name="Vandana Anand" userId="e3a22828d5ce285a" providerId="LiveId" clId="{275E479E-284F-4A07-8EEE-F5499A9B3419}" dt="2023-10-14T19:00:38.937" v="874" actId="26606"/>
          <ac:spMkLst>
            <pc:docMk/>
            <pc:sldMk cId="1307354327" sldId="260"/>
            <ac:spMk id="50" creationId="{8C516CC8-80AC-446C-A56E-9F54B7210402}"/>
          </ac:spMkLst>
        </pc:spChg>
        <pc:spChg chg="add">
          <ac:chgData name="Vandana Anand" userId="e3a22828d5ce285a" providerId="LiveId" clId="{275E479E-284F-4A07-8EEE-F5499A9B3419}" dt="2023-10-14T19:00:38.937" v="874" actId="26606"/>
          <ac:spMkLst>
            <pc:docMk/>
            <pc:sldMk cId="1307354327" sldId="260"/>
            <ac:spMk id="52" creationId="{53947E58-F088-49F1-A3D1-DEA690192E84}"/>
          </ac:spMkLst>
        </pc:spChg>
        <pc:picChg chg="add del">
          <ac:chgData name="Vandana Anand" userId="e3a22828d5ce285a" providerId="LiveId" clId="{275E479E-284F-4A07-8EEE-F5499A9B3419}" dt="2023-10-14T18:30:34.563" v="734" actId="26606"/>
          <ac:picMkLst>
            <pc:docMk/>
            <pc:sldMk cId="1307354327" sldId="260"/>
            <ac:picMk id="5" creationId="{BB90F8F8-C97E-13F4-5576-9A90B1936552}"/>
          </ac:picMkLst>
        </pc:picChg>
        <pc:picChg chg="add del mod ord">
          <ac:chgData name="Vandana Anand" userId="e3a22828d5ce285a" providerId="LiveId" clId="{275E479E-284F-4A07-8EEE-F5499A9B3419}" dt="2023-10-14T19:00:35.873" v="873" actId="478"/>
          <ac:picMkLst>
            <pc:docMk/>
            <pc:sldMk cId="1307354327" sldId="260"/>
            <ac:picMk id="7" creationId="{60750906-2CE1-5452-0F6C-C0CCA4F010CD}"/>
          </ac:picMkLst>
        </pc:picChg>
        <pc:picChg chg="add del">
          <ac:chgData name="Vandana Anand" userId="e3a22828d5ce285a" providerId="LiveId" clId="{275E479E-284F-4A07-8EEE-F5499A9B3419}" dt="2023-10-14T18:33:19.714" v="788" actId="26606"/>
          <ac:picMkLst>
            <pc:docMk/>
            <pc:sldMk cId="1307354327" sldId="260"/>
            <ac:picMk id="17" creationId="{81814BDA-2907-87D0-1FD8-CCE09E07D646}"/>
          </ac:picMkLst>
        </pc:picChg>
        <pc:cxnChg chg="add del">
          <ac:chgData name="Vandana Anand" userId="e3a22828d5ce285a" providerId="LiveId" clId="{275E479E-284F-4A07-8EEE-F5499A9B3419}" dt="2023-10-14T18:30:34.563" v="734" actId="26606"/>
          <ac:cxnSpMkLst>
            <pc:docMk/>
            <pc:sldMk cId="1307354327" sldId="260"/>
            <ac:cxnSpMk id="13" creationId="{61B115DB-65EB-3FC3-7284-CFDF4ADC60B6}"/>
          </ac:cxnSpMkLst>
        </pc:cxnChg>
        <pc:cxnChg chg="add del">
          <ac:chgData name="Vandana Anand" userId="e3a22828d5ce285a" providerId="LiveId" clId="{275E479E-284F-4A07-8EEE-F5499A9B3419}" dt="2023-10-14T18:48:45.843" v="811" actId="26606"/>
          <ac:cxnSpMkLst>
            <pc:docMk/>
            <pc:sldMk cId="1307354327" sldId="260"/>
            <ac:cxnSpMk id="15" creationId="{49264613-F0F7-08CE-0ADF-98407A64DAE6}"/>
          </ac:cxnSpMkLst>
        </pc:cxnChg>
      </pc:sldChg>
      <pc:sldChg chg="addSp delSp modSp new del mod setBg">
        <pc:chgData name="Vandana Anand" userId="e3a22828d5ce285a" providerId="LiveId" clId="{275E479E-284F-4A07-8EEE-F5499A9B3419}" dt="2023-10-14T19:01:21.679" v="882" actId="47"/>
        <pc:sldMkLst>
          <pc:docMk/>
          <pc:sldMk cId="574131597" sldId="261"/>
        </pc:sldMkLst>
        <pc:spChg chg="mod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2" creationId="{76941364-83DA-EAEC-4A28-99C181147F36}"/>
          </ac:spMkLst>
        </pc:spChg>
        <pc:spChg chg="add del">
          <ac:chgData name="Vandana Anand" userId="e3a22828d5ce285a" providerId="LiveId" clId="{275E479E-284F-4A07-8EEE-F5499A9B3419}" dt="2023-10-14T18:55:22.575" v="837" actId="26606"/>
          <ac:spMkLst>
            <pc:docMk/>
            <pc:sldMk cId="574131597" sldId="261"/>
            <ac:spMk id="3" creationId="{E0B8A4C9-4CE7-DF42-CCCF-6A079F5681C9}"/>
          </ac:spMkLst>
        </pc:spChg>
        <pc:spChg chg="add del">
          <ac:chgData name="Vandana Anand" userId="e3a22828d5ce285a" providerId="LiveId" clId="{275E479E-284F-4A07-8EEE-F5499A9B3419}" dt="2023-10-14T18:53:41.602" v="826" actId="26606"/>
          <ac:spMkLst>
            <pc:docMk/>
            <pc:sldMk cId="574131597" sldId="261"/>
            <ac:spMk id="7" creationId="{4D60F200-5EB0-B223-2439-C96C67F0FEE1}"/>
          </ac:spMkLst>
        </pc:spChg>
        <pc:spChg chg="add del">
          <ac:chgData name="Vandana Anand" userId="e3a22828d5ce285a" providerId="LiveId" clId="{275E479E-284F-4A07-8EEE-F5499A9B3419}" dt="2023-10-14T18:53:33.892" v="823" actId="26606"/>
          <ac:spMkLst>
            <pc:docMk/>
            <pc:sldMk cId="574131597" sldId="261"/>
            <ac:spMk id="15" creationId="{C05A64E8-8A7E-1885-80C2-5065AD83514C}"/>
          </ac:spMkLst>
        </pc:spChg>
        <pc:spChg chg="add del">
          <ac:chgData name="Vandana Anand" userId="e3a22828d5ce285a" providerId="LiveId" clId="{275E479E-284F-4A07-8EEE-F5499A9B3419}" dt="2023-10-14T18:53:33.892" v="823" actId="26606"/>
          <ac:spMkLst>
            <pc:docMk/>
            <pc:sldMk cId="574131597" sldId="261"/>
            <ac:spMk id="17" creationId="{53E0A22C-11F5-81F7-047B-8B2857170B9B}"/>
          </ac:spMkLst>
        </pc:spChg>
        <pc:spChg chg="add del">
          <ac:chgData name="Vandana Anand" userId="e3a22828d5ce285a" providerId="LiveId" clId="{275E479E-284F-4A07-8EEE-F5499A9B3419}" dt="2023-10-14T18:53:33.892" v="823" actId="26606"/>
          <ac:spMkLst>
            <pc:docMk/>
            <pc:sldMk cId="574131597" sldId="261"/>
            <ac:spMk id="18" creationId="{4D60F200-5EB0-B223-2439-C96C67F0FEE1}"/>
          </ac:spMkLst>
        </pc:spChg>
        <pc:spChg chg="add del">
          <ac:chgData name="Vandana Anand" userId="e3a22828d5ce285a" providerId="LiveId" clId="{275E479E-284F-4A07-8EEE-F5499A9B3419}" dt="2023-10-14T18:53:33.892" v="823" actId="26606"/>
          <ac:spMkLst>
            <pc:docMk/>
            <pc:sldMk cId="574131597" sldId="261"/>
            <ac:spMk id="19" creationId="{FEFBFA78-9360-1E01-5448-6D5AE0A32601}"/>
          </ac:spMkLst>
        </pc:spChg>
        <pc:spChg chg="add del">
          <ac:chgData name="Vandana Anand" userId="e3a22828d5ce285a" providerId="LiveId" clId="{275E479E-284F-4A07-8EEE-F5499A9B3419}" dt="2023-10-14T18:53:33.892" v="823" actId="26606"/>
          <ac:spMkLst>
            <pc:docMk/>
            <pc:sldMk cId="574131597" sldId="261"/>
            <ac:spMk id="20" creationId="{1740453C-744F-DB3A-47EC-15EACE1DC117}"/>
          </ac:spMkLst>
        </pc:spChg>
        <pc:spChg chg="add del">
          <ac:chgData name="Vandana Anand" userId="e3a22828d5ce285a" providerId="LiveId" clId="{275E479E-284F-4A07-8EEE-F5499A9B3419}" dt="2023-10-14T18:53:33.892" v="823" actId="26606"/>
          <ac:spMkLst>
            <pc:docMk/>
            <pc:sldMk cId="574131597" sldId="261"/>
            <ac:spMk id="21" creationId="{01EB5855-8EB7-1AE5-9030-5D0AA3C1AF4B}"/>
          </ac:spMkLst>
        </pc:spChg>
        <pc:spChg chg="add del">
          <ac:chgData name="Vandana Anand" userId="e3a22828d5ce285a" providerId="LiveId" clId="{275E479E-284F-4A07-8EEE-F5499A9B3419}" dt="2023-10-14T18:53:33.892" v="823" actId="26606"/>
          <ac:spMkLst>
            <pc:docMk/>
            <pc:sldMk cId="574131597" sldId="261"/>
            <ac:spMk id="22" creationId="{962A8E1D-90CD-2726-B97D-80BFB6059E69}"/>
          </ac:spMkLst>
        </pc:spChg>
        <pc:spChg chg="add del">
          <ac:chgData name="Vandana Anand" userId="e3a22828d5ce285a" providerId="LiveId" clId="{275E479E-284F-4A07-8EEE-F5499A9B3419}" dt="2023-10-14T18:53:53.568" v="828" actId="26606"/>
          <ac:spMkLst>
            <pc:docMk/>
            <pc:sldMk cId="574131597" sldId="261"/>
            <ac:spMk id="23" creationId="{7B1AB9FE-36F5-4FD1-9850-DB5C5AD4828F}"/>
          </ac:spMkLst>
        </pc:spChg>
        <pc:spChg chg="add del">
          <ac:chgData name="Vandana Anand" userId="e3a22828d5ce285a" providerId="LiveId" clId="{275E479E-284F-4A07-8EEE-F5499A9B3419}" dt="2023-10-14T18:53:53.568" v="828" actId="26606"/>
          <ac:spMkLst>
            <pc:docMk/>
            <pc:sldMk cId="574131597" sldId="261"/>
            <ac:spMk id="25" creationId="{F489C2E0-4895-4B72-85EA-7EE9FAFFDC7E}"/>
          </ac:spMkLst>
        </pc:spChg>
        <pc:spChg chg="add del">
          <ac:chgData name="Vandana Anand" userId="e3a22828d5ce285a" providerId="LiveId" clId="{275E479E-284F-4A07-8EEE-F5499A9B3419}" dt="2023-10-14T18:55:12.754" v="830" actId="26606"/>
          <ac:spMkLst>
            <pc:docMk/>
            <pc:sldMk cId="574131597" sldId="261"/>
            <ac:spMk id="27" creationId="{3A930249-8242-4E2B-AF17-C01826488321}"/>
          </ac:spMkLst>
        </pc:spChg>
        <pc:spChg chg="add del">
          <ac:chgData name="Vandana Anand" userId="e3a22828d5ce285a" providerId="LiveId" clId="{275E479E-284F-4A07-8EEE-F5499A9B3419}" dt="2023-10-14T18:55:12.754" v="830" actId="26606"/>
          <ac:spMkLst>
            <pc:docMk/>
            <pc:sldMk cId="574131597" sldId="261"/>
            <ac:spMk id="28" creationId="{A5BDD999-C5E1-4B3E-A710-768673819165}"/>
          </ac:spMkLst>
        </pc:spChg>
        <pc:spChg chg="add del">
          <ac:chgData name="Vandana Anand" userId="e3a22828d5ce285a" providerId="LiveId" clId="{275E479E-284F-4A07-8EEE-F5499A9B3419}" dt="2023-10-14T18:55:15.817" v="832" actId="26606"/>
          <ac:spMkLst>
            <pc:docMk/>
            <pc:sldMk cId="574131597" sldId="261"/>
            <ac:spMk id="32" creationId="{5BE23E75-E7E9-4D9F-6D25-5512363F8621}"/>
          </ac:spMkLst>
        </pc:spChg>
        <pc:spChg chg="add del">
          <ac:chgData name="Vandana Anand" userId="e3a22828d5ce285a" providerId="LiveId" clId="{275E479E-284F-4A07-8EEE-F5499A9B3419}" dt="2023-10-14T18:55:21.338" v="834" actId="26606"/>
          <ac:spMkLst>
            <pc:docMk/>
            <pc:sldMk cId="574131597" sldId="261"/>
            <ac:spMk id="36" creationId="{892943C2-D6C0-8B6D-C70C-0283EFBF6418}"/>
          </ac:spMkLst>
        </pc:spChg>
        <pc:spChg chg="add del">
          <ac:chgData name="Vandana Anand" userId="e3a22828d5ce285a" providerId="LiveId" clId="{275E479E-284F-4A07-8EEE-F5499A9B3419}" dt="2023-10-14T18:55:22.575" v="836" actId="26606"/>
          <ac:spMkLst>
            <pc:docMk/>
            <pc:sldMk cId="574131597" sldId="261"/>
            <ac:spMk id="39" creationId="{4D60F200-5EB0-B223-2439-C96C67F0FEE1}"/>
          </ac:spMkLst>
        </pc:spChg>
        <pc:spChg chg="add del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42" creationId="{7B1AB9FE-36F5-4FD1-9850-DB5C5AD4828F}"/>
          </ac:spMkLst>
        </pc:spChg>
        <pc:spChg chg="add del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44" creationId="{F489C2E0-4895-4B72-85EA-7EE9FAFFDC7E}"/>
          </ac:spMkLst>
        </pc:spChg>
        <pc:spChg chg="add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49" creationId="{8C790BE2-4E4F-4AAF-81A2-4A6F4885EBE6}"/>
          </ac:spMkLst>
        </pc:spChg>
        <pc:spChg chg="add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51" creationId="{D28B54C3-B57B-472A-B96E-1FCB67093DC2}"/>
          </ac:spMkLst>
        </pc:spChg>
        <pc:spChg chg="add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53" creationId="{7DB3C429-F8DA-49B9-AF84-21996FCF78B5}"/>
          </ac:spMkLst>
        </pc:spChg>
        <pc:spChg chg="add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55" creationId="{E12088DD-B1AD-40E0-8B86-1D87A2CCD9BE}"/>
          </ac:spMkLst>
        </pc:spChg>
        <pc:spChg chg="add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57" creationId="{C4C9F2B0-1044-46EB-8AEB-C3BFFDE6C2CC}"/>
          </ac:spMkLst>
        </pc:spChg>
        <pc:spChg chg="add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59" creationId="{0C395952-4E26-45A2-8756-2ADFD6E53C6E}"/>
          </ac:spMkLst>
        </pc:spChg>
        <pc:spChg chg="add">
          <ac:chgData name="Vandana Anand" userId="e3a22828d5ce285a" providerId="LiveId" clId="{275E479E-284F-4A07-8EEE-F5499A9B3419}" dt="2023-10-14T19:00:54.283" v="876" actId="26606"/>
          <ac:spMkLst>
            <pc:docMk/>
            <pc:sldMk cId="574131597" sldId="261"/>
            <ac:spMk id="61" creationId="{4734BADF-9461-4621-B112-2D7BABEA7DD0}"/>
          </ac:spMkLst>
        </pc:spChg>
        <pc:grpChg chg="add del">
          <ac:chgData name="Vandana Anand" userId="e3a22828d5ce285a" providerId="LiveId" clId="{275E479E-284F-4A07-8EEE-F5499A9B3419}" dt="2023-10-14T18:53:30.320" v="821" actId="26606"/>
          <ac:grpSpMkLst>
            <pc:docMk/>
            <pc:sldMk cId="574131597" sldId="261"/>
            <ac:grpSpMk id="9" creationId="{17F72E41-D8D7-F589-0125-D336DE2AF8BC}"/>
          </ac:grpSpMkLst>
        </pc:grpChg>
        <pc:grpChg chg="add del">
          <ac:chgData name="Vandana Anand" userId="e3a22828d5ce285a" providerId="LiveId" clId="{275E479E-284F-4A07-8EEE-F5499A9B3419}" dt="2023-10-14T18:53:41.602" v="826" actId="26606"/>
          <ac:grpSpMkLst>
            <pc:docMk/>
            <pc:sldMk cId="574131597" sldId="261"/>
            <ac:grpSpMk id="11" creationId="{04AB702C-9893-C42C-D0C4-EE625AAD0361}"/>
          </ac:grpSpMkLst>
        </pc:grpChg>
        <pc:grpChg chg="add del">
          <ac:chgData name="Vandana Anand" userId="e3a22828d5ce285a" providerId="LiveId" clId="{275E479E-284F-4A07-8EEE-F5499A9B3419}" dt="2023-10-14T18:55:22.575" v="836" actId="26606"/>
          <ac:grpSpMkLst>
            <pc:docMk/>
            <pc:sldMk cId="574131597" sldId="261"/>
            <ac:grpSpMk id="40" creationId="{04AB702C-9893-C42C-D0C4-EE625AAD0361}"/>
          </ac:grpSpMkLst>
        </pc:grpChg>
        <pc:picChg chg="add del">
          <ac:chgData name="Vandana Anand" userId="e3a22828d5ce285a" providerId="LiveId" clId="{275E479E-284F-4A07-8EEE-F5499A9B3419}" dt="2023-10-14T18:53:30.320" v="821" actId="26606"/>
          <ac:picMkLst>
            <pc:docMk/>
            <pc:sldMk cId="574131597" sldId="261"/>
            <ac:picMk id="5" creationId="{B1FFBFB0-B4DE-CC9B-62E0-378346277767}"/>
          </ac:picMkLst>
        </pc:picChg>
        <pc:picChg chg="add del">
          <ac:chgData name="Vandana Anand" userId="e3a22828d5ce285a" providerId="LiveId" clId="{275E479E-284F-4A07-8EEE-F5499A9B3419}" dt="2023-10-14T18:53:41.602" v="826" actId="26606"/>
          <ac:picMkLst>
            <pc:docMk/>
            <pc:sldMk cId="574131597" sldId="261"/>
            <ac:picMk id="6" creationId="{DF11D393-9613-7FFC-FC78-B2D7653DC884}"/>
          </ac:picMkLst>
        </pc:picChg>
        <pc:picChg chg="add del">
          <ac:chgData name="Vandana Anand" userId="e3a22828d5ce285a" providerId="LiveId" clId="{275E479E-284F-4A07-8EEE-F5499A9B3419}" dt="2023-10-14T18:53:33.892" v="823" actId="26606"/>
          <ac:picMkLst>
            <pc:docMk/>
            <pc:sldMk cId="574131597" sldId="261"/>
            <ac:picMk id="16" creationId="{38368D9B-1831-5889-10BA-396E87F8D6A4}"/>
          </ac:picMkLst>
        </pc:picChg>
        <pc:picChg chg="add del">
          <ac:chgData name="Vandana Anand" userId="e3a22828d5ce285a" providerId="LiveId" clId="{275E479E-284F-4A07-8EEE-F5499A9B3419}" dt="2023-10-14T18:53:53.568" v="828" actId="26606"/>
          <ac:picMkLst>
            <pc:docMk/>
            <pc:sldMk cId="574131597" sldId="261"/>
            <ac:picMk id="24" creationId="{7B8DB5A4-5A94-3929-E97C-D70E5FFADA68}"/>
          </ac:picMkLst>
        </pc:picChg>
        <pc:picChg chg="add del">
          <ac:chgData name="Vandana Anand" userId="e3a22828d5ce285a" providerId="LiveId" clId="{275E479E-284F-4A07-8EEE-F5499A9B3419}" dt="2023-10-14T18:55:12.754" v="830" actId="26606"/>
          <ac:picMkLst>
            <pc:docMk/>
            <pc:sldMk cId="574131597" sldId="261"/>
            <ac:picMk id="29" creationId="{7BD52DCB-059D-7D28-F1D2-05DA27C02219}"/>
          </ac:picMkLst>
        </pc:picChg>
        <pc:picChg chg="add del">
          <ac:chgData name="Vandana Anand" userId="e3a22828d5ce285a" providerId="LiveId" clId="{275E479E-284F-4A07-8EEE-F5499A9B3419}" dt="2023-10-14T18:55:15.817" v="832" actId="26606"/>
          <ac:picMkLst>
            <pc:docMk/>
            <pc:sldMk cId="574131597" sldId="261"/>
            <ac:picMk id="31" creationId="{F506A869-102B-6619-1112-8FC3BEE41C07}"/>
          </ac:picMkLst>
        </pc:picChg>
        <pc:picChg chg="add del">
          <ac:chgData name="Vandana Anand" userId="e3a22828d5ce285a" providerId="LiveId" clId="{275E479E-284F-4A07-8EEE-F5499A9B3419}" dt="2023-10-14T18:55:21.338" v="834" actId="26606"/>
          <ac:picMkLst>
            <pc:docMk/>
            <pc:sldMk cId="574131597" sldId="261"/>
            <ac:picMk id="35" creationId="{8F8910A4-D90C-ABFA-2E0F-8FE64970D5D6}"/>
          </ac:picMkLst>
        </pc:picChg>
        <pc:picChg chg="add del">
          <ac:chgData name="Vandana Anand" userId="e3a22828d5ce285a" providerId="LiveId" clId="{275E479E-284F-4A07-8EEE-F5499A9B3419}" dt="2023-10-14T18:55:22.575" v="836" actId="26606"/>
          <ac:picMkLst>
            <pc:docMk/>
            <pc:sldMk cId="574131597" sldId="261"/>
            <ac:picMk id="38" creationId="{DF11D393-9613-7FFC-FC78-B2D7653DC884}"/>
          </ac:picMkLst>
        </pc:picChg>
        <pc:picChg chg="add del">
          <ac:chgData name="Vandana Anand" userId="e3a22828d5ce285a" providerId="LiveId" clId="{275E479E-284F-4A07-8EEE-F5499A9B3419}" dt="2023-10-14T19:00:46.775" v="875" actId="478"/>
          <ac:picMkLst>
            <pc:docMk/>
            <pc:sldMk cId="574131597" sldId="261"/>
            <ac:picMk id="43" creationId="{7B8DB5A4-5A94-3929-E97C-D70E5FFADA68}"/>
          </ac:picMkLst>
        </pc:picChg>
        <pc:cxnChg chg="add del">
          <ac:chgData name="Vandana Anand" userId="e3a22828d5ce285a" providerId="LiveId" clId="{275E479E-284F-4A07-8EEE-F5499A9B3419}" dt="2023-10-14T18:55:15.817" v="832" actId="26606"/>
          <ac:cxnSpMkLst>
            <pc:docMk/>
            <pc:sldMk cId="574131597" sldId="261"/>
            <ac:cxnSpMk id="33" creationId="{AAD8FE22-3C2B-14C8-0911-42395B05E054}"/>
          </ac:cxnSpMkLst>
        </pc:cxnChg>
      </pc:sldChg>
      <pc:sldChg chg="addSp delSp modSp new mod setBg">
        <pc:chgData name="Vandana Anand" userId="e3a22828d5ce285a" providerId="LiveId" clId="{275E479E-284F-4A07-8EEE-F5499A9B3419}" dt="2023-10-18T19:37:55.600" v="3457" actId="20577"/>
        <pc:sldMkLst>
          <pc:docMk/>
          <pc:sldMk cId="3258074087" sldId="262"/>
        </pc:sldMkLst>
        <pc:spChg chg="mod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2" creationId="{E93F497D-7623-15B9-5920-F05B71DAF374}"/>
          </ac:spMkLst>
        </pc:spChg>
        <pc:spChg chg="add del mod ord">
          <ac:chgData name="Vandana Anand" userId="e3a22828d5ce285a" providerId="LiveId" clId="{275E479E-284F-4A07-8EEE-F5499A9B3419}" dt="2023-10-18T19:37:55.600" v="3457" actId="20577"/>
          <ac:spMkLst>
            <pc:docMk/>
            <pc:sldMk cId="3258074087" sldId="262"/>
            <ac:spMk id="3" creationId="{8DD0E8F4-A4B4-3CB8-6195-A41B971E53C5}"/>
          </ac:spMkLst>
        </pc:spChg>
        <pc:spChg chg="add del">
          <ac:chgData name="Vandana Anand" userId="e3a22828d5ce285a" providerId="LiveId" clId="{275E479E-284F-4A07-8EEE-F5499A9B3419}" dt="2023-10-17T04:26:44.300" v="3042" actId="26606"/>
          <ac:spMkLst>
            <pc:docMk/>
            <pc:sldMk cId="3258074087" sldId="262"/>
            <ac:spMk id="8" creationId="{09588DA8-065E-4F6F-8EFD-43104AB2E0CF}"/>
          </ac:spMkLst>
        </pc:spChg>
        <pc:spChg chg="add del">
          <ac:chgData name="Vandana Anand" userId="e3a22828d5ce285a" providerId="LiveId" clId="{275E479E-284F-4A07-8EEE-F5499A9B3419}" dt="2023-10-17T04:26:44.300" v="3042" actId="26606"/>
          <ac:spMkLst>
            <pc:docMk/>
            <pc:sldMk cId="3258074087" sldId="262"/>
            <ac:spMk id="10" creationId="{C4285719-470E-454C-AF62-8323075F1F5B}"/>
          </ac:spMkLst>
        </pc:spChg>
        <pc:spChg chg="add del">
          <ac:chgData name="Vandana Anand" userId="e3a22828d5ce285a" providerId="LiveId" clId="{275E479E-284F-4A07-8EEE-F5499A9B3419}" dt="2023-10-17T04:26:44.300" v="3042" actId="26606"/>
          <ac:spMkLst>
            <pc:docMk/>
            <pc:sldMk cId="3258074087" sldId="262"/>
            <ac:spMk id="12" creationId="{CD9FE4EF-C4D8-49A0-B2FF-81D8DB7D8A24}"/>
          </ac:spMkLst>
        </pc:spChg>
        <pc:spChg chg="add del">
          <ac:chgData name="Vandana Anand" userId="e3a22828d5ce285a" providerId="LiveId" clId="{275E479E-284F-4A07-8EEE-F5499A9B3419}" dt="2023-10-17T04:26:44.300" v="3042" actId="26606"/>
          <ac:spMkLst>
            <pc:docMk/>
            <pc:sldMk cId="3258074087" sldId="262"/>
            <ac:spMk id="14" creationId="{4300840D-0A0B-4512-BACA-B439D5B9C57C}"/>
          </ac:spMkLst>
        </pc:spChg>
        <pc:spChg chg="add del">
          <ac:chgData name="Vandana Anand" userId="e3a22828d5ce285a" providerId="LiveId" clId="{275E479E-284F-4A07-8EEE-F5499A9B3419}" dt="2023-10-17T04:26:44.300" v="3042" actId="26606"/>
          <ac:spMkLst>
            <pc:docMk/>
            <pc:sldMk cId="3258074087" sldId="262"/>
            <ac:spMk id="16" creationId="{D2B78728-A580-49A7-84F9-6EF6F583ADE0}"/>
          </ac:spMkLst>
        </pc:spChg>
        <pc:spChg chg="add del">
          <ac:chgData name="Vandana Anand" userId="e3a22828d5ce285a" providerId="LiveId" clId="{275E479E-284F-4A07-8EEE-F5499A9B3419}" dt="2023-10-17T04:26:44.300" v="3042" actId="26606"/>
          <ac:spMkLst>
            <pc:docMk/>
            <pc:sldMk cId="3258074087" sldId="262"/>
            <ac:spMk id="18" creationId="{38FAA1A1-D861-433F-88FA-1E9D6FD31D11}"/>
          </ac:spMkLst>
        </pc:spChg>
        <pc:spChg chg="add del">
          <ac:chgData name="Vandana Anand" userId="e3a22828d5ce285a" providerId="LiveId" clId="{275E479E-284F-4A07-8EEE-F5499A9B3419}" dt="2023-10-17T04:26:44.300" v="3042" actId="26606"/>
          <ac:spMkLst>
            <pc:docMk/>
            <pc:sldMk cId="3258074087" sldId="262"/>
            <ac:spMk id="20" creationId="{8D71EDA1-87BF-4D5D-AB79-F346FD19278A}"/>
          </ac:spMkLst>
        </pc:spChg>
        <pc:spChg chg="add del">
          <ac:chgData name="Vandana Anand" userId="e3a22828d5ce285a" providerId="LiveId" clId="{275E479E-284F-4A07-8EEE-F5499A9B3419}" dt="2023-10-17T04:26:17.599" v="3032" actId="26606"/>
          <ac:spMkLst>
            <pc:docMk/>
            <pc:sldMk cId="3258074087" sldId="262"/>
            <ac:spMk id="25" creationId="{DEE2AD96-B495-4E06-9291-B71706F728CB}"/>
          </ac:spMkLst>
        </pc:spChg>
        <pc:spChg chg="add del">
          <ac:chgData name="Vandana Anand" userId="e3a22828d5ce285a" providerId="LiveId" clId="{275E479E-284F-4A07-8EEE-F5499A9B3419}" dt="2023-10-17T04:27:20.669" v="3048" actId="26606"/>
          <ac:spMkLst>
            <pc:docMk/>
            <pc:sldMk cId="3258074087" sldId="262"/>
            <ac:spMk id="26" creationId="{9F7D5CDA-D291-4307-BF55-1381FED29634}"/>
          </ac:spMkLst>
        </pc:spChg>
        <pc:spChg chg="add del">
          <ac:chgData name="Vandana Anand" userId="e3a22828d5ce285a" providerId="LiveId" clId="{275E479E-284F-4A07-8EEE-F5499A9B3419}" dt="2023-10-17T04:26:17.599" v="3032" actId="26606"/>
          <ac:spMkLst>
            <pc:docMk/>
            <pc:sldMk cId="3258074087" sldId="262"/>
            <ac:spMk id="27" creationId="{53CF6D67-C5A8-4ADD-9E8E-1E38CA1D3166}"/>
          </ac:spMkLst>
        </pc:spChg>
        <pc:spChg chg="add del">
          <ac:chgData name="Vandana Anand" userId="e3a22828d5ce285a" providerId="LiveId" clId="{275E479E-284F-4A07-8EEE-F5499A9B3419}" dt="2023-10-17T04:27:20.669" v="3048" actId="26606"/>
          <ac:spMkLst>
            <pc:docMk/>
            <pc:sldMk cId="3258074087" sldId="262"/>
            <ac:spMk id="28" creationId="{59B296B9-C5A5-4E4F-9B60-C907B5F1466C}"/>
          </ac:spMkLst>
        </pc:spChg>
        <pc:spChg chg="add del">
          <ac:chgData name="Vandana Anand" userId="e3a22828d5ce285a" providerId="LiveId" clId="{275E479E-284F-4A07-8EEE-F5499A9B3419}" dt="2023-10-17T04:26:17.599" v="3032" actId="26606"/>
          <ac:spMkLst>
            <pc:docMk/>
            <pc:sldMk cId="3258074087" sldId="262"/>
            <ac:spMk id="29" creationId="{86909FA0-B515-4681-B7A8-FA281D133B94}"/>
          </ac:spMkLst>
        </pc:spChg>
        <pc:spChg chg="add del">
          <ac:chgData name="Vandana Anand" userId="e3a22828d5ce285a" providerId="LiveId" clId="{275E479E-284F-4A07-8EEE-F5499A9B3419}" dt="2023-10-17T04:27:20.669" v="3048" actId="26606"/>
          <ac:spMkLst>
            <pc:docMk/>
            <pc:sldMk cId="3258074087" sldId="262"/>
            <ac:spMk id="30" creationId="{D0300FD3-5AF1-6305-15FA-9078072672E2}"/>
          </ac:spMkLst>
        </pc:spChg>
        <pc:spChg chg="add del">
          <ac:chgData name="Vandana Anand" userId="e3a22828d5ce285a" providerId="LiveId" clId="{275E479E-284F-4A07-8EEE-F5499A9B3419}" dt="2023-10-17T04:26:17.599" v="3032" actId="26606"/>
          <ac:spMkLst>
            <pc:docMk/>
            <pc:sldMk cId="3258074087" sldId="262"/>
            <ac:spMk id="31" creationId="{21C9FE86-FCC3-4A31-AA1C-C882262B7FE7}"/>
          </ac:spMkLst>
        </pc:spChg>
        <pc:spChg chg="add del">
          <ac:chgData name="Vandana Anand" userId="e3a22828d5ce285a" providerId="LiveId" clId="{275E479E-284F-4A07-8EEE-F5499A9B3419}" dt="2023-10-17T04:30:04.763" v="3056" actId="26606"/>
          <ac:spMkLst>
            <pc:docMk/>
            <pc:sldMk cId="3258074087" sldId="262"/>
            <ac:spMk id="32" creationId="{46708FAB-3898-47A9-B05A-AB9ECBD9E796}"/>
          </ac:spMkLst>
        </pc:spChg>
        <pc:spChg chg="add del">
          <ac:chgData name="Vandana Anand" userId="e3a22828d5ce285a" providerId="LiveId" clId="{275E479E-284F-4A07-8EEE-F5499A9B3419}" dt="2023-10-17T04:26:17.599" v="3032" actId="26606"/>
          <ac:spMkLst>
            <pc:docMk/>
            <pc:sldMk cId="3258074087" sldId="262"/>
            <ac:spMk id="33" creationId="{7D96243B-ECED-4B71-8E06-AE9A285EAD20}"/>
          </ac:spMkLst>
        </pc:spChg>
        <pc:spChg chg="add del">
          <ac:chgData name="Vandana Anand" userId="e3a22828d5ce285a" providerId="LiveId" clId="{275E479E-284F-4A07-8EEE-F5499A9B3419}" dt="2023-10-17T04:30:04.763" v="3056" actId="26606"/>
          <ac:spMkLst>
            <pc:docMk/>
            <pc:sldMk cId="3258074087" sldId="262"/>
            <ac:spMk id="34" creationId="{2E438CA0-CB4D-4C94-8C39-9C7FC9BBEE68}"/>
          </ac:spMkLst>
        </pc:spChg>
        <pc:spChg chg="add del">
          <ac:chgData name="Vandana Anand" userId="e3a22828d5ce285a" providerId="LiveId" clId="{275E479E-284F-4A07-8EEE-F5499A9B3419}" dt="2023-10-17T04:26:17.599" v="3032" actId="26606"/>
          <ac:spMkLst>
            <pc:docMk/>
            <pc:sldMk cId="3258074087" sldId="262"/>
            <ac:spMk id="35" creationId="{A09989E4-EFDC-4A90-A633-E0525FB4139E}"/>
          </ac:spMkLst>
        </pc:spChg>
        <pc:spChg chg="add del">
          <ac:chgData name="Vandana Anand" userId="e3a22828d5ce285a" providerId="LiveId" clId="{275E479E-284F-4A07-8EEE-F5499A9B3419}" dt="2023-10-17T04:30:04.763" v="3056" actId="26606"/>
          <ac:spMkLst>
            <pc:docMk/>
            <pc:sldMk cId="3258074087" sldId="262"/>
            <ac:spMk id="36" creationId="{6B2C05E3-84E7-4957-95EF-B471CBF71C69}"/>
          </ac:spMkLst>
        </pc:spChg>
        <pc:spChg chg="add del">
          <ac:chgData name="Vandana Anand" userId="e3a22828d5ce285a" providerId="LiveId" clId="{275E479E-284F-4A07-8EEE-F5499A9B3419}" dt="2023-10-17T04:26:27.307" v="3038" actId="26606"/>
          <ac:spMkLst>
            <pc:docMk/>
            <pc:sldMk cId="3258074087" sldId="262"/>
            <ac:spMk id="37" creationId="{09588DA8-065E-4F6F-8EFD-43104AB2E0CF}"/>
          </ac:spMkLst>
        </pc:spChg>
        <pc:spChg chg="add del">
          <ac:chgData name="Vandana Anand" userId="e3a22828d5ce285a" providerId="LiveId" clId="{275E479E-284F-4A07-8EEE-F5499A9B3419}" dt="2023-10-17T04:26:27.307" v="3038" actId="26606"/>
          <ac:spMkLst>
            <pc:docMk/>
            <pc:sldMk cId="3258074087" sldId="262"/>
            <ac:spMk id="38" creationId="{C4285719-470E-454C-AF62-8323075F1F5B}"/>
          </ac:spMkLst>
        </pc:spChg>
        <pc:spChg chg="add del">
          <ac:chgData name="Vandana Anand" userId="e3a22828d5ce285a" providerId="LiveId" clId="{275E479E-284F-4A07-8EEE-F5499A9B3419}" dt="2023-10-17T04:26:27.307" v="3038" actId="26606"/>
          <ac:spMkLst>
            <pc:docMk/>
            <pc:sldMk cId="3258074087" sldId="262"/>
            <ac:spMk id="39" creationId="{CD9FE4EF-C4D8-49A0-B2FF-81D8DB7D8A24}"/>
          </ac:spMkLst>
        </pc:spChg>
        <pc:spChg chg="add del">
          <ac:chgData name="Vandana Anand" userId="e3a22828d5ce285a" providerId="LiveId" clId="{275E479E-284F-4A07-8EEE-F5499A9B3419}" dt="2023-10-17T04:26:27.307" v="3038" actId="26606"/>
          <ac:spMkLst>
            <pc:docMk/>
            <pc:sldMk cId="3258074087" sldId="262"/>
            <ac:spMk id="40" creationId="{4300840D-0A0B-4512-BACA-B439D5B9C57C}"/>
          </ac:spMkLst>
        </pc:spChg>
        <pc:spChg chg="add del">
          <ac:chgData name="Vandana Anand" userId="e3a22828d5ce285a" providerId="LiveId" clId="{275E479E-284F-4A07-8EEE-F5499A9B3419}" dt="2023-10-17T04:26:27.307" v="3038" actId="26606"/>
          <ac:spMkLst>
            <pc:docMk/>
            <pc:sldMk cId="3258074087" sldId="262"/>
            <ac:spMk id="41" creationId="{D2B78728-A580-49A7-84F9-6EF6F583ADE0}"/>
          </ac:spMkLst>
        </pc:spChg>
        <pc:spChg chg="add del">
          <ac:chgData name="Vandana Anand" userId="e3a22828d5ce285a" providerId="LiveId" clId="{275E479E-284F-4A07-8EEE-F5499A9B3419}" dt="2023-10-17T04:26:27.307" v="3038" actId="26606"/>
          <ac:spMkLst>
            <pc:docMk/>
            <pc:sldMk cId="3258074087" sldId="262"/>
            <ac:spMk id="42" creationId="{38FAA1A1-D861-433F-88FA-1E9D6FD31D11}"/>
          </ac:spMkLst>
        </pc:spChg>
        <pc:spChg chg="add del">
          <ac:chgData name="Vandana Anand" userId="e3a22828d5ce285a" providerId="LiveId" clId="{275E479E-284F-4A07-8EEE-F5499A9B3419}" dt="2023-10-17T04:26:27.307" v="3038" actId="26606"/>
          <ac:spMkLst>
            <pc:docMk/>
            <pc:sldMk cId="3258074087" sldId="262"/>
            <ac:spMk id="43" creationId="{8D71EDA1-87BF-4D5D-AB79-F346FD19278A}"/>
          </ac:spMkLst>
        </pc:spChg>
        <pc:spChg chg="add del">
          <ac:chgData name="Vandana Anand" userId="e3a22828d5ce285a" providerId="LiveId" clId="{275E479E-284F-4A07-8EEE-F5499A9B3419}" dt="2023-10-17T04:30:00.945" v="3053" actId="26606"/>
          <ac:spMkLst>
            <pc:docMk/>
            <pc:sldMk cId="3258074087" sldId="262"/>
            <ac:spMk id="44" creationId="{979E27D9-03C7-44E2-9FF8-15D0C8506AF7}"/>
          </ac:spMkLst>
        </pc:spChg>
        <pc:spChg chg="add del">
          <ac:chgData name="Vandana Anand" userId="e3a22828d5ce285a" providerId="LiveId" clId="{275E479E-284F-4A07-8EEE-F5499A9B3419}" dt="2023-10-17T04:30:00.945" v="3053" actId="26606"/>
          <ac:spMkLst>
            <pc:docMk/>
            <pc:sldMk cId="3258074087" sldId="262"/>
            <ac:spMk id="45" creationId="{AC8F6C8C-AB5A-4548-942D-E3FD40ACBC49}"/>
          </ac:spMkLst>
        </pc:spChg>
        <pc:spChg chg="add del">
          <ac:chgData name="Vandana Anand" userId="e3a22828d5ce285a" providerId="LiveId" clId="{275E479E-284F-4A07-8EEE-F5499A9B3419}" dt="2023-10-17T04:30:00.945" v="3053" actId="26606"/>
          <ac:spMkLst>
            <pc:docMk/>
            <pc:sldMk cId="3258074087" sldId="262"/>
            <ac:spMk id="46" creationId="{EEBF1590-3B36-48EE-A89D-3B6F3CB256AB}"/>
          </ac:spMkLst>
        </pc:spChg>
        <pc:spChg chg="add del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47" creationId="{D2B78728-A580-49A7-84F9-6EF6F583ADE0}"/>
          </ac:spMkLst>
        </pc:spChg>
        <pc:spChg chg="add del">
          <ac:chgData name="Vandana Anand" userId="e3a22828d5ce285a" providerId="LiveId" clId="{275E479E-284F-4A07-8EEE-F5499A9B3419}" dt="2023-10-17T04:30:04.747" v="3055" actId="26606"/>
          <ac:spMkLst>
            <pc:docMk/>
            <pc:sldMk cId="3258074087" sldId="262"/>
            <ac:spMk id="48" creationId="{C681C32C-7AFC-4BB3-9088-65CBDFC5D1C2}"/>
          </ac:spMkLst>
        </pc:spChg>
        <pc:spChg chg="add del">
          <ac:chgData name="Vandana Anand" userId="e3a22828d5ce285a" providerId="LiveId" clId="{275E479E-284F-4A07-8EEE-F5499A9B3419}" dt="2023-10-17T04:30:04.747" v="3055" actId="26606"/>
          <ac:spMkLst>
            <pc:docMk/>
            <pc:sldMk cId="3258074087" sldId="262"/>
            <ac:spMk id="49" creationId="{199C0ED0-69DE-4C31-A5CF-E2A46FD30226}"/>
          </ac:spMkLst>
        </pc:spChg>
        <pc:spChg chg="add del">
          <ac:chgData name="Vandana Anand" userId="e3a22828d5ce285a" providerId="LiveId" clId="{275E479E-284F-4A07-8EEE-F5499A9B3419}" dt="2023-10-17T04:30:04.747" v="3055" actId="26606"/>
          <ac:spMkLst>
            <pc:docMk/>
            <pc:sldMk cId="3258074087" sldId="262"/>
            <ac:spMk id="50" creationId="{8D42B8BD-40AF-488E-8A79-D7256C917229}"/>
          </ac:spMkLst>
        </pc:spChg>
        <pc:spChg chg="add del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51" creationId="{8D71EDA1-87BF-4D5D-AB79-F346FD19278A}"/>
          </ac:spMkLst>
        </pc:spChg>
        <pc:spChg chg="add del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52" creationId="{C4285719-470E-454C-AF62-8323075F1F5B}"/>
          </ac:spMkLst>
        </pc:spChg>
        <pc:spChg chg="add del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53" creationId="{CD9FE4EF-C4D8-49A0-B2FF-81D8DB7D8A24}"/>
          </ac:spMkLst>
        </pc:spChg>
        <pc:spChg chg="add del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54" creationId="{4300840D-0A0B-4512-BACA-B439D5B9C57C}"/>
          </ac:spMkLst>
        </pc:spChg>
        <pc:spChg chg="add del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55" creationId="{38FAA1A1-D861-433F-88FA-1E9D6FD31D11}"/>
          </ac:spMkLst>
        </pc:spChg>
        <pc:spChg chg="add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60" creationId="{0CCC4BA0-1298-4DBD-86F1-B51D8C9D3437}"/>
          </ac:spMkLst>
        </pc:spChg>
        <pc:spChg chg="add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62" creationId="{EEBF1590-3B36-48EE-A89D-3B6F3CB256AB}"/>
          </ac:spMkLst>
        </pc:spChg>
        <pc:spChg chg="add">
          <ac:chgData name="Vandana Anand" userId="e3a22828d5ce285a" providerId="LiveId" clId="{275E479E-284F-4A07-8EEE-F5499A9B3419}" dt="2023-10-17T04:30:17.524" v="3057" actId="26606"/>
          <ac:spMkLst>
            <pc:docMk/>
            <pc:sldMk cId="3258074087" sldId="262"/>
            <ac:spMk id="64" creationId="{AC8F6C8C-AB5A-4548-942D-E3FD40ACBC49}"/>
          </ac:spMkLst>
        </pc:spChg>
        <pc:graphicFrameChg chg="add del">
          <ac:chgData name="Vandana Anand" userId="e3a22828d5ce285a" providerId="LiveId" clId="{275E479E-284F-4A07-8EEE-F5499A9B3419}" dt="2023-10-17T04:26:27.307" v="3038" actId="26606"/>
          <ac:graphicFrameMkLst>
            <pc:docMk/>
            <pc:sldMk cId="3258074087" sldId="262"/>
            <ac:graphicFrameMk id="22" creationId="{C264DC93-4C61-1EE2-D2BF-3E1933E1AB54}"/>
          </ac:graphicFrameMkLst>
        </pc:graphicFrameChg>
        <pc:picChg chg="add mod ord">
          <ac:chgData name="Vandana Anand" userId="e3a22828d5ce285a" providerId="LiveId" clId="{275E479E-284F-4A07-8EEE-F5499A9B3419}" dt="2023-10-17T04:30:17.524" v="3057" actId="26606"/>
          <ac:picMkLst>
            <pc:docMk/>
            <pc:sldMk cId="3258074087" sldId="262"/>
            <ac:picMk id="23" creationId="{9D53D877-0354-AE54-E7C2-6381E88D4C6A}"/>
          </ac:picMkLst>
        </pc:picChg>
      </pc:sldChg>
      <pc:sldChg chg="addSp delSp modSp new mod setBg">
        <pc:chgData name="Vandana Anand" userId="e3a22828d5ce285a" providerId="LiveId" clId="{275E479E-284F-4A07-8EEE-F5499A9B3419}" dt="2023-10-17T04:30:29.234" v="3062" actId="26606"/>
        <pc:sldMkLst>
          <pc:docMk/>
          <pc:sldMk cId="3701219627" sldId="263"/>
        </pc:sldMkLst>
        <pc:spChg chg="mod">
          <ac:chgData name="Vandana Anand" userId="e3a22828d5ce285a" providerId="LiveId" clId="{275E479E-284F-4A07-8EEE-F5499A9B3419}" dt="2023-10-17T04:30:29.234" v="3062" actId="26606"/>
          <ac:spMkLst>
            <pc:docMk/>
            <pc:sldMk cId="3701219627" sldId="263"/>
            <ac:spMk id="2" creationId="{1CC43D74-8174-BBD2-4490-54E06CE2E6C1}"/>
          </ac:spMkLst>
        </pc:spChg>
        <pc:spChg chg="add del mod ord">
          <ac:chgData name="Vandana Anand" userId="e3a22828d5ce285a" providerId="LiveId" clId="{275E479E-284F-4A07-8EEE-F5499A9B3419}" dt="2023-10-17T04:30:29.234" v="3062" actId="26606"/>
          <ac:spMkLst>
            <pc:docMk/>
            <pc:sldMk cId="3701219627" sldId="263"/>
            <ac:spMk id="3" creationId="{54B858D9-CE3B-B88F-F2B5-114EC629AE6E}"/>
          </ac:spMkLst>
        </pc:spChg>
        <pc:spChg chg="add del">
          <ac:chgData name="Vandana Anand" userId="e3a22828d5ce285a" providerId="LiveId" clId="{275E479E-284F-4A07-8EEE-F5499A9B3419}" dt="2023-10-17T04:27:15.588" v="3047" actId="26606"/>
          <ac:spMkLst>
            <pc:docMk/>
            <pc:sldMk cId="3701219627" sldId="263"/>
            <ac:spMk id="8" creationId="{09588DA8-065E-4F6F-8EFD-43104AB2E0CF}"/>
          </ac:spMkLst>
        </pc:spChg>
        <pc:spChg chg="add del">
          <ac:chgData name="Vandana Anand" userId="e3a22828d5ce285a" providerId="LiveId" clId="{275E479E-284F-4A07-8EEE-F5499A9B3419}" dt="2023-10-17T04:27:15.588" v="3047" actId="26606"/>
          <ac:spMkLst>
            <pc:docMk/>
            <pc:sldMk cId="3701219627" sldId="263"/>
            <ac:spMk id="10" creationId="{C4285719-470E-454C-AF62-8323075F1F5B}"/>
          </ac:spMkLst>
        </pc:spChg>
        <pc:spChg chg="add del">
          <ac:chgData name="Vandana Anand" userId="e3a22828d5ce285a" providerId="LiveId" clId="{275E479E-284F-4A07-8EEE-F5499A9B3419}" dt="2023-10-17T04:27:15.588" v="3047" actId="26606"/>
          <ac:spMkLst>
            <pc:docMk/>
            <pc:sldMk cId="3701219627" sldId="263"/>
            <ac:spMk id="12" creationId="{CD9FE4EF-C4D8-49A0-B2FF-81D8DB7D8A24}"/>
          </ac:spMkLst>
        </pc:spChg>
        <pc:spChg chg="add del">
          <ac:chgData name="Vandana Anand" userId="e3a22828d5ce285a" providerId="LiveId" clId="{275E479E-284F-4A07-8EEE-F5499A9B3419}" dt="2023-10-17T04:27:15.588" v="3047" actId="26606"/>
          <ac:spMkLst>
            <pc:docMk/>
            <pc:sldMk cId="3701219627" sldId="263"/>
            <ac:spMk id="14" creationId="{4300840D-0A0B-4512-BACA-B439D5B9C57C}"/>
          </ac:spMkLst>
        </pc:spChg>
        <pc:spChg chg="add del">
          <ac:chgData name="Vandana Anand" userId="e3a22828d5ce285a" providerId="LiveId" clId="{275E479E-284F-4A07-8EEE-F5499A9B3419}" dt="2023-10-17T04:27:15.588" v="3047" actId="26606"/>
          <ac:spMkLst>
            <pc:docMk/>
            <pc:sldMk cId="3701219627" sldId="263"/>
            <ac:spMk id="16" creationId="{D2B78728-A580-49A7-84F9-6EF6F583ADE0}"/>
          </ac:spMkLst>
        </pc:spChg>
        <pc:spChg chg="add del">
          <ac:chgData name="Vandana Anand" userId="e3a22828d5ce285a" providerId="LiveId" clId="{275E479E-284F-4A07-8EEE-F5499A9B3419}" dt="2023-10-17T04:27:15.588" v="3047" actId="26606"/>
          <ac:spMkLst>
            <pc:docMk/>
            <pc:sldMk cId="3701219627" sldId="263"/>
            <ac:spMk id="18" creationId="{38FAA1A1-D861-433F-88FA-1E9D6FD31D11}"/>
          </ac:spMkLst>
        </pc:spChg>
        <pc:spChg chg="add del">
          <ac:chgData name="Vandana Anand" userId="e3a22828d5ce285a" providerId="LiveId" clId="{275E479E-284F-4A07-8EEE-F5499A9B3419}" dt="2023-10-17T04:27:15.588" v="3047" actId="26606"/>
          <ac:spMkLst>
            <pc:docMk/>
            <pc:sldMk cId="3701219627" sldId="263"/>
            <ac:spMk id="20" creationId="{8D71EDA1-87BF-4D5D-AB79-F346FD19278A}"/>
          </ac:spMkLst>
        </pc:spChg>
        <pc:spChg chg="add del">
          <ac:chgData name="Vandana Anand" userId="e3a22828d5ce285a" providerId="LiveId" clId="{275E479E-284F-4A07-8EEE-F5499A9B3419}" dt="2023-10-17T04:27:31.168" v="3051" actId="26606"/>
          <ac:spMkLst>
            <pc:docMk/>
            <pc:sldMk cId="3701219627" sldId="263"/>
            <ac:spMk id="23" creationId="{979E27D9-03C7-44E2-9FF8-15D0C8506AF7}"/>
          </ac:spMkLst>
        </pc:spChg>
        <pc:spChg chg="add del">
          <ac:chgData name="Vandana Anand" userId="e3a22828d5ce285a" providerId="LiveId" clId="{275E479E-284F-4A07-8EEE-F5499A9B3419}" dt="2023-10-17T04:26:58.493" v="3044" actId="26606"/>
          <ac:spMkLst>
            <pc:docMk/>
            <pc:sldMk cId="3701219627" sldId="263"/>
            <ac:spMk id="25" creationId="{09588DA8-065E-4F6F-8EFD-43104AB2E0CF}"/>
          </ac:spMkLst>
        </pc:spChg>
        <pc:spChg chg="add del">
          <ac:chgData name="Vandana Anand" userId="e3a22828d5ce285a" providerId="LiveId" clId="{275E479E-284F-4A07-8EEE-F5499A9B3419}" dt="2023-10-17T04:27:00.923" v="3046" actId="26606"/>
          <ac:spMkLst>
            <pc:docMk/>
            <pc:sldMk cId="3701219627" sldId="263"/>
            <ac:spMk id="26" creationId="{BACC6370-2D7E-4714-9D71-7542949D7D5D}"/>
          </ac:spMkLst>
        </pc:spChg>
        <pc:spChg chg="add del">
          <ac:chgData name="Vandana Anand" userId="e3a22828d5ce285a" providerId="LiveId" clId="{275E479E-284F-4A07-8EEE-F5499A9B3419}" dt="2023-10-17T04:26:58.493" v="3044" actId="26606"/>
          <ac:spMkLst>
            <pc:docMk/>
            <pc:sldMk cId="3701219627" sldId="263"/>
            <ac:spMk id="27" creationId="{C4285719-470E-454C-AF62-8323075F1F5B}"/>
          </ac:spMkLst>
        </pc:spChg>
        <pc:spChg chg="add del">
          <ac:chgData name="Vandana Anand" userId="e3a22828d5ce285a" providerId="LiveId" clId="{275E479E-284F-4A07-8EEE-F5499A9B3419}" dt="2023-10-17T04:27:00.923" v="3046" actId="26606"/>
          <ac:spMkLst>
            <pc:docMk/>
            <pc:sldMk cId="3701219627" sldId="263"/>
            <ac:spMk id="28" creationId="{F68B3F68-107C-434F-AA38-110D5EA91B85}"/>
          </ac:spMkLst>
        </pc:spChg>
        <pc:spChg chg="add del">
          <ac:chgData name="Vandana Anand" userId="e3a22828d5ce285a" providerId="LiveId" clId="{275E479E-284F-4A07-8EEE-F5499A9B3419}" dt="2023-10-17T04:26:58.493" v="3044" actId="26606"/>
          <ac:spMkLst>
            <pc:docMk/>
            <pc:sldMk cId="3701219627" sldId="263"/>
            <ac:spMk id="29" creationId="{CD9FE4EF-C4D8-49A0-B2FF-81D8DB7D8A24}"/>
          </ac:spMkLst>
        </pc:spChg>
        <pc:spChg chg="add del">
          <ac:chgData name="Vandana Anand" userId="e3a22828d5ce285a" providerId="LiveId" clId="{275E479E-284F-4A07-8EEE-F5499A9B3419}" dt="2023-10-17T04:27:00.923" v="3046" actId="26606"/>
          <ac:spMkLst>
            <pc:docMk/>
            <pc:sldMk cId="3701219627" sldId="263"/>
            <ac:spMk id="30" creationId="{AAD0DBB9-1A4B-4391-81D4-CB19F9AB918A}"/>
          </ac:spMkLst>
        </pc:spChg>
        <pc:spChg chg="add del">
          <ac:chgData name="Vandana Anand" userId="e3a22828d5ce285a" providerId="LiveId" clId="{275E479E-284F-4A07-8EEE-F5499A9B3419}" dt="2023-10-17T04:26:58.493" v="3044" actId="26606"/>
          <ac:spMkLst>
            <pc:docMk/>
            <pc:sldMk cId="3701219627" sldId="263"/>
            <ac:spMk id="31" creationId="{4300840D-0A0B-4512-BACA-B439D5B9C57C}"/>
          </ac:spMkLst>
        </pc:spChg>
        <pc:spChg chg="add del">
          <ac:chgData name="Vandana Anand" userId="e3a22828d5ce285a" providerId="LiveId" clId="{275E479E-284F-4A07-8EEE-F5499A9B3419}" dt="2023-10-17T04:27:00.923" v="3046" actId="26606"/>
          <ac:spMkLst>
            <pc:docMk/>
            <pc:sldMk cId="3701219627" sldId="263"/>
            <ac:spMk id="32" creationId="{063BBA22-50EA-4C4D-BE05-F1CE4E63AA56}"/>
          </ac:spMkLst>
        </pc:spChg>
        <pc:spChg chg="add del">
          <ac:chgData name="Vandana Anand" userId="e3a22828d5ce285a" providerId="LiveId" clId="{275E479E-284F-4A07-8EEE-F5499A9B3419}" dt="2023-10-17T04:26:58.493" v="3044" actId="26606"/>
          <ac:spMkLst>
            <pc:docMk/>
            <pc:sldMk cId="3701219627" sldId="263"/>
            <ac:spMk id="33" creationId="{D2B78728-A580-49A7-84F9-6EF6F583ADE0}"/>
          </ac:spMkLst>
        </pc:spChg>
        <pc:spChg chg="add del">
          <ac:chgData name="Vandana Anand" userId="e3a22828d5ce285a" providerId="LiveId" clId="{275E479E-284F-4A07-8EEE-F5499A9B3419}" dt="2023-10-17T04:27:31.168" v="3051" actId="26606"/>
          <ac:spMkLst>
            <pc:docMk/>
            <pc:sldMk cId="3701219627" sldId="263"/>
            <ac:spMk id="34" creationId="{EEBF1590-3B36-48EE-A89D-3B6F3CB256AB}"/>
          </ac:spMkLst>
        </pc:spChg>
        <pc:spChg chg="add del">
          <ac:chgData name="Vandana Anand" userId="e3a22828d5ce285a" providerId="LiveId" clId="{275E479E-284F-4A07-8EEE-F5499A9B3419}" dt="2023-10-17T04:26:58.493" v="3044" actId="26606"/>
          <ac:spMkLst>
            <pc:docMk/>
            <pc:sldMk cId="3701219627" sldId="263"/>
            <ac:spMk id="35" creationId="{38FAA1A1-D861-433F-88FA-1E9D6FD31D11}"/>
          </ac:spMkLst>
        </pc:spChg>
        <pc:spChg chg="add del">
          <ac:chgData name="Vandana Anand" userId="e3a22828d5ce285a" providerId="LiveId" clId="{275E479E-284F-4A07-8EEE-F5499A9B3419}" dt="2023-10-17T04:27:31.168" v="3051" actId="26606"/>
          <ac:spMkLst>
            <pc:docMk/>
            <pc:sldMk cId="3701219627" sldId="263"/>
            <ac:spMk id="36" creationId="{AC8F6C8C-AB5A-4548-942D-E3FD40ACBC49}"/>
          </ac:spMkLst>
        </pc:spChg>
        <pc:spChg chg="add del">
          <ac:chgData name="Vandana Anand" userId="e3a22828d5ce285a" providerId="LiveId" clId="{275E479E-284F-4A07-8EEE-F5499A9B3419}" dt="2023-10-17T04:26:58.493" v="3044" actId="26606"/>
          <ac:spMkLst>
            <pc:docMk/>
            <pc:sldMk cId="3701219627" sldId="263"/>
            <ac:spMk id="37" creationId="{8D71EDA1-87BF-4D5D-AB79-F346FD19278A}"/>
          </ac:spMkLst>
        </pc:spChg>
        <pc:spChg chg="add del">
          <ac:chgData name="Vandana Anand" userId="e3a22828d5ce285a" providerId="LiveId" clId="{275E479E-284F-4A07-8EEE-F5499A9B3419}" dt="2023-10-17T04:27:31.168" v="3050" actId="26606"/>
          <ac:spMkLst>
            <pc:docMk/>
            <pc:sldMk cId="3701219627" sldId="263"/>
            <ac:spMk id="41" creationId="{12609869-9E80-471B-A487-A53288E0E791}"/>
          </ac:spMkLst>
        </pc:spChg>
        <pc:spChg chg="add del">
          <ac:chgData name="Vandana Anand" userId="e3a22828d5ce285a" providerId="LiveId" clId="{275E479E-284F-4A07-8EEE-F5499A9B3419}" dt="2023-10-17T04:27:31.168" v="3050" actId="26606"/>
          <ac:spMkLst>
            <pc:docMk/>
            <pc:sldMk cId="3701219627" sldId="263"/>
            <ac:spMk id="43" creationId="{7004738A-9D34-43E8-97D2-CA0EED4F8BE0}"/>
          </ac:spMkLst>
        </pc:spChg>
        <pc:spChg chg="add del">
          <ac:chgData name="Vandana Anand" userId="e3a22828d5ce285a" providerId="LiveId" clId="{275E479E-284F-4A07-8EEE-F5499A9B3419}" dt="2023-10-17T04:27:31.168" v="3050" actId="26606"/>
          <ac:spMkLst>
            <pc:docMk/>
            <pc:sldMk cId="3701219627" sldId="263"/>
            <ac:spMk id="45" creationId="{B8B8D07F-F13E-443E-BA68-2D26672D76B9}"/>
          </ac:spMkLst>
        </pc:spChg>
        <pc:spChg chg="add del">
          <ac:chgData name="Vandana Anand" userId="e3a22828d5ce285a" providerId="LiveId" clId="{275E479E-284F-4A07-8EEE-F5499A9B3419}" dt="2023-10-17T04:27:31.168" v="3050" actId="26606"/>
          <ac:spMkLst>
            <pc:docMk/>
            <pc:sldMk cId="3701219627" sldId="263"/>
            <ac:spMk id="47" creationId="{2813A4FA-24A5-41ED-A534-3807D1B2F344}"/>
          </ac:spMkLst>
        </pc:spChg>
        <pc:spChg chg="add del">
          <ac:chgData name="Vandana Anand" userId="e3a22828d5ce285a" providerId="LiveId" clId="{275E479E-284F-4A07-8EEE-F5499A9B3419}" dt="2023-10-17T04:27:31.168" v="3050" actId="26606"/>
          <ac:spMkLst>
            <pc:docMk/>
            <pc:sldMk cId="3701219627" sldId="263"/>
            <ac:spMk id="49" creationId="{C3944F27-CA70-4E84-A51A-E6BF89558979}"/>
          </ac:spMkLst>
        </pc:spChg>
        <pc:spChg chg="add del">
          <ac:chgData name="Vandana Anand" userId="e3a22828d5ce285a" providerId="LiveId" clId="{275E479E-284F-4A07-8EEE-F5499A9B3419}" dt="2023-10-17T04:30:29.234" v="3062" actId="26606"/>
          <ac:spMkLst>
            <pc:docMk/>
            <pc:sldMk cId="3701219627" sldId="263"/>
            <ac:spMk id="51" creationId="{979E27D9-03C7-44E2-9FF8-15D0C8506AF7}"/>
          </ac:spMkLst>
        </pc:spChg>
        <pc:spChg chg="add del">
          <ac:chgData name="Vandana Anand" userId="e3a22828d5ce285a" providerId="LiveId" clId="{275E479E-284F-4A07-8EEE-F5499A9B3419}" dt="2023-10-17T04:30:29.234" v="3062" actId="26606"/>
          <ac:spMkLst>
            <pc:docMk/>
            <pc:sldMk cId="3701219627" sldId="263"/>
            <ac:spMk id="52" creationId="{EEBF1590-3B36-48EE-A89D-3B6F3CB256AB}"/>
          </ac:spMkLst>
        </pc:spChg>
        <pc:spChg chg="add del">
          <ac:chgData name="Vandana Anand" userId="e3a22828d5ce285a" providerId="LiveId" clId="{275E479E-284F-4A07-8EEE-F5499A9B3419}" dt="2023-10-17T04:30:29.234" v="3062" actId="26606"/>
          <ac:spMkLst>
            <pc:docMk/>
            <pc:sldMk cId="3701219627" sldId="263"/>
            <ac:spMk id="53" creationId="{AC8F6C8C-AB5A-4548-942D-E3FD40ACBC49}"/>
          </ac:spMkLst>
        </pc:spChg>
        <pc:spChg chg="add del">
          <ac:chgData name="Vandana Anand" userId="e3a22828d5ce285a" providerId="LiveId" clId="{275E479E-284F-4A07-8EEE-F5499A9B3419}" dt="2023-10-17T04:30:25.841" v="3059" actId="26606"/>
          <ac:spMkLst>
            <pc:docMk/>
            <pc:sldMk cId="3701219627" sldId="263"/>
            <ac:spMk id="58" creationId="{3346177D-ADC4-4968-B747-5CFCD390B5B9}"/>
          </ac:spMkLst>
        </pc:spChg>
        <pc:spChg chg="add del">
          <ac:chgData name="Vandana Anand" userId="e3a22828d5ce285a" providerId="LiveId" clId="{275E479E-284F-4A07-8EEE-F5499A9B3419}" dt="2023-10-17T04:30:25.841" v="3059" actId="26606"/>
          <ac:spMkLst>
            <pc:docMk/>
            <pc:sldMk cId="3701219627" sldId="263"/>
            <ac:spMk id="60" creationId="{0844A943-BF79-4FEA-ABB1-3BD54D236606}"/>
          </ac:spMkLst>
        </pc:spChg>
        <pc:spChg chg="add del">
          <ac:chgData name="Vandana Anand" userId="e3a22828d5ce285a" providerId="LiveId" clId="{275E479E-284F-4A07-8EEE-F5499A9B3419}" dt="2023-10-17T04:30:25.841" v="3059" actId="26606"/>
          <ac:spMkLst>
            <pc:docMk/>
            <pc:sldMk cId="3701219627" sldId="263"/>
            <ac:spMk id="62" creationId="{6437CC72-F4A8-4DC3-AFAB-D22C482C8100}"/>
          </ac:spMkLst>
        </pc:spChg>
        <pc:spChg chg="add del">
          <ac:chgData name="Vandana Anand" userId="e3a22828d5ce285a" providerId="LiveId" clId="{275E479E-284F-4A07-8EEE-F5499A9B3419}" dt="2023-10-17T04:30:29.234" v="3061" actId="26606"/>
          <ac:spMkLst>
            <pc:docMk/>
            <pc:sldMk cId="3701219627" sldId="263"/>
            <ac:spMk id="64" creationId="{90D01200-0224-43C5-AB38-FB4D16B73FB7}"/>
          </ac:spMkLst>
        </pc:spChg>
        <pc:spChg chg="add del">
          <ac:chgData name="Vandana Anand" userId="e3a22828d5ce285a" providerId="LiveId" clId="{275E479E-284F-4A07-8EEE-F5499A9B3419}" dt="2023-10-17T04:30:29.234" v="3061" actId="26606"/>
          <ac:spMkLst>
            <pc:docMk/>
            <pc:sldMk cId="3701219627" sldId="263"/>
            <ac:spMk id="65" creationId="{728A44A4-A002-4A88-9FC9-1D0566C97A47}"/>
          </ac:spMkLst>
        </pc:spChg>
        <pc:spChg chg="add del">
          <ac:chgData name="Vandana Anand" userId="e3a22828d5ce285a" providerId="LiveId" clId="{275E479E-284F-4A07-8EEE-F5499A9B3419}" dt="2023-10-17T04:30:29.234" v="3061" actId="26606"/>
          <ac:spMkLst>
            <pc:docMk/>
            <pc:sldMk cId="3701219627" sldId="263"/>
            <ac:spMk id="66" creationId="{3E7D5C7B-DD16-401B-85CE-4AAA2A4F5136}"/>
          </ac:spMkLst>
        </pc:spChg>
        <pc:spChg chg="add">
          <ac:chgData name="Vandana Anand" userId="e3a22828d5ce285a" providerId="LiveId" clId="{275E479E-284F-4A07-8EEE-F5499A9B3419}" dt="2023-10-17T04:30:29.234" v="3062" actId="26606"/>
          <ac:spMkLst>
            <pc:docMk/>
            <pc:sldMk cId="3701219627" sldId="263"/>
            <ac:spMk id="68" creationId="{3346177D-ADC4-4968-B747-5CFCD390B5B9}"/>
          </ac:spMkLst>
        </pc:spChg>
        <pc:spChg chg="add">
          <ac:chgData name="Vandana Anand" userId="e3a22828d5ce285a" providerId="LiveId" clId="{275E479E-284F-4A07-8EEE-F5499A9B3419}" dt="2023-10-17T04:30:29.234" v="3062" actId="26606"/>
          <ac:spMkLst>
            <pc:docMk/>
            <pc:sldMk cId="3701219627" sldId="263"/>
            <ac:spMk id="69" creationId="{0844A943-BF79-4FEA-ABB1-3BD54D236606}"/>
          </ac:spMkLst>
        </pc:spChg>
        <pc:spChg chg="add">
          <ac:chgData name="Vandana Anand" userId="e3a22828d5ce285a" providerId="LiveId" clId="{275E479E-284F-4A07-8EEE-F5499A9B3419}" dt="2023-10-17T04:30:29.234" v="3062" actId="26606"/>
          <ac:spMkLst>
            <pc:docMk/>
            <pc:sldMk cId="3701219627" sldId="263"/>
            <ac:spMk id="70" creationId="{6437CC72-F4A8-4DC3-AFAB-D22C482C8100}"/>
          </ac:spMkLst>
        </pc:spChg>
        <pc:graphicFrameChg chg="add del">
          <ac:chgData name="Vandana Anand" userId="e3a22828d5ce285a" providerId="LiveId" clId="{275E479E-284F-4A07-8EEE-F5499A9B3419}" dt="2023-10-17T04:27:00.923" v="3046" actId="26606"/>
          <ac:graphicFrameMkLst>
            <pc:docMk/>
            <pc:sldMk cId="3701219627" sldId="263"/>
            <ac:graphicFrameMk id="22" creationId="{F0206BCB-82F4-4AED-FA4D-D7D577252DA2}"/>
          </ac:graphicFrameMkLst>
        </pc:graphicFrameChg>
        <pc:picChg chg="add mod">
          <ac:chgData name="Vandana Anand" userId="e3a22828d5ce285a" providerId="LiveId" clId="{275E479E-284F-4A07-8EEE-F5499A9B3419}" dt="2023-10-17T04:30:29.234" v="3062" actId="26606"/>
          <ac:picMkLst>
            <pc:docMk/>
            <pc:sldMk cId="3701219627" sldId="263"/>
            <ac:picMk id="24" creationId="{D2387F5C-A839-C0FF-4095-BDA6D6626403}"/>
          </ac:picMkLst>
        </pc:picChg>
      </pc:sldChg>
      <pc:sldChg chg="addSp modSp new mod setBg">
        <pc:chgData name="Vandana Anand" userId="e3a22828d5ce285a" providerId="LiveId" clId="{275E479E-284F-4A07-8EEE-F5499A9B3419}" dt="2023-10-17T04:35:20.820" v="3346" actId="20577"/>
        <pc:sldMkLst>
          <pc:docMk/>
          <pc:sldMk cId="2831279566" sldId="264"/>
        </pc:sldMkLst>
        <pc:spChg chg="mod">
          <ac:chgData name="Vandana Anand" userId="e3a22828d5ce285a" providerId="LiveId" clId="{275E479E-284F-4A07-8EEE-F5499A9B3419}" dt="2023-10-14T19:01:11.095" v="879" actId="26606"/>
          <ac:spMkLst>
            <pc:docMk/>
            <pc:sldMk cId="2831279566" sldId="264"/>
            <ac:spMk id="2" creationId="{F9055C80-71D7-A2D5-8A7F-B265086053C3}"/>
          </ac:spMkLst>
        </pc:spChg>
        <pc:spChg chg="mod">
          <ac:chgData name="Vandana Anand" userId="e3a22828d5ce285a" providerId="LiveId" clId="{275E479E-284F-4A07-8EEE-F5499A9B3419}" dt="2023-10-17T04:35:20.820" v="3346" actId="20577"/>
          <ac:spMkLst>
            <pc:docMk/>
            <pc:sldMk cId="2831279566" sldId="264"/>
            <ac:spMk id="3" creationId="{060463F8-BD9A-233E-93D9-DE91A892F51E}"/>
          </ac:spMkLst>
        </pc:spChg>
        <pc:spChg chg="add">
          <ac:chgData name="Vandana Anand" userId="e3a22828d5ce285a" providerId="LiveId" clId="{275E479E-284F-4A07-8EEE-F5499A9B3419}" dt="2023-10-14T19:01:11.095" v="879" actId="26606"/>
          <ac:spMkLst>
            <pc:docMk/>
            <pc:sldMk cId="2831279566" sldId="264"/>
            <ac:spMk id="8" creationId="{09588DA8-065E-4F6F-8EFD-43104AB2E0CF}"/>
          </ac:spMkLst>
        </pc:spChg>
        <pc:spChg chg="add">
          <ac:chgData name="Vandana Anand" userId="e3a22828d5ce285a" providerId="LiveId" clId="{275E479E-284F-4A07-8EEE-F5499A9B3419}" dt="2023-10-14T19:01:11.095" v="879" actId="26606"/>
          <ac:spMkLst>
            <pc:docMk/>
            <pc:sldMk cId="2831279566" sldId="264"/>
            <ac:spMk id="10" creationId="{C4285719-470E-454C-AF62-8323075F1F5B}"/>
          </ac:spMkLst>
        </pc:spChg>
        <pc:spChg chg="add">
          <ac:chgData name="Vandana Anand" userId="e3a22828d5ce285a" providerId="LiveId" clId="{275E479E-284F-4A07-8EEE-F5499A9B3419}" dt="2023-10-14T19:01:11.095" v="879" actId="26606"/>
          <ac:spMkLst>
            <pc:docMk/>
            <pc:sldMk cId="2831279566" sldId="264"/>
            <ac:spMk id="12" creationId="{CD9FE4EF-C4D8-49A0-B2FF-81D8DB7D8A24}"/>
          </ac:spMkLst>
        </pc:spChg>
        <pc:spChg chg="add">
          <ac:chgData name="Vandana Anand" userId="e3a22828d5ce285a" providerId="LiveId" clId="{275E479E-284F-4A07-8EEE-F5499A9B3419}" dt="2023-10-14T19:01:11.095" v="879" actId="26606"/>
          <ac:spMkLst>
            <pc:docMk/>
            <pc:sldMk cId="2831279566" sldId="264"/>
            <ac:spMk id="14" creationId="{4300840D-0A0B-4512-BACA-B439D5B9C57C}"/>
          </ac:spMkLst>
        </pc:spChg>
        <pc:spChg chg="add">
          <ac:chgData name="Vandana Anand" userId="e3a22828d5ce285a" providerId="LiveId" clId="{275E479E-284F-4A07-8EEE-F5499A9B3419}" dt="2023-10-14T19:01:11.095" v="879" actId="26606"/>
          <ac:spMkLst>
            <pc:docMk/>
            <pc:sldMk cId="2831279566" sldId="264"/>
            <ac:spMk id="16" creationId="{D2B78728-A580-49A7-84F9-6EF6F583ADE0}"/>
          </ac:spMkLst>
        </pc:spChg>
        <pc:spChg chg="add">
          <ac:chgData name="Vandana Anand" userId="e3a22828d5ce285a" providerId="LiveId" clId="{275E479E-284F-4A07-8EEE-F5499A9B3419}" dt="2023-10-14T19:01:11.095" v="879" actId="26606"/>
          <ac:spMkLst>
            <pc:docMk/>
            <pc:sldMk cId="2831279566" sldId="264"/>
            <ac:spMk id="18" creationId="{38FAA1A1-D861-433F-88FA-1E9D6FD31D11}"/>
          </ac:spMkLst>
        </pc:spChg>
        <pc:spChg chg="add">
          <ac:chgData name="Vandana Anand" userId="e3a22828d5ce285a" providerId="LiveId" clId="{275E479E-284F-4A07-8EEE-F5499A9B3419}" dt="2023-10-14T19:01:11.095" v="879" actId="26606"/>
          <ac:spMkLst>
            <pc:docMk/>
            <pc:sldMk cId="2831279566" sldId="264"/>
            <ac:spMk id="20" creationId="{8D71EDA1-87BF-4D5D-AB79-F346FD19278A}"/>
          </ac:spMkLst>
        </pc:spChg>
      </pc:sldChg>
      <pc:sldChg chg="delSp add del setBg delDesignElem">
        <pc:chgData name="Vandana Anand" userId="e3a22828d5ce285a" providerId="LiveId" clId="{275E479E-284F-4A07-8EEE-F5499A9B3419}" dt="2023-10-14T19:01:26.012" v="884" actId="47"/>
        <pc:sldMkLst>
          <pc:docMk/>
          <pc:sldMk cId="2179569191" sldId="265"/>
        </pc:sldMkLst>
        <pc:spChg chg="del">
          <ac:chgData name="Vandana Anand" userId="e3a22828d5ce285a" providerId="LiveId" clId="{275E479E-284F-4A07-8EEE-F5499A9B3419}" dt="2023-10-14T19:01:20.098" v="881"/>
          <ac:spMkLst>
            <pc:docMk/>
            <pc:sldMk cId="2179569191" sldId="265"/>
            <ac:spMk id="40" creationId="{0E30439A-8A5B-46EC-8283-9B6B031D40D0}"/>
          </ac:spMkLst>
        </pc:spChg>
        <pc:spChg chg="del">
          <ac:chgData name="Vandana Anand" userId="e3a22828d5ce285a" providerId="LiveId" clId="{275E479E-284F-4A07-8EEE-F5499A9B3419}" dt="2023-10-14T19:01:20.098" v="881"/>
          <ac:spMkLst>
            <pc:docMk/>
            <pc:sldMk cId="2179569191" sldId="265"/>
            <ac:spMk id="42" creationId="{5CEAD642-85CF-4750-8432-7C80C901F001}"/>
          </ac:spMkLst>
        </pc:spChg>
        <pc:spChg chg="del">
          <ac:chgData name="Vandana Anand" userId="e3a22828d5ce285a" providerId="LiveId" clId="{275E479E-284F-4A07-8EEE-F5499A9B3419}" dt="2023-10-14T19:01:20.098" v="881"/>
          <ac:spMkLst>
            <pc:docMk/>
            <pc:sldMk cId="2179569191" sldId="265"/>
            <ac:spMk id="44" creationId="{FA33EEAE-15D5-4119-8C1E-89D943F911EF}"/>
          </ac:spMkLst>
        </pc:spChg>
        <pc:spChg chg="del">
          <ac:chgData name="Vandana Anand" userId="e3a22828d5ce285a" providerId="LiveId" clId="{275E479E-284F-4A07-8EEE-F5499A9B3419}" dt="2023-10-14T19:01:20.098" v="881"/>
          <ac:spMkLst>
            <pc:docMk/>
            <pc:sldMk cId="2179569191" sldId="265"/>
            <ac:spMk id="46" creationId="{730D8B3B-9B80-4025-B934-26DC7D7CD231}"/>
          </ac:spMkLst>
        </pc:spChg>
        <pc:spChg chg="del">
          <ac:chgData name="Vandana Anand" userId="e3a22828d5ce285a" providerId="LiveId" clId="{275E479E-284F-4A07-8EEE-F5499A9B3419}" dt="2023-10-14T19:01:20.098" v="881"/>
          <ac:spMkLst>
            <pc:docMk/>
            <pc:sldMk cId="2179569191" sldId="265"/>
            <ac:spMk id="48" creationId="{B5A1B09C-1565-46F8-B70F-621C5EB48A09}"/>
          </ac:spMkLst>
        </pc:spChg>
        <pc:spChg chg="del">
          <ac:chgData name="Vandana Anand" userId="e3a22828d5ce285a" providerId="LiveId" clId="{275E479E-284F-4A07-8EEE-F5499A9B3419}" dt="2023-10-14T19:01:20.098" v="881"/>
          <ac:spMkLst>
            <pc:docMk/>
            <pc:sldMk cId="2179569191" sldId="265"/>
            <ac:spMk id="50" creationId="{8C516CC8-80AC-446C-A56E-9F54B7210402}"/>
          </ac:spMkLst>
        </pc:spChg>
        <pc:spChg chg="del">
          <ac:chgData name="Vandana Anand" userId="e3a22828d5ce285a" providerId="LiveId" clId="{275E479E-284F-4A07-8EEE-F5499A9B3419}" dt="2023-10-14T19:01:20.098" v="881"/>
          <ac:spMkLst>
            <pc:docMk/>
            <pc:sldMk cId="2179569191" sldId="265"/>
            <ac:spMk id="52" creationId="{53947E58-F088-49F1-A3D1-DEA690192E84}"/>
          </ac:spMkLst>
        </pc:spChg>
      </pc:sldChg>
      <pc:sldChg chg="modSp add mod">
        <pc:chgData name="Vandana Anand" userId="e3a22828d5ce285a" providerId="LiveId" clId="{275E479E-284F-4A07-8EEE-F5499A9B3419}" dt="2023-10-14T19:01:30.860" v="897" actId="20577"/>
        <pc:sldMkLst>
          <pc:docMk/>
          <pc:sldMk cId="1788178645" sldId="266"/>
        </pc:sldMkLst>
        <pc:spChg chg="mod">
          <ac:chgData name="Vandana Anand" userId="e3a22828d5ce285a" providerId="LiveId" clId="{275E479E-284F-4A07-8EEE-F5499A9B3419}" dt="2023-10-14T19:01:30.860" v="897" actId="20577"/>
          <ac:spMkLst>
            <pc:docMk/>
            <pc:sldMk cId="1788178645" sldId="266"/>
            <ac:spMk id="2" creationId="{2AE4E627-690C-E294-5720-7DE5BBBC9DDC}"/>
          </ac:spMkLst>
        </pc:spChg>
      </pc:sldChg>
      <pc:sldChg chg="add">
        <pc:chgData name="Vandana Anand" userId="e3a22828d5ce285a" providerId="LiveId" clId="{275E479E-284F-4A07-8EEE-F5499A9B3419}" dt="2023-10-14T19:01:38.407" v="898" actId="2890"/>
        <pc:sldMkLst>
          <pc:docMk/>
          <pc:sldMk cId="987376140" sldId="267"/>
        </pc:sldMkLst>
      </pc:sldChg>
      <pc:sldChg chg="modSp new add del mod">
        <pc:chgData name="Vandana Anand" userId="e3a22828d5ce285a" providerId="LiveId" clId="{275E479E-284F-4A07-8EEE-F5499A9B3419}" dt="2023-10-14T19:13:00.535" v="989" actId="2696"/>
        <pc:sldMkLst>
          <pc:docMk/>
          <pc:sldMk cId="2127934363" sldId="268"/>
        </pc:sldMkLst>
        <pc:spChg chg="mod">
          <ac:chgData name="Vandana Anand" userId="e3a22828d5ce285a" providerId="LiveId" clId="{275E479E-284F-4A07-8EEE-F5499A9B3419}" dt="2023-10-14T19:09:48.777" v="918"/>
          <ac:spMkLst>
            <pc:docMk/>
            <pc:sldMk cId="2127934363" sldId="268"/>
            <ac:spMk id="3" creationId="{DAF43849-BDE4-1FCD-587C-60A2FB70157D}"/>
          </ac:spMkLst>
        </pc:spChg>
      </pc:sldChg>
      <pc:sldChg chg="add del">
        <pc:chgData name="Vandana Anand" userId="e3a22828d5ce285a" providerId="LiveId" clId="{275E479E-284F-4A07-8EEE-F5499A9B3419}" dt="2023-10-14T19:09:55.519" v="920"/>
        <pc:sldMkLst>
          <pc:docMk/>
          <pc:sldMk cId="2013427666" sldId="269"/>
        </pc:sldMkLst>
      </pc:sldChg>
      <pc:sldChg chg="addSp modSp add mod setBg">
        <pc:chgData name="Vandana Anand" userId="e3a22828d5ce285a" providerId="LiveId" clId="{275E479E-284F-4A07-8EEE-F5499A9B3419}" dt="2023-10-24T16:42:31.081" v="4397" actId="27636"/>
        <pc:sldMkLst>
          <pc:docMk/>
          <pc:sldMk cId="2826169965" sldId="269"/>
        </pc:sldMkLst>
        <pc:spChg chg="mod">
          <ac:chgData name="Vandana Anand" userId="e3a22828d5ce285a" providerId="LiveId" clId="{275E479E-284F-4A07-8EEE-F5499A9B3419}" dt="2023-10-14T19:13:10.705" v="990" actId="26606"/>
          <ac:spMkLst>
            <pc:docMk/>
            <pc:sldMk cId="2826169965" sldId="269"/>
            <ac:spMk id="2" creationId="{5BF85B7B-F851-8E55-17DF-6CADDD815955}"/>
          </ac:spMkLst>
        </pc:spChg>
        <pc:spChg chg="mod">
          <ac:chgData name="Vandana Anand" userId="e3a22828d5ce285a" providerId="LiveId" clId="{275E479E-284F-4A07-8EEE-F5499A9B3419}" dt="2023-10-24T16:42:31.081" v="4397" actId="27636"/>
          <ac:spMkLst>
            <pc:docMk/>
            <pc:sldMk cId="2826169965" sldId="269"/>
            <ac:spMk id="3" creationId="{DAF43849-BDE4-1FCD-587C-60A2FB70157D}"/>
          </ac:spMkLst>
        </pc:spChg>
        <pc:spChg chg="add">
          <ac:chgData name="Vandana Anand" userId="e3a22828d5ce285a" providerId="LiveId" clId="{275E479E-284F-4A07-8EEE-F5499A9B3419}" dt="2023-10-14T19:13:10.705" v="990" actId="26606"/>
          <ac:spMkLst>
            <pc:docMk/>
            <pc:sldMk cId="2826169965" sldId="269"/>
            <ac:spMk id="8" creationId="{09588DA8-065E-4F6F-8EFD-43104AB2E0CF}"/>
          </ac:spMkLst>
        </pc:spChg>
        <pc:spChg chg="add">
          <ac:chgData name="Vandana Anand" userId="e3a22828d5ce285a" providerId="LiveId" clId="{275E479E-284F-4A07-8EEE-F5499A9B3419}" dt="2023-10-14T19:13:10.705" v="990" actId="26606"/>
          <ac:spMkLst>
            <pc:docMk/>
            <pc:sldMk cId="2826169965" sldId="269"/>
            <ac:spMk id="10" creationId="{C4285719-470E-454C-AF62-8323075F1F5B}"/>
          </ac:spMkLst>
        </pc:spChg>
        <pc:spChg chg="add">
          <ac:chgData name="Vandana Anand" userId="e3a22828d5ce285a" providerId="LiveId" clId="{275E479E-284F-4A07-8EEE-F5499A9B3419}" dt="2023-10-14T19:13:10.705" v="990" actId="26606"/>
          <ac:spMkLst>
            <pc:docMk/>
            <pc:sldMk cId="2826169965" sldId="269"/>
            <ac:spMk id="12" creationId="{CD9FE4EF-C4D8-49A0-B2FF-81D8DB7D8A24}"/>
          </ac:spMkLst>
        </pc:spChg>
        <pc:spChg chg="add">
          <ac:chgData name="Vandana Anand" userId="e3a22828d5ce285a" providerId="LiveId" clId="{275E479E-284F-4A07-8EEE-F5499A9B3419}" dt="2023-10-14T19:13:10.705" v="990" actId="26606"/>
          <ac:spMkLst>
            <pc:docMk/>
            <pc:sldMk cId="2826169965" sldId="269"/>
            <ac:spMk id="14" creationId="{4300840D-0A0B-4512-BACA-B439D5B9C57C}"/>
          </ac:spMkLst>
        </pc:spChg>
        <pc:spChg chg="add">
          <ac:chgData name="Vandana Anand" userId="e3a22828d5ce285a" providerId="LiveId" clId="{275E479E-284F-4A07-8EEE-F5499A9B3419}" dt="2023-10-14T19:13:10.705" v="990" actId="26606"/>
          <ac:spMkLst>
            <pc:docMk/>
            <pc:sldMk cId="2826169965" sldId="269"/>
            <ac:spMk id="16" creationId="{D2B78728-A580-49A7-84F9-6EF6F583ADE0}"/>
          </ac:spMkLst>
        </pc:spChg>
        <pc:spChg chg="add">
          <ac:chgData name="Vandana Anand" userId="e3a22828d5ce285a" providerId="LiveId" clId="{275E479E-284F-4A07-8EEE-F5499A9B3419}" dt="2023-10-14T19:13:10.705" v="990" actId="26606"/>
          <ac:spMkLst>
            <pc:docMk/>
            <pc:sldMk cId="2826169965" sldId="269"/>
            <ac:spMk id="18" creationId="{38FAA1A1-D861-433F-88FA-1E9D6FD31D11}"/>
          </ac:spMkLst>
        </pc:spChg>
        <pc:spChg chg="add">
          <ac:chgData name="Vandana Anand" userId="e3a22828d5ce285a" providerId="LiveId" clId="{275E479E-284F-4A07-8EEE-F5499A9B3419}" dt="2023-10-14T19:13:10.705" v="990" actId="26606"/>
          <ac:spMkLst>
            <pc:docMk/>
            <pc:sldMk cId="2826169965" sldId="269"/>
            <ac:spMk id="20" creationId="{8D71EDA1-87BF-4D5D-AB79-F346FD19278A}"/>
          </ac:spMkLst>
        </pc:spChg>
      </pc:sldChg>
      <pc:sldChg chg="add del">
        <pc:chgData name="Vandana Anand" userId="e3a22828d5ce285a" providerId="LiveId" clId="{275E479E-284F-4A07-8EEE-F5499A9B3419}" dt="2023-10-14T19:09:59.461" v="922"/>
        <pc:sldMkLst>
          <pc:docMk/>
          <pc:sldMk cId="3128611030" sldId="269"/>
        </pc:sldMkLst>
      </pc:sldChg>
      <pc:sldChg chg="addSp delSp modSp new mod setBg setClrOvrMap delDesignElem chgLayout">
        <pc:chgData name="Vandana Anand" userId="e3a22828d5ce285a" providerId="LiveId" clId="{275E479E-284F-4A07-8EEE-F5499A9B3419}" dt="2023-10-16T19:32:10.954" v="1338" actId="6264"/>
        <pc:sldMkLst>
          <pc:docMk/>
          <pc:sldMk cId="3972623023" sldId="270"/>
        </pc:sldMkLst>
        <pc:spChg chg="mod ord">
          <ac:chgData name="Vandana Anand" userId="e3a22828d5ce285a" providerId="LiveId" clId="{275E479E-284F-4A07-8EEE-F5499A9B3419}" dt="2023-10-16T19:32:10.954" v="1338" actId="6264"/>
          <ac:spMkLst>
            <pc:docMk/>
            <pc:sldMk cId="3972623023" sldId="270"/>
            <ac:spMk id="2" creationId="{8626D649-5A8E-7BF5-9766-E7AD4D69D281}"/>
          </ac:spMkLst>
        </pc:spChg>
        <pc:spChg chg="del">
          <ac:chgData name="Vandana Anand" userId="e3a22828d5ce285a" providerId="LiveId" clId="{275E479E-284F-4A07-8EEE-F5499A9B3419}" dt="2023-10-16T19:05:59.243" v="1059" actId="478"/>
          <ac:spMkLst>
            <pc:docMk/>
            <pc:sldMk cId="3972623023" sldId="270"/>
            <ac:spMk id="3" creationId="{744C4940-9A3F-59DF-8E7C-B47AAC8D4345}"/>
          </ac:spMkLst>
        </pc:spChg>
        <pc:spChg chg="add del mod">
          <ac:chgData name="Vandana Anand" userId="e3a22828d5ce285a" providerId="LiveId" clId="{275E479E-284F-4A07-8EEE-F5499A9B3419}" dt="2023-10-16T19:32:10.954" v="1338" actId="6264"/>
          <ac:spMkLst>
            <pc:docMk/>
            <pc:sldMk cId="3972623023" sldId="270"/>
            <ac:spMk id="17" creationId="{2E8430FC-1DED-CAC8-5F77-069E5A2DABE8}"/>
          </ac:spMkLst>
        </pc:spChg>
        <pc:spChg chg="add del mod ord">
          <ac:chgData name="Vandana Anand" userId="e3a22828d5ce285a" providerId="LiveId" clId="{275E479E-284F-4A07-8EEE-F5499A9B3419}" dt="2023-10-16T19:32:10.954" v="1338" actId="6264"/>
          <ac:spMkLst>
            <pc:docMk/>
            <pc:sldMk cId="3972623023" sldId="270"/>
            <ac:spMk id="18" creationId="{F2845AD3-A724-F643-C954-217D87236D8D}"/>
          </ac:spMkLst>
        </pc:spChg>
        <pc:spChg chg="add del">
          <ac:chgData name="Vandana Anand" userId="e3a22828d5ce285a" providerId="LiveId" clId="{275E479E-284F-4A07-8EEE-F5499A9B3419}" dt="2023-10-16T19:13:12.049" v="1072" actId="26606"/>
          <ac:spMkLst>
            <pc:docMk/>
            <pc:sldMk cId="3972623023" sldId="270"/>
            <ac:spMk id="21" creationId="{A5A17FC0-D416-4C8B-A9E6-5924D352B986}"/>
          </ac:spMkLst>
        </pc:spChg>
        <pc:spChg chg="add del">
          <ac:chgData name="Vandana Anand" userId="e3a22828d5ce285a" providerId="LiveId" clId="{275E479E-284F-4A07-8EEE-F5499A9B3419}" dt="2023-10-16T19:13:24.476" v="1074" actId="26606"/>
          <ac:spMkLst>
            <pc:docMk/>
            <pc:sldMk cId="3972623023" sldId="270"/>
            <ac:spMk id="33" creationId="{33E72FA3-BD00-444A-AD9B-E6C3D069CDE3}"/>
          </ac:spMkLst>
        </pc:spChg>
        <pc:spChg chg="add del">
          <ac:chgData name="Vandana Anand" userId="e3a22828d5ce285a" providerId="LiveId" clId="{275E479E-284F-4A07-8EEE-F5499A9B3419}" dt="2023-10-16T19:13:49.125" v="1076" actId="26606"/>
          <ac:spMkLst>
            <pc:docMk/>
            <pc:sldMk cId="3972623023" sldId="270"/>
            <ac:spMk id="35" creationId="{7A7E6B6D-2F84-4166-9F4D-FFA0E086077B}"/>
          </ac:spMkLst>
        </pc:spChg>
        <pc:spChg chg="add del">
          <ac:chgData name="Vandana Anand" userId="e3a22828d5ce285a" providerId="LiveId" clId="{275E479E-284F-4A07-8EEE-F5499A9B3419}" dt="2023-10-16T19:13:49.125" v="1076" actId="26606"/>
          <ac:spMkLst>
            <pc:docMk/>
            <pc:sldMk cId="3972623023" sldId="270"/>
            <ac:spMk id="36" creationId="{F540AD87-30B2-4359-A33A-86D9F59E3709}"/>
          </ac:spMkLst>
        </pc:spChg>
        <pc:spChg chg="add del">
          <ac:chgData name="Vandana Anand" userId="e3a22828d5ce285a" providerId="LiveId" clId="{275E479E-284F-4A07-8EEE-F5499A9B3419}" dt="2023-10-16T19:13:49.125" v="1076" actId="26606"/>
          <ac:spMkLst>
            <pc:docMk/>
            <pc:sldMk cId="3972623023" sldId="270"/>
            <ac:spMk id="37" creationId="{D411CC74-416E-4F21-A559-C8B7905D9E36}"/>
          </ac:spMkLst>
        </pc:spChg>
        <pc:spChg chg="add del">
          <ac:chgData name="Vandana Anand" userId="e3a22828d5ce285a" providerId="LiveId" clId="{275E479E-284F-4A07-8EEE-F5499A9B3419}" dt="2023-10-16T19:14:04.756" v="1078" actId="26606"/>
          <ac:spMkLst>
            <pc:docMk/>
            <pc:sldMk cId="3972623023" sldId="270"/>
            <ac:spMk id="39" creationId="{4845A0EE-C4C8-4AE1-B3C6-1261368AC036}"/>
          </ac:spMkLst>
        </pc:spChg>
        <pc:spChg chg="add del">
          <ac:chgData name="Vandana Anand" userId="e3a22828d5ce285a" providerId="LiveId" clId="{275E479E-284F-4A07-8EEE-F5499A9B3419}" dt="2023-10-16T19:32:10.954" v="1338" actId="6264"/>
          <ac:spMkLst>
            <pc:docMk/>
            <pc:sldMk cId="3972623023" sldId="270"/>
            <ac:spMk id="44" creationId="{A5A17FC0-D416-4C8B-A9E6-5924D352B986}"/>
          </ac:spMkLst>
        </pc:spChg>
        <pc:picChg chg="add del mod">
          <ac:chgData name="Vandana Anand" userId="e3a22828d5ce285a" providerId="LiveId" clId="{275E479E-284F-4A07-8EEE-F5499A9B3419}" dt="2023-10-16T19:12:39.475" v="1066" actId="478"/>
          <ac:picMkLst>
            <pc:docMk/>
            <pc:sldMk cId="3972623023" sldId="270"/>
            <ac:picMk id="5" creationId="{80884814-E874-0CC5-6938-B74C63F85AD1}"/>
          </ac:picMkLst>
        </pc:picChg>
        <pc:picChg chg="add mod ord">
          <ac:chgData name="Vandana Anand" userId="e3a22828d5ce285a" providerId="LiveId" clId="{275E479E-284F-4A07-8EEE-F5499A9B3419}" dt="2023-10-16T19:16:53.379" v="1111" actId="14100"/>
          <ac:picMkLst>
            <pc:docMk/>
            <pc:sldMk cId="3972623023" sldId="270"/>
            <ac:picMk id="6" creationId="{621EF106-8FD7-46D8-69BD-F104B08EBF7A}"/>
          </ac:picMkLst>
        </pc:picChg>
        <pc:picChg chg="add mod ord">
          <ac:chgData name="Vandana Anand" userId="e3a22828d5ce285a" providerId="LiveId" clId="{275E479E-284F-4A07-8EEE-F5499A9B3419}" dt="2023-10-16T19:16:20.271" v="1107" actId="14100"/>
          <ac:picMkLst>
            <pc:docMk/>
            <pc:sldMk cId="3972623023" sldId="270"/>
            <ac:picMk id="8" creationId="{EC49873B-8EB3-1DFE-B293-FDCA22FBB2C4}"/>
          </ac:picMkLst>
        </pc:picChg>
        <pc:picChg chg="add mod ord">
          <ac:chgData name="Vandana Anand" userId="e3a22828d5ce285a" providerId="LiveId" clId="{275E479E-284F-4A07-8EEE-F5499A9B3419}" dt="2023-10-16T19:16:40.154" v="1110" actId="14100"/>
          <ac:picMkLst>
            <pc:docMk/>
            <pc:sldMk cId="3972623023" sldId="270"/>
            <ac:picMk id="10" creationId="{A9A76D4A-913E-7E5D-E20D-B17C3C52AF32}"/>
          </ac:picMkLst>
        </pc:picChg>
        <pc:picChg chg="add mod ord">
          <ac:chgData name="Vandana Anand" userId="e3a22828d5ce285a" providerId="LiveId" clId="{275E479E-284F-4A07-8EEE-F5499A9B3419}" dt="2023-10-16T19:15:15.374" v="1088" actId="14100"/>
          <ac:picMkLst>
            <pc:docMk/>
            <pc:sldMk cId="3972623023" sldId="270"/>
            <ac:picMk id="12" creationId="{6CBCAAA8-D913-1061-D368-FE8724ADBF01}"/>
          </ac:picMkLst>
        </pc:picChg>
        <pc:picChg chg="add mod ord">
          <ac:chgData name="Vandana Anand" userId="e3a22828d5ce285a" providerId="LiveId" clId="{275E479E-284F-4A07-8EEE-F5499A9B3419}" dt="2023-10-16T19:15:30.912" v="1091" actId="14100"/>
          <ac:picMkLst>
            <pc:docMk/>
            <pc:sldMk cId="3972623023" sldId="270"/>
            <ac:picMk id="14" creationId="{AC31DEEA-366B-DDCA-E5E5-6A353F9BC142}"/>
          </ac:picMkLst>
        </pc:picChg>
        <pc:picChg chg="add mod ord">
          <ac:chgData name="Vandana Anand" userId="e3a22828d5ce285a" providerId="LiveId" clId="{275E479E-284F-4A07-8EEE-F5499A9B3419}" dt="2023-10-16T19:14:42.402" v="1083" actId="14100"/>
          <ac:picMkLst>
            <pc:docMk/>
            <pc:sldMk cId="3972623023" sldId="270"/>
            <ac:picMk id="16" creationId="{F32530AB-D25F-5B1B-0239-866CED3C1054}"/>
          </ac:picMkLst>
        </pc:picChg>
        <pc:cxnChg chg="add del">
          <ac:chgData name="Vandana Anand" userId="e3a22828d5ce285a" providerId="LiveId" clId="{275E479E-284F-4A07-8EEE-F5499A9B3419}" dt="2023-10-16T19:13:12.049" v="1072" actId="26606"/>
          <ac:cxnSpMkLst>
            <pc:docMk/>
            <pc:sldMk cId="3972623023" sldId="270"/>
            <ac:cxnSpMk id="23" creationId="{982DC870-E8E5-4050-B10C-CC24FC67E50A}"/>
          </ac:cxnSpMkLst>
        </pc:cxnChg>
        <pc:cxnChg chg="add del">
          <ac:chgData name="Vandana Anand" userId="e3a22828d5ce285a" providerId="LiveId" clId="{275E479E-284F-4A07-8EEE-F5499A9B3419}" dt="2023-10-16T19:13:12.049" v="1072" actId="26606"/>
          <ac:cxnSpMkLst>
            <pc:docMk/>
            <pc:sldMk cId="3972623023" sldId="270"/>
            <ac:cxnSpMk id="25" creationId="{FF76A74F-C283-4DED-BD4D-086753B7CB00}"/>
          </ac:cxnSpMkLst>
        </pc:cxnChg>
        <pc:cxnChg chg="add del">
          <ac:chgData name="Vandana Anand" userId="e3a22828d5ce285a" providerId="LiveId" clId="{275E479E-284F-4A07-8EEE-F5499A9B3419}" dt="2023-10-16T19:13:12.049" v="1072" actId="26606"/>
          <ac:cxnSpMkLst>
            <pc:docMk/>
            <pc:sldMk cId="3972623023" sldId="270"/>
            <ac:cxnSpMk id="27" creationId="{3B2791FB-B2F7-4BBE-B8D8-74C37FF9E85C}"/>
          </ac:cxnSpMkLst>
        </pc:cxnChg>
        <pc:cxnChg chg="add del">
          <ac:chgData name="Vandana Anand" userId="e3a22828d5ce285a" providerId="LiveId" clId="{275E479E-284F-4A07-8EEE-F5499A9B3419}" dt="2023-10-16T19:13:12.049" v="1072" actId="26606"/>
          <ac:cxnSpMkLst>
            <pc:docMk/>
            <pc:sldMk cId="3972623023" sldId="270"/>
            <ac:cxnSpMk id="29" creationId="{9891B5DE-6811-4844-BB18-472A3F360EE5}"/>
          </ac:cxnSpMkLst>
        </pc:cxnChg>
        <pc:cxnChg chg="add del">
          <ac:chgData name="Vandana Anand" userId="e3a22828d5ce285a" providerId="LiveId" clId="{275E479E-284F-4A07-8EEE-F5499A9B3419}" dt="2023-10-16T19:13:12.049" v="1072" actId="26606"/>
          <ac:cxnSpMkLst>
            <pc:docMk/>
            <pc:sldMk cId="3972623023" sldId="270"/>
            <ac:cxnSpMk id="31" creationId="{77A9CA3A-7216-41E0-B3CD-058077FD396D}"/>
          </ac:cxnSpMkLst>
        </pc:cxnChg>
        <pc:cxnChg chg="add del">
          <ac:chgData name="Vandana Anand" userId="e3a22828d5ce285a" providerId="LiveId" clId="{275E479E-284F-4A07-8EEE-F5499A9B3419}" dt="2023-10-16T19:32:10.954" v="1338" actId="6264"/>
          <ac:cxnSpMkLst>
            <pc:docMk/>
            <pc:sldMk cId="3972623023" sldId="270"/>
            <ac:cxnSpMk id="46" creationId="{982DC870-E8E5-4050-B10C-CC24FC67E50A}"/>
          </ac:cxnSpMkLst>
        </pc:cxnChg>
        <pc:cxnChg chg="add del">
          <ac:chgData name="Vandana Anand" userId="e3a22828d5ce285a" providerId="LiveId" clId="{275E479E-284F-4A07-8EEE-F5499A9B3419}" dt="2023-10-16T19:32:10.954" v="1338" actId="6264"/>
          <ac:cxnSpMkLst>
            <pc:docMk/>
            <pc:sldMk cId="3972623023" sldId="270"/>
            <ac:cxnSpMk id="48" creationId="{FF76A74F-C283-4DED-BD4D-086753B7CB00}"/>
          </ac:cxnSpMkLst>
        </pc:cxnChg>
        <pc:cxnChg chg="add del">
          <ac:chgData name="Vandana Anand" userId="e3a22828d5ce285a" providerId="LiveId" clId="{275E479E-284F-4A07-8EEE-F5499A9B3419}" dt="2023-10-16T19:32:10.954" v="1338" actId="6264"/>
          <ac:cxnSpMkLst>
            <pc:docMk/>
            <pc:sldMk cId="3972623023" sldId="270"/>
            <ac:cxnSpMk id="50" creationId="{3B2791FB-B2F7-4BBE-B8D8-74C37FF9E85C}"/>
          </ac:cxnSpMkLst>
        </pc:cxnChg>
        <pc:cxnChg chg="add del">
          <ac:chgData name="Vandana Anand" userId="e3a22828d5ce285a" providerId="LiveId" clId="{275E479E-284F-4A07-8EEE-F5499A9B3419}" dt="2023-10-16T19:32:10.954" v="1338" actId="6264"/>
          <ac:cxnSpMkLst>
            <pc:docMk/>
            <pc:sldMk cId="3972623023" sldId="270"/>
            <ac:cxnSpMk id="52" creationId="{9891B5DE-6811-4844-BB18-472A3F360EE5}"/>
          </ac:cxnSpMkLst>
        </pc:cxnChg>
        <pc:cxnChg chg="add del">
          <ac:chgData name="Vandana Anand" userId="e3a22828d5ce285a" providerId="LiveId" clId="{275E479E-284F-4A07-8EEE-F5499A9B3419}" dt="2023-10-16T19:32:10.954" v="1338" actId="6264"/>
          <ac:cxnSpMkLst>
            <pc:docMk/>
            <pc:sldMk cId="3972623023" sldId="270"/>
            <ac:cxnSpMk id="54" creationId="{77A9CA3A-7216-41E0-B3CD-058077FD396D}"/>
          </ac:cxnSpMkLst>
        </pc:cxnChg>
      </pc:sldChg>
      <pc:sldChg chg="addSp delSp modSp new del mod setBg">
        <pc:chgData name="Vandana Anand" userId="e3a22828d5ce285a" providerId="LiveId" clId="{275E479E-284F-4A07-8EEE-F5499A9B3419}" dt="2023-10-16T19:25:58.376" v="1271" actId="2696"/>
        <pc:sldMkLst>
          <pc:docMk/>
          <pc:sldMk cId="203794588" sldId="271"/>
        </pc:sldMkLst>
        <pc:spChg chg="mod">
          <ac:chgData name="Vandana Anand" userId="e3a22828d5ce285a" providerId="LiveId" clId="{275E479E-284F-4A07-8EEE-F5499A9B3419}" dt="2023-10-16T19:18:47.438" v="1174" actId="26606"/>
          <ac:spMkLst>
            <pc:docMk/>
            <pc:sldMk cId="203794588" sldId="271"/>
            <ac:spMk id="2" creationId="{4AB91870-95D8-9CF6-91DE-4226D5BB2787}"/>
          </ac:spMkLst>
        </pc:spChg>
        <pc:spChg chg="del">
          <ac:chgData name="Vandana Anand" userId="e3a22828d5ce285a" providerId="LiveId" clId="{275E479E-284F-4A07-8EEE-F5499A9B3419}" dt="2023-10-16T19:18:05.377" v="1165" actId="478"/>
          <ac:spMkLst>
            <pc:docMk/>
            <pc:sldMk cId="203794588" sldId="271"/>
            <ac:spMk id="3" creationId="{2592DC45-5BCD-A7EB-8E0C-5CE2E36DA123}"/>
          </ac:spMkLst>
        </pc:spChg>
        <pc:spChg chg="add">
          <ac:chgData name="Vandana Anand" userId="e3a22828d5ce285a" providerId="LiveId" clId="{275E479E-284F-4A07-8EEE-F5499A9B3419}" dt="2023-10-16T19:18:47.438" v="1174" actId="26606"/>
          <ac:spMkLst>
            <pc:docMk/>
            <pc:sldMk cId="203794588" sldId="271"/>
            <ac:spMk id="14" creationId="{CAE473BD-9A2A-420F-B844-12BCFA3D45A7}"/>
          </ac:spMkLst>
        </pc:spChg>
        <pc:grpChg chg="add">
          <ac:chgData name="Vandana Anand" userId="e3a22828d5ce285a" providerId="LiveId" clId="{275E479E-284F-4A07-8EEE-F5499A9B3419}" dt="2023-10-16T19:18:47.438" v="1174" actId="26606"/>
          <ac:grpSpMkLst>
            <pc:docMk/>
            <pc:sldMk cId="203794588" sldId="271"/>
            <ac:grpSpMk id="16" creationId="{CB018903-3549-4A3B-A9DF-B26757CAA9C6}"/>
          </ac:grpSpMkLst>
        </pc:grpChg>
        <pc:picChg chg="add mod ord">
          <ac:chgData name="Vandana Anand" userId="e3a22828d5ce285a" providerId="LiveId" clId="{275E479E-284F-4A07-8EEE-F5499A9B3419}" dt="2023-10-16T19:18:47.438" v="1174" actId="26606"/>
          <ac:picMkLst>
            <pc:docMk/>
            <pc:sldMk cId="203794588" sldId="271"/>
            <ac:picMk id="5" creationId="{302E856B-B4CA-ED64-ED23-9A01BFE5C461}"/>
          </ac:picMkLst>
        </pc:picChg>
        <pc:picChg chg="add mod">
          <ac:chgData name="Vandana Anand" userId="e3a22828d5ce285a" providerId="LiveId" clId="{275E479E-284F-4A07-8EEE-F5499A9B3419}" dt="2023-10-16T19:18:47.438" v="1174" actId="26606"/>
          <ac:picMkLst>
            <pc:docMk/>
            <pc:sldMk cId="203794588" sldId="271"/>
            <ac:picMk id="7" creationId="{6B92A3D1-7E25-50BD-E341-DFDB0CDBC481}"/>
          </ac:picMkLst>
        </pc:picChg>
        <pc:picChg chg="add mod">
          <ac:chgData name="Vandana Anand" userId="e3a22828d5ce285a" providerId="LiveId" clId="{275E479E-284F-4A07-8EEE-F5499A9B3419}" dt="2023-10-16T19:18:47.438" v="1174" actId="26606"/>
          <ac:picMkLst>
            <pc:docMk/>
            <pc:sldMk cId="203794588" sldId="271"/>
            <ac:picMk id="9" creationId="{FEADFE1C-BB92-4E94-C797-ED4B717AC0A4}"/>
          </ac:picMkLst>
        </pc:picChg>
        <pc:picChg chg="add del mod">
          <ac:chgData name="Vandana Anand" userId="e3a22828d5ce285a" providerId="LiveId" clId="{275E479E-284F-4A07-8EEE-F5499A9B3419}" dt="2023-10-16T19:18:33.567" v="1171" actId="478"/>
          <ac:picMkLst>
            <pc:docMk/>
            <pc:sldMk cId="203794588" sldId="271"/>
            <ac:picMk id="11" creationId="{98B865DD-DC87-B74D-F7DD-A6AAF42BE844}"/>
          </ac:picMkLst>
        </pc:picChg>
        <pc:picChg chg="add del mod">
          <ac:chgData name="Vandana Anand" userId="e3a22828d5ce285a" providerId="LiveId" clId="{275E479E-284F-4A07-8EEE-F5499A9B3419}" dt="2023-10-16T19:18:32.566" v="1170" actId="478"/>
          <ac:picMkLst>
            <pc:docMk/>
            <pc:sldMk cId="203794588" sldId="271"/>
            <ac:picMk id="13" creationId="{F06E936F-A6F1-18B4-E78A-78B902393AA3}"/>
          </ac:picMkLst>
        </pc:picChg>
        <pc:picChg chg="add del mod">
          <ac:chgData name="Vandana Anand" userId="e3a22828d5ce285a" providerId="LiveId" clId="{275E479E-284F-4A07-8EEE-F5499A9B3419}" dt="2023-10-16T19:18:31.389" v="1169" actId="478"/>
          <ac:picMkLst>
            <pc:docMk/>
            <pc:sldMk cId="203794588" sldId="271"/>
            <ac:picMk id="15" creationId="{EECC4039-35BB-E75D-361C-62A3FF76107D}"/>
          </ac:picMkLst>
        </pc:picChg>
      </pc:sldChg>
      <pc:sldChg chg="new del">
        <pc:chgData name="Vandana Anand" userId="e3a22828d5ce285a" providerId="LiveId" clId="{275E479E-284F-4A07-8EEE-F5499A9B3419}" dt="2023-10-16T19:19:17.639" v="1177" actId="2696"/>
        <pc:sldMkLst>
          <pc:docMk/>
          <pc:sldMk cId="86225544" sldId="272"/>
        </pc:sldMkLst>
      </pc:sldChg>
      <pc:sldChg chg="addSp delSp modSp add mod">
        <pc:chgData name="Vandana Anand" userId="e3a22828d5ce285a" providerId="LiveId" clId="{275E479E-284F-4A07-8EEE-F5499A9B3419}" dt="2023-10-16T19:28:16.984" v="1283" actId="20577"/>
        <pc:sldMkLst>
          <pc:docMk/>
          <pc:sldMk cId="364546503" sldId="273"/>
        </pc:sldMkLst>
        <pc:spChg chg="mod">
          <ac:chgData name="Vandana Anand" userId="e3a22828d5ce285a" providerId="LiveId" clId="{275E479E-284F-4A07-8EEE-F5499A9B3419}" dt="2023-10-16T19:28:16.984" v="1283" actId="20577"/>
          <ac:spMkLst>
            <pc:docMk/>
            <pc:sldMk cId="364546503" sldId="273"/>
            <ac:spMk id="2" creationId="{8626D649-5A8E-7BF5-9766-E7AD4D69D281}"/>
          </ac:spMkLst>
        </pc:spChg>
        <pc:picChg chg="add mod ord modCrop">
          <ac:chgData name="Vandana Anand" userId="e3a22828d5ce285a" providerId="LiveId" clId="{275E479E-284F-4A07-8EEE-F5499A9B3419}" dt="2023-10-16T19:25:33.683" v="1270" actId="1036"/>
          <ac:picMkLst>
            <pc:docMk/>
            <pc:sldMk cId="364546503" sldId="273"/>
            <ac:picMk id="4" creationId="{A4B422BF-4AFE-8961-54D6-3F0DACA392FA}"/>
          </ac:picMkLst>
        </pc:picChg>
        <pc:picChg chg="del">
          <ac:chgData name="Vandana Anand" userId="e3a22828d5ce285a" providerId="LiveId" clId="{275E479E-284F-4A07-8EEE-F5499A9B3419}" dt="2023-10-16T19:19:27.958" v="1180" actId="478"/>
          <ac:picMkLst>
            <pc:docMk/>
            <pc:sldMk cId="364546503" sldId="273"/>
            <ac:picMk id="6" creationId="{621EF106-8FD7-46D8-69BD-F104B08EBF7A}"/>
          </ac:picMkLst>
        </pc:picChg>
        <pc:picChg chg="add mod ord modCrop">
          <ac:chgData name="Vandana Anand" userId="e3a22828d5ce285a" providerId="LiveId" clId="{275E479E-284F-4A07-8EEE-F5499A9B3419}" dt="2023-10-16T19:25:05.459" v="1262" actId="167"/>
          <ac:picMkLst>
            <pc:docMk/>
            <pc:sldMk cId="364546503" sldId="273"/>
            <ac:picMk id="7" creationId="{20E7B74D-D616-A893-5BEB-A04E9ECC9D4A}"/>
          </ac:picMkLst>
        </pc:picChg>
        <pc:picChg chg="del">
          <ac:chgData name="Vandana Anand" userId="e3a22828d5ce285a" providerId="LiveId" clId="{275E479E-284F-4A07-8EEE-F5499A9B3419}" dt="2023-10-16T19:19:28.948" v="1182" actId="478"/>
          <ac:picMkLst>
            <pc:docMk/>
            <pc:sldMk cId="364546503" sldId="273"/>
            <ac:picMk id="8" creationId="{EC49873B-8EB3-1DFE-B293-FDCA22FBB2C4}"/>
          </ac:picMkLst>
        </pc:picChg>
        <pc:picChg chg="del">
          <ac:chgData name="Vandana Anand" userId="e3a22828d5ce285a" providerId="LiveId" clId="{275E479E-284F-4A07-8EEE-F5499A9B3419}" dt="2023-10-16T19:19:29.726" v="1183" actId="478"/>
          <ac:picMkLst>
            <pc:docMk/>
            <pc:sldMk cId="364546503" sldId="273"/>
            <ac:picMk id="10" creationId="{A9A76D4A-913E-7E5D-E20D-B17C3C52AF32}"/>
          </ac:picMkLst>
        </pc:picChg>
        <pc:picChg chg="add mod ord modCrop">
          <ac:chgData name="Vandana Anand" userId="e3a22828d5ce285a" providerId="LiveId" clId="{275E479E-284F-4A07-8EEE-F5499A9B3419}" dt="2023-10-16T19:23:24.461" v="1245" actId="1038"/>
          <ac:picMkLst>
            <pc:docMk/>
            <pc:sldMk cId="364546503" sldId="273"/>
            <ac:picMk id="11" creationId="{8868725A-621C-0F2A-C576-039761AD3F21}"/>
          </ac:picMkLst>
        </pc:picChg>
        <pc:picChg chg="del">
          <ac:chgData name="Vandana Anand" userId="e3a22828d5ce285a" providerId="LiveId" clId="{275E479E-284F-4A07-8EEE-F5499A9B3419}" dt="2023-10-16T19:19:27.371" v="1179" actId="478"/>
          <ac:picMkLst>
            <pc:docMk/>
            <pc:sldMk cId="364546503" sldId="273"/>
            <ac:picMk id="12" creationId="{6CBCAAA8-D913-1061-D368-FE8724ADBF01}"/>
          </ac:picMkLst>
        </pc:picChg>
        <pc:picChg chg="add mod ord modCrop">
          <ac:chgData name="Vandana Anand" userId="e3a22828d5ce285a" providerId="LiveId" clId="{275E479E-284F-4A07-8EEE-F5499A9B3419}" dt="2023-10-16T19:23:20.152" v="1243" actId="14100"/>
          <ac:picMkLst>
            <pc:docMk/>
            <pc:sldMk cId="364546503" sldId="273"/>
            <ac:picMk id="13" creationId="{6C19A0BC-6636-A04F-2CF3-68A664BE4E3D}"/>
          </ac:picMkLst>
        </pc:picChg>
        <pc:picChg chg="del">
          <ac:chgData name="Vandana Anand" userId="e3a22828d5ce285a" providerId="LiveId" clId="{275E479E-284F-4A07-8EEE-F5499A9B3419}" dt="2023-10-16T19:19:28.497" v="1181" actId="478"/>
          <ac:picMkLst>
            <pc:docMk/>
            <pc:sldMk cId="364546503" sldId="273"/>
            <ac:picMk id="14" creationId="{AC31DEEA-366B-DDCA-E5E5-6A353F9BC142}"/>
          </ac:picMkLst>
        </pc:picChg>
        <pc:picChg chg="add mod ord modCrop">
          <ac:chgData name="Vandana Anand" userId="e3a22828d5ce285a" providerId="LiveId" clId="{275E479E-284F-4A07-8EEE-F5499A9B3419}" dt="2023-10-16T19:25:03.439" v="1261" actId="167"/>
          <ac:picMkLst>
            <pc:docMk/>
            <pc:sldMk cId="364546503" sldId="273"/>
            <ac:picMk id="15" creationId="{455DC5C2-723D-31BB-4648-D1BA88C24C35}"/>
          </ac:picMkLst>
        </pc:picChg>
        <pc:picChg chg="del">
          <ac:chgData name="Vandana Anand" userId="e3a22828d5ce285a" providerId="LiveId" clId="{275E479E-284F-4A07-8EEE-F5499A9B3419}" dt="2023-10-16T19:19:26.697" v="1178" actId="478"/>
          <ac:picMkLst>
            <pc:docMk/>
            <pc:sldMk cId="364546503" sldId="273"/>
            <ac:picMk id="16" creationId="{F32530AB-D25F-5B1B-0239-866CED3C1054}"/>
          </ac:picMkLst>
        </pc:picChg>
        <pc:picChg chg="add mod ord modCrop">
          <ac:chgData name="Vandana Anand" userId="e3a22828d5ce285a" providerId="LiveId" clId="{275E479E-284F-4A07-8EEE-F5499A9B3419}" dt="2023-10-16T19:25:18.765" v="1264" actId="14100"/>
          <ac:picMkLst>
            <pc:docMk/>
            <pc:sldMk cId="364546503" sldId="273"/>
            <ac:picMk id="17" creationId="{2001F5D7-7456-5B23-51D3-083D2C5F7B4E}"/>
          </ac:picMkLst>
        </pc:picChg>
      </pc:sldChg>
      <pc:sldChg chg="addSp delSp modSp new mod setBg">
        <pc:chgData name="Vandana Anand" userId="e3a22828d5ce285a" providerId="LiveId" clId="{275E479E-284F-4A07-8EEE-F5499A9B3419}" dt="2023-10-16T19:28:58.677" v="1309" actId="26606"/>
        <pc:sldMkLst>
          <pc:docMk/>
          <pc:sldMk cId="2111727692" sldId="274"/>
        </pc:sldMkLst>
        <pc:spChg chg="mod">
          <ac:chgData name="Vandana Anand" userId="e3a22828d5ce285a" providerId="LiveId" clId="{275E479E-284F-4A07-8EEE-F5499A9B3419}" dt="2023-10-16T19:28:58.677" v="1309" actId="26606"/>
          <ac:spMkLst>
            <pc:docMk/>
            <pc:sldMk cId="2111727692" sldId="274"/>
            <ac:spMk id="2" creationId="{35B8C378-875B-7582-EFD0-4E694313925B}"/>
          </ac:spMkLst>
        </pc:spChg>
        <pc:spChg chg="del">
          <ac:chgData name="Vandana Anand" userId="e3a22828d5ce285a" providerId="LiveId" clId="{275E479E-284F-4A07-8EEE-F5499A9B3419}" dt="2023-10-16T19:28:40.141" v="1307" actId="478"/>
          <ac:spMkLst>
            <pc:docMk/>
            <pc:sldMk cId="2111727692" sldId="274"/>
            <ac:spMk id="3" creationId="{5DBA0834-46E4-5E37-7F8F-72C1F97E830D}"/>
          </ac:spMkLst>
        </pc:spChg>
        <pc:spChg chg="add">
          <ac:chgData name="Vandana Anand" userId="e3a22828d5ce285a" providerId="LiveId" clId="{275E479E-284F-4A07-8EEE-F5499A9B3419}" dt="2023-10-16T19:28:58.677" v="1309" actId="26606"/>
          <ac:spMkLst>
            <pc:docMk/>
            <pc:sldMk cId="2111727692" sldId="274"/>
            <ac:spMk id="10" creationId="{1707FC24-6981-43D9-B525-C7832BA22463}"/>
          </ac:spMkLst>
        </pc:spChg>
        <pc:picChg chg="add mod">
          <ac:chgData name="Vandana Anand" userId="e3a22828d5ce285a" providerId="LiveId" clId="{275E479E-284F-4A07-8EEE-F5499A9B3419}" dt="2023-10-16T19:28:58.677" v="1309" actId="26606"/>
          <ac:picMkLst>
            <pc:docMk/>
            <pc:sldMk cId="2111727692" sldId="274"/>
            <ac:picMk id="5" creationId="{2EBE74D7-B2BA-39F1-33C4-084041B2DE19}"/>
          </ac:picMkLst>
        </pc:picChg>
      </pc:sldChg>
      <pc:sldChg chg="addSp delSp modSp new add del mod">
        <pc:chgData name="Vandana Anand" userId="e3a22828d5ce285a" providerId="LiveId" clId="{275E479E-284F-4A07-8EEE-F5499A9B3419}" dt="2023-10-16T19:32:17.953" v="1340" actId="2696"/>
        <pc:sldMkLst>
          <pc:docMk/>
          <pc:sldMk cId="1932368784" sldId="275"/>
        </pc:sldMkLst>
        <pc:spChg chg="mod">
          <ac:chgData name="Vandana Anand" userId="e3a22828d5ce285a" providerId="LiveId" clId="{275E479E-284F-4A07-8EEE-F5499A9B3419}" dt="2023-10-16T19:30:52.132" v="1315" actId="20577"/>
          <ac:spMkLst>
            <pc:docMk/>
            <pc:sldMk cId="1932368784" sldId="275"/>
            <ac:spMk id="2" creationId="{3A3A4070-C796-5B7C-1BBB-5170E46D2724}"/>
          </ac:spMkLst>
        </pc:spChg>
        <pc:spChg chg="add del mod">
          <ac:chgData name="Vandana Anand" userId="e3a22828d5ce285a" providerId="LiveId" clId="{275E479E-284F-4A07-8EEE-F5499A9B3419}" dt="2023-10-16T19:31:46.901" v="1331" actId="27636"/>
          <ac:spMkLst>
            <pc:docMk/>
            <pc:sldMk cId="1932368784" sldId="275"/>
            <ac:spMk id="3" creationId="{534A4CF3-EE12-C128-4C4D-2D8332FF8450}"/>
          </ac:spMkLst>
        </pc:spChg>
        <pc:picChg chg="add del mod">
          <ac:chgData name="Vandana Anand" userId="e3a22828d5ce285a" providerId="LiveId" clId="{275E479E-284F-4A07-8EEE-F5499A9B3419}" dt="2023-10-16T19:30:54.447" v="1317"/>
          <ac:picMkLst>
            <pc:docMk/>
            <pc:sldMk cId="1932368784" sldId="275"/>
            <ac:picMk id="4" creationId="{B372118D-4B58-65C7-2948-E7E50967F3F7}"/>
          </ac:picMkLst>
        </pc:picChg>
      </pc:sldChg>
      <pc:sldChg chg="modSp add mod ord">
        <pc:chgData name="Vandana Anand" userId="e3a22828d5ce285a" providerId="LiveId" clId="{275E479E-284F-4A07-8EEE-F5499A9B3419}" dt="2023-10-19T00:28:32.403" v="4395" actId="313"/>
        <pc:sldMkLst>
          <pc:docMk/>
          <pc:sldMk cId="3384180774" sldId="276"/>
        </pc:sldMkLst>
        <pc:spChg chg="mod">
          <ac:chgData name="Vandana Anand" userId="e3a22828d5ce285a" providerId="LiveId" clId="{275E479E-284F-4A07-8EEE-F5499A9B3419}" dt="2023-10-16T19:31:40.470" v="1329" actId="20577"/>
          <ac:spMkLst>
            <pc:docMk/>
            <pc:sldMk cId="3384180774" sldId="276"/>
            <ac:spMk id="2" creationId="{E93F497D-7623-15B9-5920-F05B71DAF374}"/>
          </ac:spMkLst>
        </pc:spChg>
        <pc:spChg chg="mod">
          <ac:chgData name="Vandana Anand" userId="e3a22828d5ce285a" providerId="LiveId" clId="{275E479E-284F-4A07-8EEE-F5499A9B3419}" dt="2023-10-19T00:28:32.403" v="4395" actId="313"/>
          <ac:spMkLst>
            <pc:docMk/>
            <pc:sldMk cId="3384180774" sldId="276"/>
            <ac:spMk id="3" creationId="{8DD0E8F4-A4B4-3CB8-6195-A41B971E53C5}"/>
          </ac:spMkLst>
        </pc:spChg>
      </pc:sldChg>
      <pc:sldChg chg="addSp delSp modSp new mod setBg">
        <pc:chgData name="Vandana Anand" userId="e3a22828d5ce285a" providerId="LiveId" clId="{275E479E-284F-4A07-8EEE-F5499A9B3419}" dt="2023-10-24T16:44:28.396" v="4501" actId="26606"/>
        <pc:sldMkLst>
          <pc:docMk/>
          <pc:sldMk cId="3962710057" sldId="277"/>
        </pc:sldMkLst>
        <pc:spChg chg="mod">
          <ac:chgData name="Vandana Anand" userId="e3a22828d5ce285a" providerId="LiveId" clId="{275E479E-284F-4A07-8EEE-F5499A9B3419}" dt="2023-10-24T16:44:28.396" v="4501" actId="26606"/>
          <ac:spMkLst>
            <pc:docMk/>
            <pc:sldMk cId="3962710057" sldId="277"/>
            <ac:spMk id="2" creationId="{1285C594-927C-D532-10B4-B01F5AD641C1}"/>
          </ac:spMkLst>
        </pc:spChg>
        <pc:spChg chg="del mod">
          <ac:chgData name="Vandana Anand" userId="e3a22828d5ce285a" providerId="LiveId" clId="{275E479E-284F-4A07-8EEE-F5499A9B3419}" dt="2023-10-16T19:34:25.182" v="1399" actId="26606"/>
          <ac:spMkLst>
            <pc:docMk/>
            <pc:sldMk cId="3962710057" sldId="277"/>
            <ac:spMk id="3" creationId="{415780EE-92A0-29D4-B15E-86CFA3D55E0C}"/>
          </ac:spMkLst>
        </pc:spChg>
        <pc:spChg chg="add del">
          <ac:chgData name="Vandana Anand" userId="e3a22828d5ce285a" providerId="LiveId" clId="{275E479E-284F-4A07-8EEE-F5499A9B3419}" dt="2023-10-24T16:44:28.396" v="4501" actId="26606"/>
          <ac:spMkLst>
            <pc:docMk/>
            <pc:sldMk cId="3962710057" sldId="277"/>
            <ac:spMk id="9" creationId="{BACC6370-2D7E-4714-9D71-7542949D7D5D}"/>
          </ac:spMkLst>
        </pc:spChg>
        <pc:spChg chg="add del">
          <ac:chgData name="Vandana Anand" userId="e3a22828d5ce285a" providerId="LiveId" clId="{275E479E-284F-4A07-8EEE-F5499A9B3419}" dt="2023-10-24T16:44:28.396" v="4501" actId="26606"/>
          <ac:spMkLst>
            <pc:docMk/>
            <pc:sldMk cId="3962710057" sldId="277"/>
            <ac:spMk id="11" creationId="{F68B3F68-107C-434F-AA38-110D5EA91B85}"/>
          </ac:spMkLst>
        </pc:spChg>
        <pc:spChg chg="add del">
          <ac:chgData name="Vandana Anand" userId="e3a22828d5ce285a" providerId="LiveId" clId="{275E479E-284F-4A07-8EEE-F5499A9B3419}" dt="2023-10-24T16:44:28.396" v="4501" actId="26606"/>
          <ac:spMkLst>
            <pc:docMk/>
            <pc:sldMk cId="3962710057" sldId="277"/>
            <ac:spMk id="13" creationId="{AAD0DBB9-1A4B-4391-81D4-CB19F9AB918A}"/>
          </ac:spMkLst>
        </pc:spChg>
        <pc:spChg chg="add del">
          <ac:chgData name="Vandana Anand" userId="e3a22828d5ce285a" providerId="LiveId" clId="{275E479E-284F-4A07-8EEE-F5499A9B3419}" dt="2023-10-24T16:44:28.396" v="4501" actId="26606"/>
          <ac:spMkLst>
            <pc:docMk/>
            <pc:sldMk cId="3962710057" sldId="277"/>
            <ac:spMk id="15" creationId="{063BBA22-50EA-4C4D-BE05-F1CE4E63AA56}"/>
          </ac:spMkLst>
        </pc:spChg>
        <pc:spChg chg="add del">
          <ac:chgData name="Vandana Anand" userId="e3a22828d5ce285a" providerId="LiveId" clId="{275E479E-284F-4A07-8EEE-F5499A9B3419}" dt="2023-10-24T16:44:16.538" v="4498" actId="26606"/>
          <ac:spMkLst>
            <pc:docMk/>
            <pc:sldMk cId="3962710057" sldId="277"/>
            <ac:spMk id="20" creationId="{BACC6370-2D7E-4714-9D71-7542949D7D5D}"/>
          </ac:spMkLst>
        </pc:spChg>
        <pc:spChg chg="add del">
          <ac:chgData name="Vandana Anand" userId="e3a22828d5ce285a" providerId="LiveId" clId="{275E479E-284F-4A07-8EEE-F5499A9B3419}" dt="2023-10-24T16:44:16.538" v="4498" actId="26606"/>
          <ac:spMkLst>
            <pc:docMk/>
            <pc:sldMk cId="3962710057" sldId="277"/>
            <ac:spMk id="22" creationId="{F68B3F68-107C-434F-AA38-110D5EA91B85}"/>
          </ac:spMkLst>
        </pc:spChg>
        <pc:spChg chg="add del">
          <ac:chgData name="Vandana Anand" userId="e3a22828d5ce285a" providerId="LiveId" clId="{275E479E-284F-4A07-8EEE-F5499A9B3419}" dt="2023-10-24T16:44:16.538" v="4498" actId="26606"/>
          <ac:spMkLst>
            <pc:docMk/>
            <pc:sldMk cId="3962710057" sldId="277"/>
            <ac:spMk id="24" creationId="{AAD0DBB9-1A4B-4391-81D4-CB19F9AB918A}"/>
          </ac:spMkLst>
        </pc:spChg>
        <pc:spChg chg="add del">
          <ac:chgData name="Vandana Anand" userId="e3a22828d5ce285a" providerId="LiveId" clId="{275E479E-284F-4A07-8EEE-F5499A9B3419}" dt="2023-10-24T16:44:16.538" v="4498" actId="26606"/>
          <ac:spMkLst>
            <pc:docMk/>
            <pc:sldMk cId="3962710057" sldId="277"/>
            <ac:spMk id="26" creationId="{063BBA22-50EA-4C4D-BE05-F1CE4E63AA56}"/>
          </ac:spMkLst>
        </pc:spChg>
        <pc:spChg chg="add del">
          <ac:chgData name="Vandana Anand" userId="e3a22828d5ce285a" providerId="LiveId" clId="{275E479E-284F-4A07-8EEE-F5499A9B3419}" dt="2023-10-24T16:44:28.396" v="4501" actId="26606"/>
          <ac:spMkLst>
            <pc:docMk/>
            <pc:sldMk cId="3962710057" sldId="277"/>
            <ac:spMk id="28" creationId="{6C4028FD-8BAA-4A19-BFDE-594D991B7552}"/>
          </ac:spMkLst>
        </pc:spChg>
        <pc:graphicFrameChg chg="add mod modGraphic">
          <ac:chgData name="Vandana Anand" userId="e3a22828d5ce285a" providerId="LiveId" clId="{275E479E-284F-4A07-8EEE-F5499A9B3419}" dt="2023-10-24T16:44:28.396" v="4501" actId="26606"/>
          <ac:graphicFrameMkLst>
            <pc:docMk/>
            <pc:sldMk cId="3962710057" sldId="277"/>
            <ac:graphicFrameMk id="5" creationId="{AE1A39B8-FB70-2E99-2092-2B4274A36640}"/>
          </ac:graphicFrameMkLst>
        </pc:graphicFrameChg>
      </pc:sldChg>
      <pc:sldChg chg="modSp mod">
        <pc:chgData name="Vandana Anand" userId="e3a22828d5ce285a" providerId="LiveId" clId="{275E479E-284F-4A07-8EEE-F5499A9B3419}" dt="2023-10-24T16:49:41.735" v="4590" actId="20577"/>
        <pc:sldMkLst>
          <pc:docMk/>
          <pc:sldMk cId="1551706718" sldId="278"/>
        </pc:sldMkLst>
        <pc:spChg chg="mod">
          <ac:chgData name="Vandana Anand" userId="e3a22828d5ce285a" providerId="LiveId" clId="{275E479E-284F-4A07-8EEE-F5499A9B3419}" dt="2023-10-24T16:49:41.735" v="4590" actId="20577"/>
          <ac:spMkLst>
            <pc:docMk/>
            <pc:sldMk cId="1551706718" sldId="278"/>
            <ac:spMk id="2" creationId="{FBA280C3-78F1-0264-951B-3F0595243910}"/>
          </ac:spMkLst>
        </pc:spChg>
        <pc:spChg chg="mod">
          <ac:chgData name="Vandana Anand" userId="e3a22828d5ce285a" providerId="LiveId" clId="{275E479E-284F-4A07-8EEE-F5499A9B3419}" dt="2023-10-24T16:49:37.539" v="4588" actId="255"/>
          <ac:spMkLst>
            <pc:docMk/>
            <pc:sldMk cId="1551706718" sldId="278"/>
            <ac:spMk id="3" creationId="{1E3F706B-8FD5-6187-3B5E-58E56FA065D4}"/>
          </ac:spMkLst>
        </pc:spChg>
      </pc:sldChg>
      <pc:sldChg chg="addSp delSp modSp new del mod setBg">
        <pc:chgData name="Vandana Anand" userId="e3a22828d5ce285a" providerId="LiveId" clId="{275E479E-284F-4A07-8EEE-F5499A9B3419}" dt="2023-10-24T16:44:46.590" v="4502" actId="2696"/>
        <pc:sldMkLst>
          <pc:docMk/>
          <pc:sldMk cId="1700631407" sldId="278"/>
        </pc:sldMkLst>
        <pc:spChg chg="mod">
          <ac:chgData name="Vandana Anand" userId="e3a22828d5ce285a" providerId="LiveId" clId="{275E479E-284F-4A07-8EEE-F5499A9B3419}" dt="2023-10-16T19:49:28.442" v="1467" actId="20577"/>
          <ac:spMkLst>
            <pc:docMk/>
            <pc:sldMk cId="1700631407" sldId="278"/>
            <ac:spMk id="2" creationId="{FBA280C3-78F1-0264-951B-3F0595243910}"/>
          </ac:spMkLst>
        </pc:spChg>
        <pc:spChg chg="mod">
          <ac:chgData name="Vandana Anand" userId="e3a22828d5ce285a" providerId="LiveId" clId="{275E479E-284F-4A07-8EEE-F5499A9B3419}" dt="2023-10-16T19:47:42.311" v="1457" actId="14100"/>
          <ac:spMkLst>
            <pc:docMk/>
            <pc:sldMk cId="1700631407" sldId="278"/>
            <ac:spMk id="3" creationId="{1E3F706B-8FD5-6187-3B5E-58E56FA065D4}"/>
          </ac:spMkLst>
        </pc:spChg>
        <pc:spChg chg="add del">
          <ac:chgData name="Vandana Anand" userId="e3a22828d5ce285a" providerId="LiveId" clId="{275E479E-284F-4A07-8EEE-F5499A9B3419}" dt="2023-10-16T19:42:07.807" v="1413"/>
          <ac:spMkLst>
            <pc:docMk/>
            <pc:sldMk cId="1700631407" sldId="278"/>
            <ac:spMk id="4" creationId="{8B7CEF89-3D38-A176-418C-7A44B5BAAAA7}"/>
          </ac:spMkLst>
        </pc:spChg>
        <pc:spChg chg="add del">
          <ac:chgData name="Vandana Anand" userId="e3a22828d5ce285a" providerId="LiveId" clId="{275E479E-284F-4A07-8EEE-F5499A9B3419}" dt="2023-10-16T19:42:07.807" v="1413"/>
          <ac:spMkLst>
            <pc:docMk/>
            <pc:sldMk cId="1700631407" sldId="278"/>
            <ac:spMk id="5" creationId="{BC185DD6-5217-C6C3-0E88-7E6AB521D6B0}"/>
          </ac:spMkLst>
        </pc:spChg>
        <pc:spChg chg="add">
          <ac:chgData name="Vandana Anand" userId="e3a22828d5ce285a" providerId="LiveId" clId="{275E479E-284F-4A07-8EEE-F5499A9B3419}" dt="2023-10-16T19:47:24.027" v="1451" actId="26606"/>
          <ac:spMkLst>
            <pc:docMk/>
            <pc:sldMk cId="1700631407" sldId="278"/>
            <ac:spMk id="8" creationId="{09588DA8-065E-4F6F-8EFD-43104AB2E0CF}"/>
          </ac:spMkLst>
        </pc:spChg>
        <pc:spChg chg="add">
          <ac:chgData name="Vandana Anand" userId="e3a22828d5ce285a" providerId="LiveId" clId="{275E479E-284F-4A07-8EEE-F5499A9B3419}" dt="2023-10-16T19:47:24.027" v="1451" actId="26606"/>
          <ac:spMkLst>
            <pc:docMk/>
            <pc:sldMk cId="1700631407" sldId="278"/>
            <ac:spMk id="10" creationId="{C4285719-470E-454C-AF62-8323075F1F5B}"/>
          </ac:spMkLst>
        </pc:spChg>
        <pc:spChg chg="add">
          <ac:chgData name="Vandana Anand" userId="e3a22828d5ce285a" providerId="LiveId" clId="{275E479E-284F-4A07-8EEE-F5499A9B3419}" dt="2023-10-16T19:47:24.027" v="1451" actId="26606"/>
          <ac:spMkLst>
            <pc:docMk/>
            <pc:sldMk cId="1700631407" sldId="278"/>
            <ac:spMk id="12" creationId="{CD9FE4EF-C4D8-49A0-B2FF-81D8DB7D8A24}"/>
          </ac:spMkLst>
        </pc:spChg>
        <pc:spChg chg="add">
          <ac:chgData name="Vandana Anand" userId="e3a22828d5ce285a" providerId="LiveId" clId="{275E479E-284F-4A07-8EEE-F5499A9B3419}" dt="2023-10-16T19:47:24.027" v="1451" actId="26606"/>
          <ac:spMkLst>
            <pc:docMk/>
            <pc:sldMk cId="1700631407" sldId="278"/>
            <ac:spMk id="14" creationId="{4300840D-0A0B-4512-BACA-B439D5B9C57C}"/>
          </ac:spMkLst>
        </pc:spChg>
        <pc:spChg chg="add">
          <ac:chgData name="Vandana Anand" userId="e3a22828d5ce285a" providerId="LiveId" clId="{275E479E-284F-4A07-8EEE-F5499A9B3419}" dt="2023-10-16T19:47:24.027" v="1451" actId="26606"/>
          <ac:spMkLst>
            <pc:docMk/>
            <pc:sldMk cId="1700631407" sldId="278"/>
            <ac:spMk id="16" creationId="{D2B78728-A580-49A7-84F9-6EF6F583ADE0}"/>
          </ac:spMkLst>
        </pc:spChg>
        <pc:spChg chg="add">
          <ac:chgData name="Vandana Anand" userId="e3a22828d5ce285a" providerId="LiveId" clId="{275E479E-284F-4A07-8EEE-F5499A9B3419}" dt="2023-10-16T19:47:24.027" v="1451" actId="26606"/>
          <ac:spMkLst>
            <pc:docMk/>
            <pc:sldMk cId="1700631407" sldId="278"/>
            <ac:spMk id="18" creationId="{38FAA1A1-D861-433F-88FA-1E9D6FD31D11}"/>
          </ac:spMkLst>
        </pc:spChg>
        <pc:spChg chg="add">
          <ac:chgData name="Vandana Anand" userId="e3a22828d5ce285a" providerId="LiveId" clId="{275E479E-284F-4A07-8EEE-F5499A9B3419}" dt="2023-10-16T19:47:24.027" v="1451" actId="26606"/>
          <ac:spMkLst>
            <pc:docMk/>
            <pc:sldMk cId="1700631407" sldId="278"/>
            <ac:spMk id="20" creationId="{8D71EDA1-87BF-4D5D-AB79-F346FD19278A}"/>
          </ac:spMkLst>
        </pc:spChg>
      </pc:sldChg>
      <pc:sldChg chg="addSp delSp modSp new del mod setBg">
        <pc:chgData name="Vandana Anand" userId="e3a22828d5ce285a" providerId="LiveId" clId="{275E479E-284F-4A07-8EEE-F5499A9B3419}" dt="2023-10-24T16:44:46.590" v="4502" actId="2696"/>
        <pc:sldMkLst>
          <pc:docMk/>
          <pc:sldMk cId="352826362" sldId="279"/>
        </pc:sldMkLst>
        <pc:spChg chg="mod ord">
          <ac:chgData name="Vandana Anand" userId="e3a22828d5ce285a" providerId="LiveId" clId="{275E479E-284F-4A07-8EEE-F5499A9B3419}" dt="2023-10-16T20:08:58.626" v="1699" actId="27636"/>
          <ac:spMkLst>
            <pc:docMk/>
            <pc:sldMk cId="352826362" sldId="279"/>
            <ac:spMk id="2" creationId="{2AC4BB8F-7DCD-6BD2-7785-6B73CD90C11C}"/>
          </ac:spMkLst>
        </pc:spChg>
        <pc:spChg chg="del mod ord">
          <ac:chgData name="Vandana Anand" userId="e3a22828d5ce285a" providerId="LiveId" clId="{275E479E-284F-4A07-8EEE-F5499A9B3419}" dt="2023-10-16T20:04:59.944" v="1629" actId="478"/>
          <ac:spMkLst>
            <pc:docMk/>
            <pc:sldMk cId="352826362" sldId="279"/>
            <ac:spMk id="3" creationId="{B2FD57E8-DDC2-ED31-EB7E-C2C938AECCF5}"/>
          </ac:spMkLst>
        </pc:spChg>
        <pc:spChg chg="add mod">
          <ac:chgData name="Vandana Anand" userId="e3a22828d5ce285a" providerId="LiveId" clId="{275E479E-284F-4A07-8EEE-F5499A9B3419}" dt="2023-10-16T20:01:21.799" v="1551" actId="207"/>
          <ac:spMkLst>
            <pc:docMk/>
            <pc:sldMk cId="352826362" sldId="279"/>
            <ac:spMk id="8" creationId="{BBD7CA22-4390-9A84-ABF1-A4569AD2E8A1}"/>
          </ac:spMkLst>
        </pc:spChg>
        <pc:spChg chg="add mod">
          <ac:chgData name="Vandana Anand" userId="e3a22828d5ce285a" providerId="LiveId" clId="{275E479E-284F-4A07-8EEE-F5499A9B3419}" dt="2023-10-18T23:46:05.260" v="3629" actId="20577"/>
          <ac:spMkLst>
            <pc:docMk/>
            <pc:sldMk cId="352826362" sldId="279"/>
            <ac:spMk id="9" creationId="{C7CE9855-1D87-C22B-85EF-737FF9BBB3BE}"/>
          </ac:spMkLst>
        </pc:spChg>
        <pc:spChg chg="add del mod">
          <ac:chgData name="Vandana Anand" userId="e3a22828d5ce285a" providerId="LiveId" clId="{275E479E-284F-4A07-8EEE-F5499A9B3419}" dt="2023-10-16T20:05:04.970" v="1630" actId="478"/>
          <ac:spMkLst>
            <pc:docMk/>
            <pc:sldMk cId="352826362" sldId="279"/>
            <ac:spMk id="11" creationId="{12002164-03B8-6EDB-9ABE-4BFC5F38C9E3}"/>
          </ac:spMkLst>
        </pc:spChg>
        <pc:spChg chg="add del">
          <ac:chgData name="Vandana Anand" userId="e3a22828d5ce285a" providerId="LiveId" clId="{275E479E-284F-4A07-8EEE-F5499A9B3419}" dt="2023-10-16T19:56:43.241" v="1503" actId="26606"/>
          <ac:spMkLst>
            <pc:docMk/>
            <pc:sldMk cId="352826362" sldId="279"/>
            <ac:spMk id="12" creationId="{B712E947-0734-45F9-9C4F-41114EC3A33E}"/>
          </ac:spMkLst>
        </pc:spChg>
        <pc:spChg chg="add del">
          <ac:chgData name="Vandana Anand" userId="e3a22828d5ce285a" providerId="LiveId" clId="{275E479E-284F-4A07-8EEE-F5499A9B3419}" dt="2023-10-16T19:56:43.241" v="1503" actId="26606"/>
          <ac:spMkLst>
            <pc:docMk/>
            <pc:sldMk cId="352826362" sldId="279"/>
            <ac:spMk id="14" creationId="{4C6B5652-C661-4C58-B937-F0F490F7FCB2}"/>
          </ac:spMkLst>
        </pc:spChg>
        <pc:spChg chg="add del">
          <ac:chgData name="Vandana Anand" userId="e3a22828d5ce285a" providerId="LiveId" clId="{275E479E-284F-4A07-8EEE-F5499A9B3419}" dt="2023-10-16T19:56:43.241" v="1503" actId="26606"/>
          <ac:spMkLst>
            <pc:docMk/>
            <pc:sldMk cId="352826362" sldId="279"/>
            <ac:spMk id="16" creationId="{0B936867-6407-43FB-9DE6-1B0879D0CB31}"/>
          </ac:spMkLst>
        </pc:spChg>
        <pc:spChg chg="add del">
          <ac:chgData name="Vandana Anand" userId="e3a22828d5ce285a" providerId="LiveId" clId="{275E479E-284F-4A07-8EEE-F5499A9B3419}" dt="2023-10-16T19:56:43.241" v="1503" actId="26606"/>
          <ac:spMkLst>
            <pc:docMk/>
            <pc:sldMk cId="352826362" sldId="279"/>
            <ac:spMk id="18" creationId="{ACD0B258-678B-4A8C-894F-848AF24A1922}"/>
          </ac:spMkLst>
        </pc:spChg>
        <pc:spChg chg="add del">
          <ac:chgData name="Vandana Anand" userId="e3a22828d5ce285a" providerId="LiveId" clId="{275E479E-284F-4A07-8EEE-F5499A9B3419}" dt="2023-10-16T19:56:43.241" v="1503" actId="26606"/>
          <ac:spMkLst>
            <pc:docMk/>
            <pc:sldMk cId="352826362" sldId="279"/>
            <ac:spMk id="20" creationId="{C8D58395-74AF-401A-AF2F-76B6FCF71DFE}"/>
          </ac:spMkLst>
        </pc:spChg>
        <pc:spChg chg="add del">
          <ac:chgData name="Vandana Anand" userId="e3a22828d5ce285a" providerId="LiveId" clId="{275E479E-284F-4A07-8EEE-F5499A9B3419}" dt="2023-10-16T19:56:43.241" v="1503" actId="26606"/>
          <ac:spMkLst>
            <pc:docMk/>
            <pc:sldMk cId="352826362" sldId="279"/>
            <ac:spMk id="22" creationId="{2F003F3F-F118-41D2-AA3F-74DB0D1970BB}"/>
          </ac:spMkLst>
        </pc:spChg>
        <pc:spChg chg="add del">
          <ac:chgData name="Vandana Anand" userId="e3a22828d5ce285a" providerId="LiveId" clId="{275E479E-284F-4A07-8EEE-F5499A9B3419}" dt="2023-10-16T19:56:21.259" v="1498" actId="26606"/>
          <ac:spMkLst>
            <pc:docMk/>
            <pc:sldMk cId="352826362" sldId="279"/>
            <ac:spMk id="27" creationId="{385E1BDC-A9B0-4A87-82E3-F3187F69A802}"/>
          </ac:spMkLst>
        </pc:spChg>
        <pc:spChg chg="add del">
          <ac:chgData name="Vandana Anand" userId="e3a22828d5ce285a" providerId="LiveId" clId="{275E479E-284F-4A07-8EEE-F5499A9B3419}" dt="2023-10-16T19:56:21.259" v="1498" actId="26606"/>
          <ac:spMkLst>
            <pc:docMk/>
            <pc:sldMk cId="352826362" sldId="279"/>
            <ac:spMk id="29" creationId="{0990C621-3B8B-4820-8328-D47EF7CE823C}"/>
          </ac:spMkLst>
        </pc:spChg>
        <pc:spChg chg="add del">
          <ac:chgData name="Vandana Anand" userId="e3a22828d5ce285a" providerId="LiveId" clId="{275E479E-284F-4A07-8EEE-F5499A9B3419}" dt="2023-10-16T19:56:21.259" v="1498" actId="26606"/>
          <ac:spMkLst>
            <pc:docMk/>
            <pc:sldMk cId="352826362" sldId="279"/>
            <ac:spMk id="31" creationId="{C1A2385B-1D2A-4E17-84FA-6CB7F0AAE473}"/>
          </ac:spMkLst>
        </pc:spChg>
        <pc:spChg chg="add del">
          <ac:chgData name="Vandana Anand" userId="e3a22828d5ce285a" providerId="LiveId" clId="{275E479E-284F-4A07-8EEE-F5499A9B3419}" dt="2023-10-16T19:56:21.259" v="1498" actId="26606"/>
          <ac:spMkLst>
            <pc:docMk/>
            <pc:sldMk cId="352826362" sldId="279"/>
            <ac:spMk id="33" creationId="{5E791F2F-79DB-4CC0-9FA1-001E3E91E8B7}"/>
          </ac:spMkLst>
        </pc:spChg>
        <pc:spChg chg="add del">
          <ac:chgData name="Vandana Anand" userId="e3a22828d5ce285a" providerId="LiveId" clId="{275E479E-284F-4A07-8EEE-F5499A9B3419}" dt="2023-10-16T19:56:36.232" v="1500" actId="26606"/>
          <ac:spMkLst>
            <pc:docMk/>
            <pc:sldMk cId="352826362" sldId="279"/>
            <ac:spMk id="35" creationId="{B712E947-0734-45F9-9C4F-41114EC3A33E}"/>
          </ac:spMkLst>
        </pc:spChg>
        <pc:spChg chg="add del">
          <ac:chgData name="Vandana Anand" userId="e3a22828d5ce285a" providerId="LiveId" clId="{275E479E-284F-4A07-8EEE-F5499A9B3419}" dt="2023-10-16T19:56:36.232" v="1500" actId="26606"/>
          <ac:spMkLst>
            <pc:docMk/>
            <pc:sldMk cId="352826362" sldId="279"/>
            <ac:spMk id="36" creationId="{5A65989E-BBD5-44D7-AA86-7AFD5D46BBC0}"/>
          </ac:spMkLst>
        </pc:spChg>
        <pc:spChg chg="add del">
          <ac:chgData name="Vandana Anand" userId="e3a22828d5ce285a" providerId="LiveId" clId="{275E479E-284F-4A07-8EEE-F5499A9B3419}" dt="2023-10-16T19:56:36.232" v="1500" actId="26606"/>
          <ac:spMkLst>
            <pc:docMk/>
            <pc:sldMk cId="352826362" sldId="279"/>
            <ac:spMk id="37" creationId="{231A2881-D8D7-4A7D-ACA3-E9F849F853D8}"/>
          </ac:spMkLst>
        </pc:spChg>
        <pc:spChg chg="add del">
          <ac:chgData name="Vandana Anand" userId="e3a22828d5ce285a" providerId="LiveId" clId="{275E479E-284F-4A07-8EEE-F5499A9B3419}" dt="2023-10-16T19:56:43.226" v="1502" actId="26606"/>
          <ac:spMkLst>
            <pc:docMk/>
            <pc:sldMk cId="352826362" sldId="279"/>
            <ac:spMk id="39" creationId="{B712E947-0734-45F9-9C4F-41114EC3A33E}"/>
          </ac:spMkLst>
        </pc:spChg>
        <pc:spChg chg="add del">
          <ac:chgData name="Vandana Anand" userId="e3a22828d5ce285a" providerId="LiveId" clId="{275E479E-284F-4A07-8EEE-F5499A9B3419}" dt="2023-10-16T19:56:43.226" v="1502" actId="26606"/>
          <ac:spMkLst>
            <pc:docMk/>
            <pc:sldMk cId="352826362" sldId="279"/>
            <ac:spMk id="40" creationId="{5A65989E-BBD5-44D7-AA86-7AFD5D46BBC0}"/>
          </ac:spMkLst>
        </pc:spChg>
        <pc:spChg chg="add del">
          <ac:chgData name="Vandana Anand" userId="e3a22828d5ce285a" providerId="LiveId" clId="{275E479E-284F-4A07-8EEE-F5499A9B3419}" dt="2023-10-16T19:56:43.226" v="1502" actId="26606"/>
          <ac:spMkLst>
            <pc:docMk/>
            <pc:sldMk cId="352826362" sldId="279"/>
            <ac:spMk id="41" creationId="{231A2881-D8D7-4A7D-ACA3-E9F849F853D8}"/>
          </ac:spMkLst>
        </pc:spChg>
        <pc:spChg chg="add del">
          <ac:chgData name="Vandana Anand" userId="e3a22828d5ce285a" providerId="LiveId" clId="{275E479E-284F-4A07-8EEE-F5499A9B3419}" dt="2023-10-16T19:57:16.172" v="1504" actId="26606"/>
          <ac:spMkLst>
            <pc:docMk/>
            <pc:sldMk cId="352826362" sldId="279"/>
            <ac:spMk id="43" creationId="{6D24BC9E-AC6A-42EE-AFD8-B290720B841F}"/>
          </ac:spMkLst>
        </pc:spChg>
        <pc:spChg chg="add del">
          <ac:chgData name="Vandana Anand" userId="e3a22828d5ce285a" providerId="LiveId" clId="{275E479E-284F-4A07-8EEE-F5499A9B3419}" dt="2023-10-16T19:57:16.172" v="1504" actId="26606"/>
          <ac:spMkLst>
            <pc:docMk/>
            <pc:sldMk cId="352826362" sldId="279"/>
            <ac:spMk id="44" creationId="{0990C621-3B8B-4820-8328-D47EF7CE823C}"/>
          </ac:spMkLst>
        </pc:spChg>
        <pc:spChg chg="add del">
          <ac:chgData name="Vandana Anand" userId="e3a22828d5ce285a" providerId="LiveId" clId="{275E479E-284F-4A07-8EEE-F5499A9B3419}" dt="2023-10-16T19:57:16.172" v="1504" actId="26606"/>
          <ac:spMkLst>
            <pc:docMk/>
            <pc:sldMk cId="352826362" sldId="279"/>
            <ac:spMk id="45" creationId="{C1A2385B-1D2A-4E17-84FA-6CB7F0AAE473}"/>
          </ac:spMkLst>
        </pc:spChg>
        <pc:spChg chg="add del">
          <ac:chgData name="Vandana Anand" userId="e3a22828d5ce285a" providerId="LiveId" clId="{275E479E-284F-4A07-8EEE-F5499A9B3419}" dt="2023-10-16T19:57:16.172" v="1504" actId="26606"/>
          <ac:spMkLst>
            <pc:docMk/>
            <pc:sldMk cId="352826362" sldId="279"/>
            <ac:spMk id="46" creationId="{5E791F2F-79DB-4CC0-9FA1-001E3E91E8B7}"/>
          </ac:spMkLst>
        </pc:spChg>
        <pc:spChg chg="add del">
          <ac:chgData name="Vandana Anand" userId="e3a22828d5ce285a" providerId="LiveId" clId="{275E479E-284F-4A07-8EEE-F5499A9B3419}" dt="2023-10-16T19:59:25.395" v="1541" actId="26606"/>
          <ac:spMkLst>
            <pc:docMk/>
            <pc:sldMk cId="352826362" sldId="279"/>
            <ac:spMk id="51" creationId="{E2D3D3F2-ABBB-4453-B1C5-1BEBF7E4DD56}"/>
          </ac:spMkLst>
        </pc:spChg>
        <pc:spChg chg="add del">
          <ac:chgData name="Vandana Anand" userId="e3a22828d5ce285a" providerId="LiveId" clId="{275E479E-284F-4A07-8EEE-F5499A9B3419}" dt="2023-10-16T19:59:25.395" v="1541" actId="26606"/>
          <ac:spMkLst>
            <pc:docMk/>
            <pc:sldMk cId="352826362" sldId="279"/>
            <ac:spMk id="53" creationId="{D7A453D2-15D8-4403-815F-291FA16340D9}"/>
          </ac:spMkLst>
        </pc:spChg>
        <pc:spChg chg="add del">
          <ac:chgData name="Vandana Anand" userId="e3a22828d5ce285a" providerId="LiveId" clId="{275E479E-284F-4A07-8EEE-F5499A9B3419}" dt="2023-10-16T19:59:25.395" v="1541" actId="26606"/>
          <ac:spMkLst>
            <pc:docMk/>
            <pc:sldMk cId="352826362" sldId="279"/>
            <ac:spMk id="63" creationId="{8161EA6B-09CA-445B-AB0D-8DF76FA92DEF}"/>
          </ac:spMkLst>
        </pc:spChg>
        <pc:spChg chg="add del">
          <ac:chgData name="Vandana Anand" userId="e3a22828d5ce285a" providerId="LiveId" clId="{275E479E-284F-4A07-8EEE-F5499A9B3419}" dt="2023-10-16T19:59:25.395" v="1541" actId="26606"/>
          <ac:spMkLst>
            <pc:docMk/>
            <pc:sldMk cId="352826362" sldId="279"/>
            <ac:spMk id="65" creationId="{B8114C98-A349-4111-A123-E8EAB86ABE30}"/>
          </ac:spMkLst>
        </pc:spChg>
        <pc:spChg chg="add del">
          <ac:chgData name="Vandana Anand" userId="e3a22828d5ce285a" providerId="LiveId" clId="{275E479E-284F-4A07-8EEE-F5499A9B3419}" dt="2023-10-16T19:58:12.188" v="1530" actId="26606"/>
          <ac:spMkLst>
            <pc:docMk/>
            <pc:sldMk cId="352826362" sldId="279"/>
            <ac:spMk id="88" creationId="{D7A453D2-15D8-4403-815F-291FA16340D9}"/>
          </ac:spMkLst>
        </pc:spChg>
        <pc:spChg chg="add del">
          <ac:chgData name="Vandana Anand" userId="e3a22828d5ce285a" providerId="LiveId" clId="{275E479E-284F-4A07-8EEE-F5499A9B3419}" dt="2023-10-16T19:58:12.188" v="1530" actId="26606"/>
          <ac:spMkLst>
            <pc:docMk/>
            <pc:sldMk cId="352826362" sldId="279"/>
            <ac:spMk id="90" creationId="{8161EA6B-09CA-445B-AB0D-8DF76FA92DEF}"/>
          </ac:spMkLst>
        </pc:spChg>
        <pc:spChg chg="add">
          <ac:chgData name="Vandana Anand" userId="e3a22828d5ce285a" providerId="LiveId" clId="{275E479E-284F-4A07-8EEE-F5499A9B3419}" dt="2023-10-16T19:59:25.395" v="1541" actId="26606"/>
          <ac:spMkLst>
            <pc:docMk/>
            <pc:sldMk cId="352826362" sldId="279"/>
            <ac:spMk id="94" creationId="{5E791F2F-79DB-4CC0-9FA1-001E3E91E8B7}"/>
          </ac:spMkLst>
        </pc:spChg>
        <pc:spChg chg="add del">
          <ac:chgData name="Vandana Anand" userId="e3a22828d5ce285a" providerId="LiveId" clId="{275E479E-284F-4A07-8EEE-F5499A9B3419}" dt="2023-10-16T19:58:12.188" v="1530" actId="26606"/>
          <ac:spMkLst>
            <pc:docMk/>
            <pc:sldMk cId="352826362" sldId="279"/>
            <ac:spMk id="100" creationId="{B8114C98-A349-4111-A123-E8EAB86ABE30}"/>
          </ac:spMkLst>
        </pc:spChg>
        <pc:spChg chg="add del">
          <ac:chgData name="Vandana Anand" userId="e3a22828d5ce285a" providerId="LiveId" clId="{275E479E-284F-4A07-8EEE-F5499A9B3419}" dt="2023-10-16T19:58:36.174" v="1534" actId="26606"/>
          <ac:spMkLst>
            <pc:docMk/>
            <pc:sldMk cId="352826362" sldId="279"/>
            <ac:spMk id="106" creationId="{B8114C98-A349-4111-A123-E8EAB86ABE30}"/>
          </ac:spMkLst>
        </pc:spChg>
        <pc:spChg chg="add del">
          <ac:chgData name="Vandana Anand" userId="e3a22828d5ce285a" providerId="LiveId" clId="{275E479E-284F-4A07-8EEE-F5499A9B3419}" dt="2023-10-16T19:58:12.188" v="1530" actId="26606"/>
          <ac:spMkLst>
            <pc:docMk/>
            <pc:sldMk cId="352826362" sldId="279"/>
            <ac:spMk id="108" creationId="{E2D3D3F2-ABBB-4453-B1C5-1BEBF7E4DD56}"/>
          </ac:spMkLst>
        </pc:spChg>
        <pc:spChg chg="add del">
          <ac:chgData name="Vandana Anand" userId="e3a22828d5ce285a" providerId="LiveId" clId="{275E479E-284F-4A07-8EEE-F5499A9B3419}" dt="2023-10-16T19:58:36.174" v="1534" actId="26606"/>
          <ac:spMkLst>
            <pc:docMk/>
            <pc:sldMk cId="352826362" sldId="279"/>
            <ac:spMk id="114" creationId="{E2D3D3F2-ABBB-4453-B1C5-1BEBF7E4DD56}"/>
          </ac:spMkLst>
        </pc:spChg>
        <pc:spChg chg="add del">
          <ac:chgData name="Vandana Anand" userId="e3a22828d5ce285a" providerId="LiveId" clId="{275E479E-284F-4A07-8EEE-F5499A9B3419}" dt="2023-10-16T19:58:22.347" v="1532" actId="26606"/>
          <ac:spMkLst>
            <pc:docMk/>
            <pc:sldMk cId="352826362" sldId="279"/>
            <ac:spMk id="122" creationId="{E2D3D3F2-ABBB-4453-B1C5-1BEBF7E4DD56}"/>
          </ac:spMkLst>
        </pc:spChg>
        <pc:spChg chg="add del">
          <ac:chgData name="Vandana Anand" userId="e3a22828d5ce285a" providerId="LiveId" clId="{275E479E-284F-4A07-8EEE-F5499A9B3419}" dt="2023-10-16T19:58:22.347" v="1532" actId="26606"/>
          <ac:spMkLst>
            <pc:docMk/>
            <pc:sldMk cId="352826362" sldId="279"/>
            <ac:spMk id="123" creationId="{D7A453D2-15D8-4403-815F-291FA16340D9}"/>
          </ac:spMkLst>
        </pc:spChg>
        <pc:spChg chg="add del">
          <ac:chgData name="Vandana Anand" userId="e3a22828d5ce285a" providerId="LiveId" clId="{275E479E-284F-4A07-8EEE-F5499A9B3419}" dt="2023-10-16T19:58:22.347" v="1532" actId="26606"/>
          <ac:spMkLst>
            <pc:docMk/>
            <pc:sldMk cId="352826362" sldId="279"/>
            <ac:spMk id="131" creationId="{8161EA6B-09CA-445B-AB0D-8DF76FA92DEF}"/>
          </ac:spMkLst>
        </pc:spChg>
        <pc:spChg chg="add del">
          <ac:chgData name="Vandana Anand" userId="e3a22828d5ce285a" providerId="LiveId" clId="{275E479E-284F-4A07-8EEE-F5499A9B3419}" dt="2023-10-16T19:58:22.347" v="1532" actId="26606"/>
          <ac:spMkLst>
            <pc:docMk/>
            <pc:sldMk cId="352826362" sldId="279"/>
            <ac:spMk id="132" creationId="{B8114C98-A349-4111-A123-E8EAB86ABE30}"/>
          </ac:spMkLst>
        </pc:spChg>
        <pc:spChg chg="add del">
          <ac:chgData name="Vandana Anand" userId="e3a22828d5ce285a" providerId="LiveId" clId="{275E479E-284F-4A07-8EEE-F5499A9B3419}" dt="2023-10-16T19:58:36.174" v="1534" actId="26606"/>
          <ac:spMkLst>
            <pc:docMk/>
            <pc:sldMk cId="352826362" sldId="279"/>
            <ac:spMk id="137" creationId="{D7A453D2-15D8-4403-815F-291FA16340D9}"/>
          </ac:spMkLst>
        </pc:spChg>
        <pc:spChg chg="add del">
          <ac:chgData name="Vandana Anand" userId="e3a22828d5ce285a" providerId="LiveId" clId="{275E479E-284F-4A07-8EEE-F5499A9B3419}" dt="2023-10-16T19:58:36.174" v="1534" actId="26606"/>
          <ac:spMkLst>
            <pc:docMk/>
            <pc:sldMk cId="352826362" sldId="279"/>
            <ac:spMk id="138" creationId="{8161EA6B-09CA-445B-AB0D-8DF76FA92DEF}"/>
          </ac:spMkLst>
        </pc:spChg>
        <pc:spChg chg="add del">
          <ac:chgData name="Vandana Anand" userId="e3a22828d5ce285a" providerId="LiveId" clId="{275E479E-284F-4A07-8EEE-F5499A9B3419}" dt="2023-10-16T19:59:01.992" v="1536" actId="26606"/>
          <ac:spMkLst>
            <pc:docMk/>
            <pc:sldMk cId="352826362" sldId="279"/>
            <ac:spMk id="147" creationId="{C3896A03-3945-419A-B66B-4EE266EDD152}"/>
          </ac:spMkLst>
        </pc:spChg>
        <pc:spChg chg="add del">
          <ac:chgData name="Vandana Anand" userId="e3a22828d5ce285a" providerId="LiveId" clId="{275E479E-284F-4A07-8EEE-F5499A9B3419}" dt="2023-10-16T19:59:01.992" v="1536" actId="26606"/>
          <ac:spMkLst>
            <pc:docMk/>
            <pc:sldMk cId="352826362" sldId="279"/>
            <ac:spMk id="148" creationId="{B34F5AD2-EDBD-4BBD-A55C-EAFFD0C7097A}"/>
          </ac:spMkLst>
        </pc:spChg>
        <pc:spChg chg="add del">
          <ac:chgData name="Vandana Anand" userId="e3a22828d5ce285a" providerId="LiveId" clId="{275E479E-284F-4A07-8EEE-F5499A9B3419}" dt="2023-10-16T19:59:01.992" v="1536" actId="26606"/>
          <ac:spMkLst>
            <pc:docMk/>
            <pc:sldMk cId="352826362" sldId="279"/>
            <ac:spMk id="149" creationId="{450D3AD2-FA80-415F-A9CE-54D884561CD7}"/>
          </ac:spMkLst>
        </pc:spChg>
        <pc:spChg chg="add del">
          <ac:chgData name="Vandana Anand" userId="e3a22828d5ce285a" providerId="LiveId" clId="{275E479E-284F-4A07-8EEE-F5499A9B3419}" dt="2023-10-16T19:59:21.388" v="1538" actId="26606"/>
          <ac:spMkLst>
            <pc:docMk/>
            <pc:sldMk cId="352826362" sldId="279"/>
            <ac:spMk id="151" creationId="{55006F82-50D2-401C-BE85-FFEA1C1963DC}"/>
          </ac:spMkLst>
        </pc:spChg>
        <pc:spChg chg="add del">
          <ac:chgData name="Vandana Anand" userId="e3a22828d5ce285a" providerId="LiveId" clId="{275E479E-284F-4A07-8EEE-F5499A9B3419}" dt="2023-10-16T19:59:21.388" v="1538" actId="26606"/>
          <ac:spMkLst>
            <pc:docMk/>
            <pc:sldMk cId="352826362" sldId="279"/>
            <ac:spMk id="152" creationId="{32034F32-09B4-47B4-B550-1F1CE3D538CB}"/>
          </ac:spMkLst>
        </pc:spChg>
        <pc:spChg chg="add del">
          <ac:chgData name="Vandana Anand" userId="e3a22828d5ce285a" providerId="LiveId" clId="{275E479E-284F-4A07-8EEE-F5499A9B3419}" dt="2023-10-16T19:59:21.388" v="1538" actId="26606"/>
          <ac:spMkLst>
            <pc:docMk/>
            <pc:sldMk cId="352826362" sldId="279"/>
            <ac:spMk id="158" creationId="{4FCECCE4-3046-4A76-B4C0-767A6251C6EA}"/>
          </ac:spMkLst>
        </pc:spChg>
        <pc:spChg chg="add del">
          <ac:chgData name="Vandana Anand" userId="e3a22828d5ce285a" providerId="LiveId" clId="{275E479E-284F-4A07-8EEE-F5499A9B3419}" dt="2023-10-16T19:59:21.388" v="1538" actId="26606"/>
          <ac:spMkLst>
            <pc:docMk/>
            <pc:sldMk cId="352826362" sldId="279"/>
            <ac:spMk id="161" creationId="{096F20E2-F42F-4B71-8BC5-478533FE166C}"/>
          </ac:spMkLst>
        </pc:spChg>
        <pc:spChg chg="add del">
          <ac:chgData name="Vandana Anand" userId="e3a22828d5ce285a" providerId="LiveId" clId="{275E479E-284F-4A07-8EEE-F5499A9B3419}" dt="2023-10-16T19:59:25.380" v="1540" actId="26606"/>
          <ac:spMkLst>
            <pc:docMk/>
            <pc:sldMk cId="352826362" sldId="279"/>
            <ac:spMk id="164" creationId="{7A976E23-29EC-4E20-9EF6-B7CC4A8210C3}"/>
          </ac:spMkLst>
        </pc:spChg>
        <pc:spChg chg="add del">
          <ac:chgData name="Vandana Anand" userId="e3a22828d5ce285a" providerId="LiveId" clId="{275E479E-284F-4A07-8EEE-F5499A9B3419}" dt="2023-10-16T19:59:25.380" v="1540" actId="26606"/>
          <ac:spMkLst>
            <pc:docMk/>
            <pc:sldMk cId="352826362" sldId="279"/>
            <ac:spMk id="165" creationId="{DF5FCEC6-E657-46F1-925F-13ED192124CE}"/>
          </ac:spMkLst>
        </pc:spChg>
        <pc:spChg chg="add del">
          <ac:chgData name="Vandana Anand" userId="e3a22828d5ce285a" providerId="LiveId" clId="{275E479E-284F-4A07-8EEE-F5499A9B3419}" dt="2023-10-16T19:59:25.380" v="1540" actId="26606"/>
          <ac:spMkLst>
            <pc:docMk/>
            <pc:sldMk cId="352826362" sldId="279"/>
            <ac:spMk id="173" creationId="{FF0BDB76-BCEC-498E-BA26-C763CD9FA3E7}"/>
          </ac:spMkLst>
        </pc:spChg>
        <pc:spChg chg="add del">
          <ac:chgData name="Vandana Anand" userId="e3a22828d5ce285a" providerId="LiveId" clId="{275E479E-284F-4A07-8EEE-F5499A9B3419}" dt="2023-10-16T19:59:25.380" v="1540" actId="26606"/>
          <ac:spMkLst>
            <pc:docMk/>
            <pc:sldMk cId="352826362" sldId="279"/>
            <ac:spMk id="179" creationId="{1452CEF2-C9EC-4C15-99E4-C781AB08AB91}"/>
          </ac:spMkLst>
        </pc:spChg>
        <pc:spChg chg="add">
          <ac:chgData name="Vandana Anand" userId="e3a22828d5ce285a" providerId="LiveId" clId="{275E479E-284F-4A07-8EEE-F5499A9B3419}" dt="2023-10-16T19:59:25.395" v="1541" actId="26606"/>
          <ac:spMkLst>
            <pc:docMk/>
            <pc:sldMk cId="352826362" sldId="279"/>
            <ac:spMk id="182" creationId="{6D24BC9E-AC6A-42EE-AFD8-B290720B841F}"/>
          </ac:spMkLst>
        </pc:spChg>
        <pc:spChg chg="add">
          <ac:chgData name="Vandana Anand" userId="e3a22828d5ce285a" providerId="LiveId" clId="{275E479E-284F-4A07-8EEE-F5499A9B3419}" dt="2023-10-16T19:59:25.395" v="1541" actId="26606"/>
          <ac:spMkLst>
            <pc:docMk/>
            <pc:sldMk cId="352826362" sldId="279"/>
            <ac:spMk id="183" creationId="{0990C621-3B8B-4820-8328-D47EF7CE823C}"/>
          </ac:spMkLst>
        </pc:spChg>
        <pc:spChg chg="add">
          <ac:chgData name="Vandana Anand" userId="e3a22828d5ce285a" providerId="LiveId" clId="{275E479E-284F-4A07-8EEE-F5499A9B3419}" dt="2023-10-16T19:59:25.395" v="1541" actId="26606"/>
          <ac:spMkLst>
            <pc:docMk/>
            <pc:sldMk cId="352826362" sldId="279"/>
            <ac:spMk id="184" creationId="{C1A2385B-1D2A-4E17-84FA-6CB7F0AAE473}"/>
          </ac:spMkLst>
        </pc:spChg>
        <pc:grpChg chg="add del">
          <ac:chgData name="Vandana Anand" userId="e3a22828d5ce285a" providerId="LiveId" clId="{275E479E-284F-4A07-8EEE-F5499A9B3419}" dt="2023-10-16T19:59:25.395" v="1541" actId="26606"/>
          <ac:grpSpMkLst>
            <pc:docMk/>
            <pc:sldMk cId="352826362" sldId="279"/>
            <ac:grpSpMk id="55" creationId="{D36F9873-642F-4EB5-9636-7DE2F9F95D6B}"/>
          </ac:grpSpMkLst>
        </pc:grpChg>
        <pc:grpChg chg="add del">
          <ac:chgData name="Vandana Anand" userId="e3a22828d5ce285a" providerId="LiveId" clId="{275E479E-284F-4A07-8EEE-F5499A9B3419}" dt="2023-10-16T19:59:25.395" v="1541" actId="26606"/>
          <ac:grpSpMkLst>
            <pc:docMk/>
            <pc:sldMk cId="352826362" sldId="279"/>
            <ac:grpSpMk id="67" creationId="{670FB431-AE18-414D-92F4-1D12D1991152}"/>
          </ac:grpSpMkLst>
        </pc:grpChg>
        <pc:grpChg chg="add del">
          <ac:chgData name="Vandana Anand" userId="e3a22828d5ce285a" providerId="LiveId" clId="{275E479E-284F-4A07-8EEE-F5499A9B3419}" dt="2023-10-16T19:59:25.395" v="1541" actId="26606"/>
          <ac:grpSpMkLst>
            <pc:docMk/>
            <pc:sldMk cId="352826362" sldId="279"/>
            <ac:grpSpMk id="73" creationId="{8214E4A5-A0D2-42C4-8D14-D2A7E495F041}"/>
          </ac:grpSpMkLst>
        </pc:grpChg>
        <pc:grpChg chg="add del">
          <ac:chgData name="Vandana Anand" userId="e3a22828d5ce285a" providerId="LiveId" clId="{275E479E-284F-4A07-8EEE-F5499A9B3419}" dt="2023-10-16T19:59:25.395" v="1541" actId="26606"/>
          <ac:grpSpMkLst>
            <pc:docMk/>
            <pc:sldMk cId="352826362" sldId="279"/>
            <ac:grpSpMk id="79" creationId="{AF19A774-30A5-488B-9BAF-629C6440294E}"/>
          </ac:grpSpMkLst>
        </pc:grpChg>
        <pc:grpChg chg="add del">
          <ac:chgData name="Vandana Anand" userId="e3a22828d5ce285a" providerId="LiveId" clId="{275E479E-284F-4A07-8EEE-F5499A9B3419}" dt="2023-10-16T19:58:12.188" v="1530" actId="26606"/>
          <ac:grpSpMkLst>
            <pc:docMk/>
            <pc:sldMk cId="352826362" sldId="279"/>
            <ac:grpSpMk id="92" creationId="{CFE4E8ED-0D9E-4CCC-B505-AC9E50FF10CE}"/>
          </ac:grpSpMkLst>
        </pc:grpChg>
        <pc:grpChg chg="add del">
          <ac:chgData name="Vandana Anand" userId="e3a22828d5ce285a" providerId="LiveId" clId="{275E479E-284F-4A07-8EEE-F5499A9B3419}" dt="2023-10-16T19:58:36.174" v="1534" actId="26606"/>
          <ac:grpSpMkLst>
            <pc:docMk/>
            <pc:sldMk cId="352826362" sldId="279"/>
            <ac:grpSpMk id="98" creationId="{5BE0D975-7725-493F-8862-ED40C46BE35E}"/>
          </ac:grpSpMkLst>
        </pc:grpChg>
        <pc:grpChg chg="add del">
          <ac:chgData name="Vandana Anand" userId="e3a22828d5ce285a" providerId="LiveId" clId="{275E479E-284F-4A07-8EEE-F5499A9B3419}" dt="2023-10-16T19:58:12.188" v="1530" actId="26606"/>
          <ac:grpSpMkLst>
            <pc:docMk/>
            <pc:sldMk cId="352826362" sldId="279"/>
            <ac:grpSpMk id="102" creationId="{670FB431-AE18-414D-92F4-1D12D1991152}"/>
          </ac:grpSpMkLst>
        </pc:grpChg>
        <pc:grpChg chg="add del">
          <ac:chgData name="Vandana Anand" userId="e3a22828d5ce285a" providerId="LiveId" clId="{275E479E-284F-4A07-8EEE-F5499A9B3419}" dt="2023-10-16T19:58:22.347" v="1532" actId="26606"/>
          <ac:grpSpMkLst>
            <pc:docMk/>
            <pc:sldMk cId="352826362" sldId="279"/>
            <ac:grpSpMk id="104" creationId="{670FB431-AE18-414D-92F4-1D12D1991152}"/>
          </ac:grpSpMkLst>
        </pc:grpChg>
        <pc:grpChg chg="add del">
          <ac:chgData name="Vandana Anand" userId="e3a22828d5ce285a" providerId="LiveId" clId="{275E479E-284F-4A07-8EEE-F5499A9B3419}" dt="2023-10-16T19:58:12.188" v="1530" actId="26606"/>
          <ac:grpSpMkLst>
            <pc:docMk/>
            <pc:sldMk cId="352826362" sldId="279"/>
            <ac:grpSpMk id="110" creationId="{8214E4A5-A0D2-42C4-8D14-D2A7E495F041}"/>
          </ac:grpSpMkLst>
        </pc:grpChg>
        <pc:grpChg chg="add del">
          <ac:chgData name="Vandana Anand" userId="e3a22828d5ce285a" providerId="LiveId" clId="{275E479E-284F-4A07-8EEE-F5499A9B3419}" dt="2023-10-16T19:58:12.188" v="1530" actId="26606"/>
          <ac:grpSpMkLst>
            <pc:docMk/>
            <pc:sldMk cId="352826362" sldId="279"/>
            <ac:grpSpMk id="116" creationId="{AF19A774-30A5-488B-9BAF-629C6440294E}"/>
          </ac:grpSpMkLst>
        </pc:grpChg>
        <pc:grpChg chg="add del">
          <ac:chgData name="Vandana Anand" userId="e3a22828d5ce285a" providerId="LiveId" clId="{275E479E-284F-4A07-8EEE-F5499A9B3419}" dt="2023-10-16T19:58:22.347" v="1532" actId="26606"/>
          <ac:grpSpMkLst>
            <pc:docMk/>
            <pc:sldMk cId="352826362" sldId="279"/>
            <ac:grpSpMk id="124" creationId="{D36F9873-642F-4EB5-9636-7DE2F9F95D6B}"/>
          </ac:grpSpMkLst>
        </pc:grpChg>
        <pc:grpChg chg="add del">
          <ac:chgData name="Vandana Anand" userId="e3a22828d5ce285a" providerId="LiveId" clId="{275E479E-284F-4A07-8EEE-F5499A9B3419}" dt="2023-10-16T19:58:22.347" v="1532" actId="26606"/>
          <ac:grpSpMkLst>
            <pc:docMk/>
            <pc:sldMk cId="352826362" sldId="279"/>
            <ac:grpSpMk id="134" creationId="{8214E4A5-A0D2-42C4-8D14-D2A7E495F041}"/>
          </ac:grpSpMkLst>
        </pc:grpChg>
        <pc:grpChg chg="add del">
          <ac:chgData name="Vandana Anand" userId="e3a22828d5ce285a" providerId="LiveId" clId="{275E479E-284F-4A07-8EEE-F5499A9B3419}" dt="2023-10-16T19:58:22.347" v="1532" actId="26606"/>
          <ac:grpSpMkLst>
            <pc:docMk/>
            <pc:sldMk cId="352826362" sldId="279"/>
            <ac:grpSpMk id="135" creationId="{AF19A774-30A5-488B-9BAF-629C6440294E}"/>
          </ac:grpSpMkLst>
        </pc:grpChg>
        <pc:grpChg chg="add del">
          <ac:chgData name="Vandana Anand" userId="e3a22828d5ce285a" providerId="LiveId" clId="{275E479E-284F-4A07-8EEE-F5499A9B3419}" dt="2023-10-16T19:58:36.174" v="1534" actId="26606"/>
          <ac:grpSpMkLst>
            <pc:docMk/>
            <pc:sldMk cId="352826362" sldId="279"/>
            <ac:grpSpMk id="139" creationId="{AF19A774-30A5-488B-9BAF-629C6440294E}"/>
          </ac:grpSpMkLst>
        </pc:grpChg>
        <pc:grpChg chg="add del">
          <ac:chgData name="Vandana Anand" userId="e3a22828d5ce285a" providerId="LiveId" clId="{275E479E-284F-4A07-8EEE-F5499A9B3419}" dt="2023-10-16T19:58:36.174" v="1534" actId="26606"/>
          <ac:grpSpMkLst>
            <pc:docMk/>
            <pc:sldMk cId="352826362" sldId="279"/>
            <ac:grpSpMk id="143" creationId="{670FB431-AE18-414D-92F4-1D12D1991152}"/>
          </ac:grpSpMkLst>
        </pc:grpChg>
        <pc:grpChg chg="add del">
          <ac:chgData name="Vandana Anand" userId="e3a22828d5ce285a" providerId="LiveId" clId="{275E479E-284F-4A07-8EEE-F5499A9B3419}" dt="2023-10-16T19:58:36.174" v="1534" actId="26606"/>
          <ac:grpSpMkLst>
            <pc:docMk/>
            <pc:sldMk cId="352826362" sldId="279"/>
            <ac:grpSpMk id="145" creationId="{8214E4A5-A0D2-42C4-8D14-D2A7E495F041}"/>
          </ac:grpSpMkLst>
        </pc:grpChg>
        <pc:grpChg chg="add del">
          <ac:chgData name="Vandana Anand" userId="e3a22828d5ce285a" providerId="LiveId" clId="{275E479E-284F-4A07-8EEE-F5499A9B3419}" dt="2023-10-16T19:59:21.388" v="1538" actId="26606"/>
          <ac:grpSpMkLst>
            <pc:docMk/>
            <pc:sldMk cId="352826362" sldId="279"/>
            <ac:grpSpMk id="153" creationId="{CC4957C1-1143-4003-A56D-4606B0B58FC1}"/>
          </ac:grpSpMkLst>
        </pc:grpChg>
        <pc:grpChg chg="add del">
          <ac:chgData name="Vandana Anand" userId="e3a22828d5ce285a" providerId="LiveId" clId="{275E479E-284F-4A07-8EEE-F5499A9B3419}" dt="2023-10-16T19:59:21.388" v="1538" actId="26606"/>
          <ac:grpSpMkLst>
            <pc:docMk/>
            <pc:sldMk cId="352826362" sldId="279"/>
            <ac:grpSpMk id="155" creationId="{2219C598-7B69-490E-97B6-4E4DC4964FCA}"/>
          </ac:grpSpMkLst>
        </pc:grpChg>
        <pc:grpChg chg="add del">
          <ac:chgData name="Vandana Anand" userId="e3a22828d5ce285a" providerId="LiveId" clId="{275E479E-284F-4A07-8EEE-F5499A9B3419}" dt="2023-10-16T19:59:21.388" v="1538" actId="26606"/>
          <ac:grpSpMkLst>
            <pc:docMk/>
            <pc:sldMk cId="352826362" sldId="279"/>
            <ac:grpSpMk id="159" creationId="{D6F309B0-04E5-4883-9605-1364452C68CF}"/>
          </ac:grpSpMkLst>
        </pc:grpChg>
        <pc:grpChg chg="add del">
          <ac:chgData name="Vandana Anand" userId="e3a22828d5ce285a" providerId="LiveId" clId="{275E479E-284F-4A07-8EEE-F5499A9B3419}" dt="2023-10-16T19:59:21.388" v="1538" actId="26606"/>
          <ac:grpSpMkLst>
            <pc:docMk/>
            <pc:sldMk cId="352826362" sldId="279"/>
            <ac:grpSpMk id="162" creationId="{34039184-A11C-46AE-854D-8B229443609D}"/>
          </ac:grpSpMkLst>
        </pc:grpChg>
        <pc:grpChg chg="add del">
          <ac:chgData name="Vandana Anand" userId="e3a22828d5ce285a" providerId="LiveId" clId="{275E479E-284F-4A07-8EEE-F5499A9B3419}" dt="2023-10-16T19:59:25.380" v="1540" actId="26606"/>
          <ac:grpSpMkLst>
            <pc:docMk/>
            <pc:sldMk cId="352826362" sldId="279"/>
            <ac:grpSpMk id="166" creationId="{B29285EB-1C70-4E87-A858-9AD7B740D05A}"/>
          </ac:grpSpMkLst>
        </pc:grpChg>
        <pc:grpChg chg="add del">
          <ac:chgData name="Vandana Anand" userId="e3a22828d5ce285a" providerId="LiveId" clId="{275E479E-284F-4A07-8EEE-F5499A9B3419}" dt="2023-10-16T19:59:25.380" v="1540" actId="26606"/>
          <ac:grpSpMkLst>
            <pc:docMk/>
            <pc:sldMk cId="352826362" sldId="279"/>
            <ac:grpSpMk id="174" creationId="{DD8DF5DF-A251-4BC2-8965-4EDDD01FC56E}"/>
          </ac:grpSpMkLst>
        </pc:grpChg>
        <pc:grpChg chg="add del">
          <ac:chgData name="Vandana Anand" userId="e3a22828d5ce285a" providerId="LiveId" clId="{275E479E-284F-4A07-8EEE-F5499A9B3419}" dt="2023-10-16T19:59:25.380" v="1540" actId="26606"/>
          <ac:grpSpMkLst>
            <pc:docMk/>
            <pc:sldMk cId="352826362" sldId="279"/>
            <ac:grpSpMk id="177" creationId="{298B576C-FDA2-46DE-8408-3A76DCF50655}"/>
          </ac:grpSpMkLst>
        </pc:grpChg>
        <pc:grpChg chg="add del">
          <ac:chgData name="Vandana Anand" userId="e3a22828d5ce285a" providerId="LiveId" clId="{275E479E-284F-4A07-8EEE-F5499A9B3419}" dt="2023-10-16T19:59:25.380" v="1540" actId="26606"/>
          <ac:grpSpMkLst>
            <pc:docMk/>
            <pc:sldMk cId="352826362" sldId="279"/>
            <ac:grpSpMk id="180" creationId="{600459E6-26A3-4EAC-A34C-D0792D88CC26}"/>
          </ac:grpSpMkLst>
        </pc:grpChg>
        <pc:picChg chg="add mod ord">
          <ac:chgData name="Vandana Anand" userId="e3a22828d5ce285a" providerId="LiveId" clId="{275E479E-284F-4A07-8EEE-F5499A9B3419}" dt="2023-10-18T23:47:45.084" v="3631" actId="14826"/>
          <ac:picMkLst>
            <pc:docMk/>
            <pc:sldMk cId="352826362" sldId="279"/>
            <ac:picMk id="5" creationId="{1BADFC05-3A99-023E-5B63-83BAA7273792}"/>
          </ac:picMkLst>
        </pc:picChg>
        <pc:picChg chg="add mod ord">
          <ac:chgData name="Vandana Anand" userId="e3a22828d5ce285a" providerId="LiveId" clId="{275E479E-284F-4A07-8EEE-F5499A9B3419}" dt="2023-10-18T23:47:40.204" v="3630" actId="14826"/>
          <ac:picMkLst>
            <pc:docMk/>
            <pc:sldMk cId="352826362" sldId="279"/>
            <ac:picMk id="7" creationId="{D5FA8E23-8391-FE2E-4795-1DA69C9B5B5A}"/>
          </ac:picMkLst>
        </pc:picChg>
      </pc:sldChg>
      <pc:sldChg chg="modSp mod">
        <pc:chgData name="Vandana Anand" userId="e3a22828d5ce285a" providerId="LiveId" clId="{275E479E-284F-4A07-8EEE-F5499A9B3419}" dt="2023-10-24T16:50:12.882" v="4597" actId="20577"/>
        <pc:sldMkLst>
          <pc:docMk/>
          <pc:sldMk cId="3338161486" sldId="279"/>
        </pc:sldMkLst>
        <pc:spChg chg="mod">
          <ac:chgData name="Vandana Anand" userId="e3a22828d5ce285a" providerId="LiveId" clId="{275E479E-284F-4A07-8EEE-F5499A9B3419}" dt="2023-10-24T16:49:44.698" v="4592" actId="20577"/>
          <ac:spMkLst>
            <pc:docMk/>
            <pc:sldMk cId="3338161486" sldId="279"/>
            <ac:spMk id="2" creationId="{2AC4BB8F-7DCD-6BD2-7785-6B73CD90C11C}"/>
          </ac:spMkLst>
        </pc:spChg>
        <pc:spChg chg="mod">
          <ac:chgData name="Vandana Anand" userId="e3a22828d5ce285a" providerId="LiveId" clId="{275E479E-284F-4A07-8EEE-F5499A9B3419}" dt="2023-10-24T16:50:12.882" v="4597" actId="20577"/>
          <ac:spMkLst>
            <pc:docMk/>
            <pc:sldMk cId="3338161486" sldId="279"/>
            <ac:spMk id="9" creationId="{C7CE9855-1D87-C22B-85EF-737FF9BBB3BE}"/>
          </ac:spMkLst>
        </pc:spChg>
        <pc:picChg chg="mod">
          <ac:chgData name="Vandana Anand" userId="e3a22828d5ce285a" providerId="LiveId" clId="{275E479E-284F-4A07-8EEE-F5499A9B3419}" dt="2023-10-24T16:50:04.797" v="4594" actId="14826"/>
          <ac:picMkLst>
            <pc:docMk/>
            <pc:sldMk cId="3338161486" sldId="279"/>
            <ac:picMk id="5" creationId="{1BADFC05-3A99-023E-5B63-83BAA7273792}"/>
          </ac:picMkLst>
        </pc:picChg>
        <pc:picChg chg="mod">
          <ac:chgData name="Vandana Anand" userId="e3a22828d5ce285a" providerId="LiveId" clId="{275E479E-284F-4A07-8EEE-F5499A9B3419}" dt="2023-10-24T16:49:55.589" v="4593" actId="14826"/>
          <ac:picMkLst>
            <pc:docMk/>
            <pc:sldMk cId="3338161486" sldId="279"/>
            <ac:picMk id="7" creationId="{D5FA8E23-8391-FE2E-4795-1DA69C9B5B5A}"/>
          </ac:picMkLst>
        </pc:picChg>
      </pc:sldChg>
      <pc:sldChg chg="addSp modSp new del mod setBg">
        <pc:chgData name="Vandana Anand" userId="e3a22828d5ce285a" providerId="LiveId" clId="{275E479E-284F-4A07-8EEE-F5499A9B3419}" dt="2023-10-16T20:19:22.275" v="1793" actId="2696"/>
        <pc:sldMkLst>
          <pc:docMk/>
          <pc:sldMk cId="3771376464" sldId="280"/>
        </pc:sldMkLst>
        <pc:spChg chg="mod">
          <ac:chgData name="Vandana Anand" userId="e3a22828d5ce285a" providerId="LiveId" clId="{275E479E-284F-4A07-8EEE-F5499A9B3419}" dt="2023-10-16T20:04:08.844" v="1619" actId="20577"/>
          <ac:spMkLst>
            <pc:docMk/>
            <pc:sldMk cId="3771376464" sldId="280"/>
            <ac:spMk id="2" creationId="{F81FA0C6-BE23-D456-F612-3C2E6C603082}"/>
          </ac:spMkLst>
        </pc:spChg>
        <pc:spChg chg="mod ord">
          <ac:chgData name="Vandana Anand" userId="e3a22828d5ce285a" providerId="LiveId" clId="{275E479E-284F-4A07-8EEE-F5499A9B3419}" dt="2023-10-16T20:04:01.561" v="1618" actId="26606"/>
          <ac:spMkLst>
            <pc:docMk/>
            <pc:sldMk cId="3771376464" sldId="280"/>
            <ac:spMk id="3" creationId="{9D9DBEC3-CB36-38D1-6A91-030CB8E3621C}"/>
          </ac:spMkLst>
        </pc:spChg>
        <pc:spChg chg="add mod">
          <ac:chgData name="Vandana Anand" userId="e3a22828d5ce285a" providerId="LiveId" clId="{275E479E-284F-4A07-8EEE-F5499A9B3419}" dt="2023-10-16T20:11:45.274" v="1749" actId="1037"/>
          <ac:spMkLst>
            <pc:docMk/>
            <pc:sldMk cId="3771376464" sldId="280"/>
            <ac:spMk id="8" creationId="{FCB0716D-1B19-CC28-81CC-398D7A80A258}"/>
          </ac:spMkLst>
        </pc:spChg>
        <pc:spChg chg="add">
          <ac:chgData name="Vandana Anand" userId="e3a22828d5ce285a" providerId="LiveId" clId="{275E479E-284F-4A07-8EEE-F5499A9B3419}" dt="2023-10-16T20:04:01.561" v="1618" actId="26606"/>
          <ac:spMkLst>
            <pc:docMk/>
            <pc:sldMk cId="3771376464" sldId="280"/>
            <ac:spMk id="12" creationId="{6D24BC9E-AC6A-42EE-AFD8-B290720B841F}"/>
          </ac:spMkLst>
        </pc:spChg>
        <pc:spChg chg="add">
          <ac:chgData name="Vandana Anand" userId="e3a22828d5ce285a" providerId="LiveId" clId="{275E479E-284F-4A07-8EEE-F5499A9B3419}" dt="2023-10-16T20:04:01.561" v="1618" actId="26606"/>
          <ac:spMkLst>
            <pc:docMk/>
            <pc:sldMk cId="3771376464" sldId="280"/>
            <ac:spMk id="14" creationId="{0990C621-3B8B-4820-8328-D47EF7CE823C}"/>
          </ac:spMkLst>
        </pc:spChg>
        <pc:spChg chg="add">
          <ac:chgData name="Vandana Anand" userId="e3a22828d5ce285a" providerId="LiveId" clId="{275E479E-284F-4A07-8EEE-F5499A9B3419}" dt="2023-10-16T20:04:01.561" v="1618" actId="26606"/>
          <ac:spMkLst>
            <pc:docMk/>
            <pc:sldMk cId="3771376464" sldId="280"/>
            <ac:spMk id="16" creationId="{C1A2385B-1D2A-4E17-84FA-6CB7F0AAE473}"/>
          </ac:spMkLst>
        </pc:spChg>
        <pc:spChg chg="add">
          <ac:chgData name="Vandana Anand" userId="e3a22828d5ce285a" providerId="LiveId" clId="{275E479E-284F-4A07-8EEE-F5499A9B3419}" dt="2023-10-16T20:04:01.561" v="1618" actId="26606"/>
          <ac:spMkLst>
            <pc:docMk/>
            <pc:sldMk cId="3771376464" sldId="280"/>
            <ac:spMk id="18" creationId="{5E791F2F-79DB-4CC0-9FA1-001E3E91E8B7}"/>
          </ac:spMkLst>
        </pc:spChg>
        <pc:picChg chg="add mod ord">
          <ac:chgData name="Vandana Anand" userId="e3a22828d5ce285a" providerId="LiveId" clId="{275E479E-284F-4A07-8EEE-F5499A9B3419}" dt="2023-10-16T20:05:48.345" v="1639" actId="1076"/>
          <ac:picMkLst>
            <pc:docMk/>
            <pc:sldMk cId="3771376464" sldId="280"/>
            <ac:picMk id="5" creationId="{4958990A-4FF1-D5DB-556B-C072C5A878F9}"/>
          </ac:picMkLst>
        </pc:picChg>
        <pc:picChg chg="add mod">
          <ac:chgData name="Vandana Anand" userId="e3a22828d5ce285a" providerId="LiveId" clId="{275E479E-284F-4A07-8EEE-F5499A9B3419}" dt="2023-10-16T20:05:33.223" v="1636" actId="1076"/>
          <ac:picMkLst>
            <pc:docMk/>
            <pc:sldMk cId="3771376464" sldId="280"/>
            <ac:picMk id="7" creationId="{BFB40F5B-8348-3D52-AE45-E1BAC80073F9}"/>
          </ac:picMkLst>
        </pc:picChg>
      </pc:sldChg>
      <pc:sldChg chg="modSp mod ord">
        <pc:chgData name="Vandana Anand" userId="e3a22828d5ce285a" providerId="LiveId" clId="{275E479E-284F-4A07-8EEE-F5499A9B3419}" dt="2023-10-24T16:51:32.993" v="4607" actId="14826"/>
        <pc:sldMkLst>
          <pc:docMk/>
          <pc:sldMk cId="2482597279" sldId="281"/>
        </pc:sldMkLst>
        <pc:picChg chg="mod">
          <ac:chgData name="Vandana Anand" userId="e3a22828d5ce285a" providerId="LiveId" clId="{275E479E-284F-4A07-8EEE-F5499A9B3419}" dt="2023-10-24T16:51:32.993" v="4607" actId="14826"/>
          <ac:picMkLst>
            <pc:docMk/>
            <pc:sldMk cId="2482597279" sldId="281"/>
            <ac:picMk id="5" creationId="{B2A5CCCD-39B2-B9BE-2380-FF2742D0DD85}"/>
          </ac:picMkLst>
        </pc:picChg>
      </pc:sldChg>
      <pc:sldChg chg="addSp delSp modSp new del mod setBg">
        <pc:chgData name="Vandana Anand" userId="e3a22828d5ce285a" providerId="LiveId" clId="{275E479E-284F-4A07-8EEE-F5499A9B3419}" dt="2023-10-24T16:44:46.590" v="4502" actId="2696"/>
        <pc:sldMkLst>
          <pc:docMk/>
          <pc:sldMk cId="3631625289" sldId="281"/>
        </pc:sldMkLst>
        <pc:spChg chg="mod">
          <ac:chgData name="Vandana Anand" userId="e3a22828d5ce285a" providerId="LiveId" clId="{275E479E-284F-4A07-8EEE-F5499A9B3419}" dt="2023-10-16T20:10:52.038" v="1733" actId="1076"/>
          <ac:spMkLst>
            <pc:docMk/>
            <pc:sldMk cId="3631625289" sldId="281"/>
            <ac:spMk id="2" creationId="{BAEC225B-B691-F6AF-46CB-45C14CF551B7}"/>
          </ac:spMkLst>
        </pc:spChg>
        <pc:spChg chg="del">
          <ac:chgData name="Vandana Anand" userId="e3a22828d5ce285a" providerId="LiveId" clId="{275E479E-284F-4A07-8EEE-F5499A9B3419}" dt="2023-10-16T20:06:29.320" v="1665" actId="478"/>
          <ac:spMkLst>
            <pc:docMk/>
            <pc:sldMk cId="3631625289" sldId="281"/>
            <ac:spMk id="3" creationId="{FC418D56-08C3-665F-F4F8-553AEE05C305}"/>
          </ac:spMkLst>
        </pc:spChg>
        <pc:spChg chg="add mod">
          <ac:chgData name="Vandana Anand" userId="e3a22828d5ce285a" providerId="LiveId" clId="{275E479E-284F-4A07-8EEE-F5499A9B3419}" dt="2023-10-16T20:11:07.058" v="1736" actId="1076"/>
          <ac:spMkLst>
            <pc:docMk/>
            <pc:sldMk cId="3631625289" sldId="281"/>
            <ac:spMk id="7" creationId="{20CBC310-DDEC-C8ED-4AB1-EA737EB614E9}"/>
          </ac:spMkLst>
        </pc:spChg>
        <pc:spChg chg="add del">
          <ac:chgData name="Vandana Anand" userId="e3a22828d5ce285a" providerId="LiveId" clId="{275E479E-284F-4A07-8EEE-F5499A9B3419}" dt="2023-10-16T20:10:05.117" v="1725" actId="26606"/>
          <ac:spMkLst>
            <pc:docMk/>
            <pc:sldMk cId="3631625289" sldId="281"/>
            <ac:spMk id="10" creationId="{A8384FB5-9ADC-4DDC-881B-597D56F5B15D}"/>
          </ac:spMkLst>
        </pc:spChg>
        <pc:spChg chg="add del">
          <ac:chgData name="Vandana Anand" userId="e3a22828d5ce285a" providerId="LiveId" clId="{275E479E-284F-4A07-8EEE-F5499A9B3419}" dt="2023-10-16T20:10:05.117" v="1725" actId="26606"/>
          <ac:spMkLst>
            <pc:docMk/>
            <pc:sldMk cId="3631625289" sldId="281"/>
            <ac:spMk id="12" creationId="{91E5A9A7-95C6-4F4F-B00E-C82E07FE62EF}"/>
          </ac:spMkLst>
        </pc:spChg>
        <pc:spChg chg="add del">
          <ac:chgData name="Vandana Anand" userId="e3a22828d5ce285a" providerId="LiveId" clId="{275E479E-284F-4A07-8EEE-F5499A9B3419}" dt="2023-10-16T20:10:05.117" v="1725" actId="26606"/>
          <ac:spMkLst>
            <pc:docMk/>
            <pc:sldMk cId="3631625289" sldId="281"/>
            <ac:spMk id="14" creationId="{D07DD2DE-F619-49DD-B5E7-03A290FF4ED1}"/>
          </ac:spMkLst>
        </pc:spChg>
        <pc:spChg chg="add del">
          <ac:chgData name="Vandana Anand" userId="e3a22828d5ce285a" providerId="LiveId" clId="{275E479E-284F-4A07-8EEE-F5499A9B3419}" dt="2023-10-16T20:10:05.117" v="1725" actId="26606"/>
          <ac:spMkLst>
            <pc:docMk/>
            <pc:sldMk cId="3631625289" sldId="281"/>
            <ac:spMk id="16" creationId="{85149191-5F60-4A28-AAFF-039F96B0F3EC}"/>
          </ac:spMkLst>
        </pc:spChg>
        <pc:spChg chg="add del">
          <ac:chgData name="Vandana Anand" userId="e3a22828d5ce285a" providerId="LiveId" clId="{275E479E-284F-4A07-8EEE-F5499A9B3419}" dt="2023-10-16T20:10:05.117" v="1725" actId="26606"/>
          <ac:spMkLst>
            <pc:docMk/>
            <pc:sldMk cId="3631625289" sldId="281"/>
            <ac:spMk id="18" creationId="{F8260ED5-17F7-4158-B241-D51DD4CF1B7E}"/>
          </ac:spMkLst>
        </pc:spChg>
        <pc:spChg chg="add del">
          <ac:chgData name="Vandana Anand" userId="e3a22828d5ce285a" providerId="LiveId" clId="{275E479E-284F-4A07-8EEE-F5499A9B3419}" dt="2023-10-16T20:09:50.416" v="1722" actId="26606"/>
          <ac:spMkLst>
            <pc:docMk/>
            <pc:sldMk cId="3631625289" sldId="281"/>
            <ac:spMk id="23" creationId="{C681C32C-7AFC-4BB3-9088-65CBDFC5D1C2}"/>
          </ac:spMkLst>
        </pc:spChg>
        <pc:spChg chg="add del">
          <ac:chgData name="Vandana Anand" userId="e3a22828d5ce285a" providerId="LiveId" clId="{275E479E-284F-4A07-8EEE-F5499A9B3419}" dt="2023-10-16T20:09:50.416" v="1722" actId="26606"/>
          <ac:spMkLst>
            <pc:docMk/>
            <pc:sldMk cId="3631625289" sldId="281"/>
            <ac:spMk id="25" creationId="{199C0ED0-69DE-4C31-A5CF-E2A46FD30226}"/>
          </ac:spMkLst>
        </pc:spChg>
        <pc:spChg chg="add del">
          <ac:chgData name="Vandana Anand" userId="e3a22828d5ce285a" providerId="LiveId" clId="{275E479E-284F-4A07-8EEE-F5499A9B3419}" dt="2023-10-16T20:09:50.416" v="1722" actId="26606"/>
          <ac:spMkLst>
            <pc:docMk/>
            <pc:sldMk cId="3631625289" sldId="281"/>
            <ac:spMk id="27" creationId="{8D42B8BD-40AF-488E-8A79-D7256C917229}"/>
          </ac:spMkLst>
        </pc:spChg>
        <pc:spChg chg="add del">
          <ac:chgData name="Vandana Anand" userId="e3a22828d5ce285a" providerId="LiveId" clId="{275E479E-284F-4A07-8EEE-F5499A9B3419}" dt="2023-10-16T20:10:21.105" v="1729" actId="26606"/>
          <ac:spMkLst>
            <pc:docMk/>
            <pc:sldMk cId="3631625289" sldId="281"/>
            <ac:spMk id="32" creationId="{7ED7575E-88D2-B771-681D-46A7E55415DD}"/>
          </ac:spMkLst>
        </pc:spChg>
        <pc:spChg chg="add">
          <ac:chgData name="Vandana Anand" userId="e3a22828d5ce285a" providerId="LiveId" clId="{275E479E-284F-4A07-8EEE-F5499A9B3419}" dt="2023-10-16T20:10:21.105" v="1729" actId="26606"/>
          <ac:spMkLst>
            <pc:docMk/>
            <pc:sldMk cId="3631625289" sldId="281"/>
            <ac:spMk id="38" creationId="{979E27D9-03C7-44E2-9FF8-15D0C8506AF7}"/>
          </ac:spMkLst>
        </pc:spChg>
        <pc:spChg chg="add">
          <ac:chgData name="Vandana Anand" userId="e3a22828d5ce285a" providerId="LiveId" clId="{275E479E-284F-4A07-8EEE-F5499A9B3419}" dt="2023-10-16T20:10:21.105" v="1729" actId="26606"/>
          <ac:spMkLst>
            <pc:docMk/>
            <pc:sldMk cId="3631625289" sldId="281"/>
            <ac:spMk id="40" creationId="{EEBF1590-3B36-48EE-A89D-3B6F3CB256AB}"/>
          </ac:spMkLst>
        </pc:spChg>
        <pc:spChg chg="add">
          <ac:chgData name="Vandana Anand" userId="e3a22828d5ce285a" providerId="LiveId" clId="{275E479E-284F-4A07-8EEE-F5499A9B3419}" dt="2023-10-16T20:10:21.105" v="1729" actId="26606"/>
          <ac:spMkLst>
            <pc:docMk/>
            <pc:sldMk cId="3631625289" sldId="281"/>
            <ac:spMk id="42" creationId="{AC8F6C8C-AB5A-4548-942D-E3FD40ACBC49}"/>
          </ac:spMkLst>
        </pc:spChg>
        <pc:grpChg chg="add del">
          <ac:chgData name="Vandana Anand" userId="e3a22828d5ce285a" providerId="LiveId" clId="{275E479E-284F-4A07-8EEE-F5499A9B3419}" dt="2023-10-16T20:10:05.117" v="1724" actId="26606"/>
          <ac:grpSpMkLst>
            <pc:docMk/>
            <pc:sldMk cId="3631625289" sldId="281"/>
            <ac:grpSpMk id="29" creationId="{6258F736-B256-8039-9DC6-F4E49A5C5AD5}"/>
          </ac:grpSpMkLst>
        </pc:grpChg>
        <pc:picChg chg="add mod ord">
          <ac:chgData name="Vandana Anand" userId="e3a22828d5ce285a" providerId="LiveId" clId="{275E479E-284F-4A07-8EEE-F5499A9B3419}" dt="2023-10-18T23:49:02.148" v="3647" actId="14826"/>
          <ac:picMkLst>
            <pc:docMk/>
            <pc:sldMk cId="3631625289" sldId="281"/>
            <ac:picMk id="5" creationId="{B2A5CCCD-39B2-B9BE-2380-FF2742D0DD85}"/>
          </ac:picMkLst>
        </pc:picChg>
        <pc:cxnChg chg="add mod">
          <ac:chgData name="Vandana Anand" userId="e3a22828d5ce285a" providerId="LiveId" clId="{275E479E-284F-4A07-8EEE-F5499A9B3419}" dt="2023-10-16T20:11:52.476" v="1752" actId="1036"/>
          <ac:cxnSpMkLst>
            <pc:docMk/>
            <pc:sldMk cId="3631625289" sldId="281"/>
            <ac:cxnSpMk id="9" creationId="{1E4DDE5D-B78B-4DA7-DB63-D7E376344630}"/>
          </ac:cxnSpMkLst>
        </pc:cxnChg>
        <pc:cxnChg chg="add del">
          <ac:chgData name="Vandana Anand" userId="e3a22828d5ce285a" providerId="LiveId" clId="{275E479E-284F-4A07-8EEE-F5499A9B3419}" dt="2023-10-16T20:10:21.105" v="1729" actId="26606"/>
          <ac:cxnSpMkLst>
            <pc:docMk/>
            <pc:sldMk cId="3631625289" sldId="281"/>
            <ac:cxnSpMk id="33" creationId="{249EDD1B-F94D-B4E6-ACAA-566B9A26FDE3}"/>
          </ac:cxnSpMkLst>
        </pc:cxnChg>
      </pc:sldChg>
      <pc:sldChg chg="new del">
        <pc:chgData name="Vandana Anand" userId="e3a22828d5ce285a" providerId="LiveId" clId="{275E479E-284F-4A07-8EEE-F5499A9B3419}" dt="2023-10-16T20:07:18.778" v="1674" actId="2696"/>
        <pc:sldMkLst>
          <pc:docMk/>
          <pc:sldMk cId="3578236663" sldId="282"/>
        </pc:sldMkLst>
      </pc:sldChg>
      <pc:sldChg chg="modSp mod">
        <pc:chgData name="Vandana Anand" userId="e3a22828d5ce285a" providerId="LiveId" clId="{275E479E-284F-4A07-8EEE-F5499A9B3419}" dt="2023-10-24T16:52:40.917" v="4645" actId="20577"/>
        <pc:sldMkLst>
          <pc:docMk/>
          <pc:sldMk cId="1278304344" sldId="283"/>
        </pc:sldMkLst>
        <pc:spChg chg="mod">
          <ac:chgData name="Vandana Anand" userId="e3a22828d5ce285a" providerId="LiveId" clId="{275E479E-284F-4A07-8EEE-F5499A9B3419}" dt="2023-10-24T16:51:47.125" v="4609" actId="20577"/>
          <ac:spMkLst>
            <pc:docMk/>
            <pc:sldMk cId="1278304344" sldId="283"/>
            <ac:spMk id="2" creationId="{2AC4BB8F-7DCD-6BD2-7785-6B73CD90C11C}"/>
          </ac:spMkLst>
        </pc:spChg>
        <pc:spChg chg="mod">
          <ac:chgData name="Vandana Anand" userId="e3a22828d5ce285a" providerId="LiveId" clId="{275E479E-284F-4A07-8EEE-F5499A9B3419}" dt="2023-10-24T16:52:40.917" v="4645" actId="20577"/>
          <ac:spMkLst>
            <pc:docMk/>
            <pc:sldMk cId="1278304344" sldId="283"/>
            <ac:spMk id="9" creationId="{C7CE9855-1D87-C22B-85EF-737FF9BBB3BE}"/>
          </ac:spMkLst>
        </pc:spChg>
        <pc:picChg chg="mod">
          <ac:chgData name="Vandana Anand" userId="e3a22828d5ce285a" providerId="LiveId" clId="{275E479E-284F-4A07-8EEE-F5499A9B3419}" dt="2023-10-24T16:52:26.773" v="4613" actId="14826"/>
          <ac:picMkLst>
            <pc:docMk/>
            <pc:sldMk cId="1278304344" sldId="283"/>
            <ac:picMk id="5" creationId="{1BADFC05-3A99-023E-5B63-83BAA7273792}"/>
          </ac:picMkLst>
        </pc:picChg>
        <pc:picChg chg="mod">
          <ac:chgData name="Vandana Anand" userId="e3a22828d5ce285a" providerId="LiveId" clId="{275E479E-284F-4A07-8EEE-F5499A9B3419}" dt="2023-10-24T16:52:12.745" v="4612" actId="14826"/>
          <ac:picMkLst>
            <pc:docMk/>
            <pc:sldMk cId="1278304344" sldId="283"/>
            <ac:picMk id="7" creationId="{D5FA8E23-8391-FE2E-4795-1DA69C9B5B5A}"/>
          </ac:picMkLst>
        </pc:picChg>
      </pc:sldChg>
      <pc:sldChg chg="delSp modSp add del mod setBg delDesignElem">
        <pc:chgData name="Vandana Anand" userId="e3a22828d5ce285a" providerId="LiveId" clId="{275E479E-284F-4A07-8EEE-F5499A9B3419}" dt="2023-10-24T16:44:46.590" v="4502" actId="2696"/>
        <pc:sldMkLst>
          <pc:docMk/>
          <pc:sldMk cId="1396972934" sldId="283"/>
        </pc:sldMkLst>
        <pc:spChg chg="mod">
          <ac:chgData name="Vandana Anand" userId="e3a22828d5ce285a" providerId="LiveId" clId="{275E479E-284F-4A07-8EEE-F5499A9B3419}" dt="2023-10-16T20:09:11.319" v="1716" actId="20577"/>
          <ac:spMkLst>
            <pc:docMk/>
            <pc:sldMk cId="1396972934" sldId="283"/>
            <ac:spMk id="2" creationId="{2AC4BB8F-7DCD-6BD2-7785-6B73CD90C11C}"/>
          </ac:spMkLst>
        </pc:spChg>
        <pc:spChg chg="mod">
          <ac:chgData name="Vandana Anand" userId="e3a22828d5ce285a" providerId="LiveId" clId="{275E479E-284F-4A07-8EEE-F5499A9B3419}" dt="2023-10-16T20:19:35.254" v="1794" actId="313"/>
          <ac:spMkLst>
            <pc:docMk/>
            <pc:sldMk cId="1396972934" sldId="283"/>
            <ac:spMk id="9" creationId="{C7CE9855-1D87-C22B-85EF-737FF9BBB3BE}"/>
          </ac:spMkLst>
        </pc:spChg>
        <pc:spChg chg="del">
          <ac:chgData name="Vandana Anand" userId="e3a22828d5ce285a" providerId="LiveId" clId="{275E479E-284F-4A07-8EEE-F5499A9B3419}" dt="2023-10-16T20:07:15.159" v="1673"/>
          <ac:spMkLst>
            <pc:docMk/>
            <pc:sldMk cId="1396972934" sldId="283"/>
            <ac:spMk id="94" creationId="{5E791F2F-79DB-4CC0-9FA1-001E3E91E8B7}"/>
          </ac:spMkLst>
        </pc:spChg>
        <pc:spChg chg="del">
          <ac:chgData name="Vandana Anand" userId="e3a22828d5ce285a" providerId="LiveId" clId="{275E479E-284F-4A07-8EEE-F5499A9B3419}" dt="2023-10-16T20:07:15.159" v="1673"/>
          <ac:spMkLst>
            <pc:docMk/>
            <pc:sldMk cId="1396972934" sldId="283"/>
            <ac:spMk id="182" creationId="{6D24BC9E-AC6A-42EE-AFD8-B290720B841F}"/>
          </ac:spMkLst>
        </pc:spChg>
        <pc:spChg chg="del">
          <ac:chgData name="Vandana Anand" userId="e3a22828d5ce285a" providerId="LiveId" clId="{275E479E-284F-4A07-8EEE-F5499A9B3419}" dt="2023-10-16T20:07:15.159" v="1673"/>
          <ac:spMkLst>
            <pc:docMk/>
            <pc:sldMk cId="1396972934" sldId="283"/>
            <ac:spMk id="183" creationId="{0990C621-3B8B-4820-8328-D47EF7CE823C}"/>
          </ac:spMkLst>
        </pc:spChg>
        <pc:spChg chg="del">
          <ac:chgData name="Vandana Anand" userId="e3a22828d5ce285a" providerId="LiveId" clId="{275E479E-284F-4A07-8EEE-F5499A9B3419}" dt="2023-10-16T20:07:15.159" v="1673"/>
          <ac:spMkLst>
            <pc:docMk/>
            <pc:sldMk cId="1396972934" sldId="283"/>
            <ac:spMk id="184" creationId="{C1A2385B-1D2A-4E17-84FA-6CB7F0AAE473}"/>
          </ac:spMkLst>
        </pc:spChg>
        <pc:picChg chg="mod">
          <ac:chgData name="Vandana Anand" userId="e3a22828d5ce285a" providerId="LiveId" clId="{275E479E-284F-4A07-8EEE-F5499A9B3419}" dt="2023-10-18T23:53:20.619" v="3649" actId="14826"/>
          <ac:picMkLst>
            <pc:docMk/>
            <pc:sldMk cId="1396972934" sldId="283"/>
            <ac:picMk id="5" creationId="{1BADFC05-3A99-023E-5B63-83BAA7273792}"/>
          </ac:picMkLst>
        </pc:picChg>
        <pc:picChg chg="mod">
          <ac:chgData name="Vandana Anand" userId="e3a22828d5ce285a" providerId="LiveId" clId="{275E479E-284F-4A07-8EEE-F5499A9B3419}" dt="2023-10-18T23:50:47.998" v="3648" actId="14826"/>
          <ac:picMkLst>
            <pc:docMk/>
            <pc:sldMk cId="1396972934" sldId="283"/>
            <ac:picMk id="7" creationId="{D5FA8E23-8391-FE2E-4795-1DA69C9B5B5A}"/>
          </ac:picMkLst>
        </pc:picChg>
      </pc:sldChg>
      <pc:sldChg chg="addSp delSp modSp add del mod setBg delDesignElem">
        <pc:chgData name="Vandana Anand" userId="e3a22828d5ce285a" providerId="LiveId" clId="{275E479E-284F-4A07-8EEE-F5499A9B3419}" dt="2023-10-24T16:44:46.590" v="4502" actId="2696"/>
        <pc:sldMkLst>
          <pc:docMk/>
          <pc:sldMk cId="637600725" sldId="284"/>
        </pc:sldMkLst>
        <pc:spChg chg="mod">
          <ac:chgData name="Vandana Anand" userId="e3a22828d5ce285a" providerId="LiveId" clId="{275E479E-284F-4A07-8EEE-F5499A9B3419}" dt="2023-10-16T20:17:59.799" v="1776" actId="26606"/>
          <ac:spMkLst>
            <pc:docMk/>
            <pc:sldMk cId="637600725" sldId="284"/>
            <ac:spMk id="2" creationId="{F81FA0C6-BE23-D456-F612-3C2E6C603082}"/>
          </ac:spMkLst>
        </pc:spChg>
        <pc:spChg chg="mod ord">
          <ac:chgData name="Vandana Anand" userId="e3a22828d5ce285a" providerId="LiveId" clId="{275E479E-284F-4A07-8EEE-F5499A9B3419}" dt="2023-10-18T23:54:29.236" v="3659" actId="20577"/>
          <ac:spMkLst>
            <pc:docMk/>
            <pc:sldMk cId="637600725" sldId="284"/>
            <ac:spMk id="3" creationId="{9D9DBEC3-CB36-38D1-6A91-030CB8E3621C}"/>
          </ac:spMkLst>
        </pc:spChg>
        <pc:spChg chg="mod">
          <ac:chgData name="Vandana Anand" userId="e3a22828d5ce285a" providerId="LiveId" clId="{275E479E-284F-4A07-8EEE-F5499A9B3419}" dt="2023-10-16T20:18:03.793" v="1777" actId="1076"/>
          <ac:spMkLst>
            <pc:docMk/>
            <pc:sldMk cId="637600725" sldId="284"/>
            <ac:spMk id="8" creationId="{FCB0716D-1B19-CC28-81CC-398D7A80A258}"/>
          </ac:spMkLst>
        </pc:spChg>
        <pc:spChg chg="del">
          <ac:chgData name="Vandana Anand" userId="e3a22828d5ce285a" providerId="LiveId" clId="{275E479E-284F-4A07-8EEE-F5499A9B3419}" dt="2023-10-16T20:07:15.159" v="1673"/>
          <ac:spMkLst>
            <pc:docMk/>
            <pc:sldMk cId="637600725" sldId="284"/>
            <ac:spMk id="12" creationId="{6D24BC9E-AC6A-42EE-AFD8-B290720B841F}"/>
          </ac:spMkLst>
        </pc:spChg>
        <pc:spChg chg="add">
          <ac:chgData name="Vandana Anand" userId="e3a22828d5ce285a" providerId="LiveId" clId="{275E479E-284F-4A07-8EEE-F5499A9B3419}" dt="2023-10-16T20:17:59.799" v="1776" actId="26606"/>
          <ac:spMkLst>
            <pc:docMk/>
            <pc:sldMk cId="637600725" sldId="284"/>
            <ac:spMk id="13" creationId="{385E1BDC-A9B0-4A87-82E3-F3187F69A802}"/>
          </ac:spMkLst>
        </pc:spChg>
        <pc:spChg chg="del">
          <ac:chgData name="Vandana Anand" userId="e3a22828d5ce285a" providerId="LiveId" clId="{275E479E-284F-4A07-8EEE-F5499A9B3419}" dt="2023-10-16T20:07:15.159" v="1673"/>
          <ac:spMkLst>
            <pc:docMk/>
            <pc:sldMk cId="637600725" sldId="284"/>
            <ac:spMk id="14" creationId="{0990C621-3B8B-4820-8328-D47EF7CE823C}"/>
          </ac:spMkLst>
        </pc:spChg>
        <pc:spChg chg="add">
          <ac:chgData name="Vandana Anand" userId="e3a22828d5ce285a" providerId="LiveId" clId="{275E479E-284F-4A07-8EEE-F5499A9B3419}" dt="2023-10-16T20:17:59.799" v="1776" actId="26606"/>
          <ac:spMkLst>
            <pc:docMk/>
            <pc:sldMk cId="637600725" sldId="284"/>
            <ac:spMk id="15" creationId="{0990C621-3B8B-4820-8328-D47EF7CE823C}"/>
          </ac:spMkLst>
        </pc:spChg>
        <pc:spChg chg="del">
          <ac:chgData name="Vandana Anand" userId="e3a22828d5ce285a" providerId="LiveId" clId="{275E479E-284F-4A07-8EEE-F5499A9B3419}" dt="2023-10-16T20:07:15.159" v="1673"/>
          <ac:spMkLst>
            <pc:docMk/>
            <pc:sldMk cId="637600725" sldId="284"/>
            <ac:spMk id="16" creationId="{C1A2385B-1D2A-4E17-84FA-6CB7F0AAE473}"/>
          </ac:spMkLst>
        </pc:spChg>
        <pc:spChg chg="add">
          <ac:chgData name="Vandana Anand" userId="e3a22828d5ce285a" providerId="LiveId" clId="{275E479E-284F-4A07-8EEE-F5499A9B3419}" dt="2023-10-16T20:17:59.799" v="1776" actId="26606"/>
          <ac:spMkLst>
            <pc:docMk/>
            <pc:sldMk cId="637600725" sldId="284"/>
            <ac:spMk id="17" creationId="{C1A2385B-1D2A-4E17-84FA-6CB7F0AAE473}"/>
          </ac:spMkLst>
        </pc:spChg>
        <pc:spChg chg="del">
          <ac:chgData name="Vandana Anand" userId="e3a22828d5ce285a" providerId="LiveId" clId="{275E479E-284F-4A07-8EEE-F5499A9B3419}" dt="2023-10-16T20:07:15.159" v="1673"/>
          <ac:spMkLst>
            <pc:docMk/>
            <pc:sldMk cId="637600725" sldId="284"/>
            <ac:spMk id="18" creationId="{5E791F2F-79DB-4CC0-9FA1-001E3E91E8B7}"/>
          </ac:spMkLst>
        </pc:spChg>
        <pc:spChg chg="add">
          <ac:chgData name="Vandana Anand" userId="e3a22828d5ce285a" providerId="LiveId" clId="{275E479E-284F-4A07-8EEE-F5499A9B3419}" dt="2023-10-16T20:17:59.799" v="1776" actId="26606"/>
          <ac:spMkLst>
            <pc:docMk/>
            <pc:sldMk cId="637600725" sldId="284"/>
            <ac:spMk id="19" creationId="{5E791F2F-79DB-4CC0-9FA1-001E3E91E8B7}"/>
          </ac:spMkLst>
        </pc:spChg>
        <pc:picChg chg="mod">
          <ac:chgData name="Vandana Anand" userId="e3a22828d5ce285a" providerId="LiveId" clId="{275E479E-284F-4A07-8EEE-F5499A9B3419}" dt="2023-10-18T23:55:12.959" v="3663" actId="1035"/>
          <ac:picMkLst>
            <pc:docMk/>
            <pc:sldMk cId="637600725" sldId="284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18T23:54:50.646" v="3660" actId="14826"/>
          <ac:picMkLst>
            <pc:docMk/>
            <pc:sldMk cId="637600725" sldId="284"/>
            <ac:picMk id="7" creationId="{BFB40F5B-8348-3D52-AE45-E1BAC80073F9}"/>
          </ac:picMkLst>
        </pc:picChg>
      </pc:sldChg>
      <pc:sldChg chg="modSp mod">
        <pc:chgData name="Vandana Anand" userId="e3a22828d5ce285a" providerId="LiveId" clId="{275E479E-284F-4A07-8EEE-F5499A9B3419}" dt="2023-10-24T16:53:17.936" v="4652" actId="20577"/>
        <pc:sldMkLst>
          <pc:docMk/>
          <pc:sldMk cId="3723313718" sldId="284"/>
        </pc:sldMkLst>
        <pc:spChg chg="mod">
          <ac:chgData name="Vandana Anand" userId="e3a22828d5ce285a" providerId="LiveId" clId="{275E479E-284F-4A07-8EEE-F5499A9B3419}" dt="2023-10-24T16:51:50.102" v="4611" actId="20577"/>
          <ac:spMkLst>
            <pc:docMk/>
            <pc:sldMk cId="3723313718" sldId="284"/>
            <ac:spMk id="2" creationId="{F81FA0C6-BE23-D456-F612-3C2E6C603082}"/>
          </ac:spMkLst>
        </pc:spChg>
        <pc:spChg chg="mod">
          <ac:chgData name="Vandana Anand" userId="e3a22828d5ce285a" providerId="LiveId" clId="{275E479E-284F-4A07-8EEE-F5499A9B3419}" dt="2023-10-24T16:53:17.936" v="4652" actId="20577"/>
          <ac:spMkLst>
            <pc:docMk/>
            <pc:sldMk cId="3723313718" sldId="284"/>
            <ac:spMk id="3" creationId="{9D9DBEC3-CB36-38D1-6A91-030CB8E3621C}"/>
          </ac:spMkLst>
        </pc:spChg>
        <pc:picChg chg="mod">
          <ac:chgData name="Vandana Anand" userId="e3a22828d5ce285a" providerId="LiveId" clId="{275E479E-284F-4A07-8EEE-F5499A9B3419}" dt="2023-10-24T16:53:02.365" v="4647" actId="14826"/>
          <ac:picMkLst>
            <pc:docMk/>
            <pc:sldMk cId="3723313718" sldId="284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24T16:52:51.726" v="4646" actId="14826"/>
          <ac:picMkLst>
            <pc:docMk/>
            <pc:sldMk cId="3723313718" sldId="284"/>
            <ac:picMk id="7" creationId="{BFB40F5B-8348-3D52-AE45-E1BAC80073F9}"/>
          </ac:picMkLst>
        </pc:picChg>
      </pc:sldChg>
      <pc:sldChg chg="modSp add del mod ord">
        <pc:chgData name="Vandana Anand" userId="e3a22828d5ce285a" providerId="LiveId" clId="{275E479E-284F-4A07-8EEE-F5499A9B3419}" dt="2023-10-24T16:44:46.590" v="4502" actId="2696"/>
        <pc:sldMkLst>
          <pc:docMk/>
          <pc:sldMk cId="253217965" sldId="285"/>
        </pc:sldMkLst>
        <pc:spChg chg="mod">
          <ac:chgData name="Vandana Anand" userId="e3a22828d5ce285a" providerId="LiveId" clId="{275E479E-284F-4A07-8EEE-F5499A9B3419}" dt="2023-10-16T20:19:14.525" v="1790" actId="20577"/>
          <ac:spMkLst>
            <pc:docMk/>
            <pc:sldMk cId="253217965" sldId="285"/>
            <ac:spMk id="2" creationId="{F81FA0C6-BE23-D456-F612-3C2E6C603082}"/>
          </ac:spMkLst>
        </pc:spChg>
        <pc:spChg chg="mod">
          <ac:chgData name="Vandana Anand" userId="e3a22828d5ce285a" providerId="LiveId" clId="{275E479E-284F-4A07-8EEE-F5499A9B3419}" dt="2023-10-18T23:48:27.652" v="3645" actId="20577"/>
          <ac:spMkLst>
            <pc:docMk/>
            <pc:sldMk cId="253217965" sldId="285"/>
            <ac:spMk id="3" creationId="{9D9DBEC3-CB36-38D1-6A91-030CB8E3621C}"/>
          </ac:spMkLst>
        </pc:spChg>
        <pc:picChg chg="mod">
          <ac:chgData name="Vandana Anand" userId="e3a22828d5ce285a" providerId="LiveId" clId="{275E479E-284F-4A07-8EEE-F5499A9B3419}" dt="2023-10-18T23:48:38.976" v="3646" actId="1036"/>
          <ac:picMkLst>
            <pc:docMk/>
            <pc:sldMk cId="253217965" sldId="285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18T23:47:54.885" v="3632" actId="14826"/>
          <ac:picMkLst>
            <pc:docMk/>
            <pc:sldMk cId="253217965" sldId="285"/>
            <ac:picMk id="7" creationId="{BFB40F5B-8348-3D52-AE45-E1BAC80073F9}"/>
          </ac:picMkLst>
        </pc:picChg>
      </pc:sldChg>
      <pc:sldChg chg="modSp mod">
        <pc:chgData name="Vandana Anand" userId="e3a22828d5ce285a" providerId="LiveId" clId="{275E479E-284F-4A07-8EEE-F5499A9B3419}" dt="2023-10-24T16:50:55.884" v="4604"/>
        <pc:sldMkLst>
          <pc:docMk/>
          <pc:sldMk cId="3934306828" sldId="285"/>
        </pc:sldMkLst>
        <pc:spChg chg="mod">
          <ac:chgData name="Vandana Anand" userId="e3a22828d5ce285a" providerId="LiveId" clId="{275E479E-284F-4A07-8EEE-F5499A9B3419}" dt="2023-10-24T16:50:39.415" v="4601" actId="20577"/>
          <ac:spMkLst>
            <pc:docMk/>
            <pc:sldMk cId="3934306828" sldId="285"/>
            <ac:spMk id="2" creationId="{F81FA0C6-BE23-D456-F612-3C2E6C603082}"/>
          </ac:spMkLst>
        </pc:spChg>
        <pc:spChg chg="mod">
          <ac:chgData name="Vandana Anand" userId="e3a22828d5ce285a" providerId="LiveId" clId="{275E479E-284F-4A07-8EEE-F5499A9B3419}" dt="2023-10-24T16:50:55.884" v="4604"/>
          <ac:spMkLst>
            <pc:docMk/>
            <pc:sldMk cId="3934306828" sldId="285"/>
            <ac:spMk id="3" creationId="{9D9DBEC3-CB36-38D1-6A91-030CB8E3621C}"/>
          </ac:spMkLst>
        </pc:spChg>
        <pc:picChg chg="mod">
          <ac:chgData name="Vandana Anand" userId="e3a22828d5ce285a" providerId="LiveId" clId="{275E479E-284F-4A07-8EEE-F5499A9B3419}" dt="2023-10-24T16:50:34.455" v="4599" actId="14826"/>
          <ac:picMkLst>
            <pc:docMk/>
            <pc:sldMk cId="3934306828" sldId="285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24T16:50:23.327" v="4598" actId="14826"/>
          <ac:picMkLst>
            <pc:docMk/>
            <pc:sldMk cId="3934306828" sldId="285"/>
            <ac:picMk id="7" creationId="{BFB40F5B-8348-3D52-AE45-E1BAC80073F9}"/>
          </ac:picMkLst>
        </pc:picChg>
      </pc:sldChg>
      <pc:sldChg chg="modSp add mod">
        <pc:chgData name="Vandana Anand" userId="e3a22828d5ce285a" providerId="LiveId" clId="{275E479E-284F-4A07-8EEE-F5499A9B3419}" dt="2023-10-24T16:45:43.527" v="4516" actId="27636"/>
        <pc:sldMkLst>
          <pc:docMk/>
          <pc:sldMk cId="761243082" sldId="286"/>
        </pc:sldMkLst>
        <pc:spChg chg="mod">
          <ac:chgData name="Vandana Anand" userId="e3a22828d5ce285a" providerId="LiveId" clId="{275E479E-284F-4A07-8EEE-F5499A9B3419}" dt="2023-10-24T16:44:50.363" v="4504" actId="20577"/>
          <ac:spMkLst>
            <pc:docMk/>
            <pc:sldMk cId="761243082" sldId="286"/>
            <ac:spMk id="2" creationId="{FBA280C3-78F1-0264-951B-3F0595243910}"/>
          </ac:spMkLst>
        </pc:spChg>
        <pc:spChg chg="mod">
          <ac:chgData name="Vandana Anand" userId="e3a22828d5ce285a" providerId="LiveId" clId="{275E479E-284F-4A07-8EEE-F5499A9B3419}" dt="2023-10-24T16:45:43.527" v="4516" actId="27636"/>
          <ac:spMkLst>
            <pc:docMk/>
            <pc:sldMk cId="761243082" sldId="286"/>
            <ac:spMk id="3" creationId="{1E3F706B-8FD5-6187-3B5E-58E56FA065D4}"/>
          </ac:spMkLst>
        </pc:spChg>
      </pc:sldChg>
      <pc:sldChg chg="addSp delSp modSp add mod replId">
        <pc:chgData name="Vandana Anand" userId="e3a22828d5ce285a" providerId="LiveId" clId="{275E479E-284F-4A07-8EEE-F5499A9B3419}" dt="2023-10-24T16:47:27.819" v="4543" actId="20577"/>
        <pc:sldMkLst>
          <pc:docMk/>
          <pc:sldMk cId="3446421405" sldId="287"/>
        </pc:sldMkLst>
        <pc:spChg chg="mod">
          <ac:chgData name="Vandana Anand" userId="e3a22828d5ce285a" providerId="LiveId" clId="{275E479E-284F-4A07-8EEE-F5499A9B3419}" dt="2023-10-24T16:47:27.819" v="4543" actId="20577"/>
          <ac:spMkLst>
            <pc:docMk/>
            <pc:sldMk cId="3446421405" sldId="287"/>
            <ac:spMk id="2" creationId="{2AC4BB8F-7DCD-6BD2-7785-6B73CD90C11C}"/>
          </ac:spMkLst>
        </pc:spChg>
        <pc:spChg chg="mod">
          <ac:chgData name="Vandana Anand" userId="e3a22828d5ce285a" providerId="LiveId" clId="{275E479E-284F-4A07-8EEE-F5499A9B3419}" dt="2023-10-24T16:46:30.292" v="4532" actId="20577"/>
          <ac:spMkLst>
            <pc:docMk/>
            <pc:sldMk cId="3446421405" sldId="287"/>
            <ac:spMk id="9" creationId="{C7CE9855-1D87-C22B-85EF-737FF9BBB3BE}"/>
          </ac:spMkLst>
        </pc:spChg>
        <pc:picChg chg="mod">
          <ac:chgData name="Vandana Anand" userId="e3a22828d5ce285a" providerId="LiveId" clId="{275E479E-284F-4A07-8EEE-F5499A9B3419}" dt="2023-10-24T16:46:23.316" v="4518" actId="14826"/>
          <ac:picMkLst>
            <pc:docMk/>
            <pc:sldMk cId="3446421405" sldId="287"/>
            <ac:picMk id="5" creationId="{1BADFC05-3A99-023E-5B63-83BAA7273792}"/>
          </ac:picMkLst>
        </pc:picChg>
        <pc:picChg chg="add del mod">
          <ac:chgData name="Vandana Anand" userId="e3a22828d5ce285a" providerId="LiveId" clId="{275E479E-284F-4A07-8EEE-F5499A9B3419}" dt="2023-10-24T16:46:02.034" v="4517" actId="14826"/>
          <ac:picMkLst>
            <pc:docMk/>
            <pc:sldMk cId="3446421405" sldId="287"/>
            <ac:picMk id="7" creationId="{D5FA8E23-8391-FE2E-4795-1DA69C9B5B5A}"/>
          </ac:picMkLst>
        </pc:picChg>
      </pc:sldChg>
      <pc:sldChg chg="modSp add mod replId">
        <pc:chgData name="Vandana Anand" userId="e3a22828d5ce285a" providerId="LiveId" clId="{275E479E-284F-4A07-8EEE-F5499A9B3419}" dt="2023-10-24T16:47:24.920" v="4541" actId="20577"/>
        <pc:sldMkLst>
          <pc:docMk/>
          <pc:sldMk cId="3204540306" sldId="288"/>
        </pc:sldMkLst>
        <pc:spChg chg="mod">
          <ac:chgData name="Vandana Anand" userId="e3a22828d5ce285a" providerId="LiveId" clId="{275E479E-284F-4A07-8EEE-F5499A9B3419}" dt="2023-10-24T16:47:24.920" v="4541" actId="20577"/>
          <ac:spMkLst>
            <pc:docMk/>
            <pc:sldMk cId="3204540306" sldId="288"/>
            <ac:spMk id="2" creationId="{F81FA0C6-BE23-D456-F612-3C2E6C603082}"/>
          </ac:spMkLst>
        </pc:spChg>
        <pc:spChg chg="mod">
          <ac:chgData name="Vandana Anand" userId="e3a22828d5ce285a" providerId="LiveId" clId="{275E479E-284F-4A07-8EEE-F5499A9B3419}" dt="2023-10-24T16:47:22.486" v="4539" actId="20577"/>
          <ac:spMkLst>
            <pc:docMk/>
            <pc:sldMk cId="3204540306" sldId="288"/>
            <ac:spMk id="3" creationId="{9D9DBEC3-CB36-38D1-6A91-030CB8E3621C}"/>
          </ac:spMkLst>
        </pc:spChg>
        <pc:picChg chg="mod">
          <ac:chgData name="Vandana Anand" userId="e3a22828d5ce285a" providerId="LiveId" clId="{275E479E-284F-4A07-8EEE-F5499A9B3419}" dt="2023-10-24T16:47:00.493" v="4534" actId="14826"/>
          <ac:picMkLst>
            <pc:docMk/>
            <pc:sldMk cId="3204540306" sldId="288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24T16:46:52.135" v="4533" actId="14826"/>
          <ac:picMkLst>
            <pc:docMk/>
            <pc:sldMk cId="3204540306" sldId="288"/>
            <ac:picMk id="7" creationId="{BFB40F5B-8348-3D52-AE45-E1BAC80073F9}"/>
          </ac:picMkLst>
        </pc:picChg>
      </pc:sldChg>
      <pc:sldChg chg="add del replId">
        <pc:chgData name="Vandana Anand" userId="e3a22828d5ce285a" providerId="LiveId" clId="{275E479E-284F-4A07-8EEE-F5499A9B3419}" dt="2023-10-16T20:26:54.490" v="1848" actId="2696"/>
        <pc:sldMkLst>
          <pc:docMk/>
          <pc:sldMk cId="832187015" sldId="289"/>
        </pc:sldMkLst>
      </pc:sldChg>
      <pc:sldChg chg="modSp add mod replId">
        <pc:chgData name="Vandana Anand" userId="e3a22828d5ce285a" providerId="LiveId" clId="{275E479E-284F-4A07-8EEE-F5499A9B3419}" dt="2023-10-24T16:48:15.175" v="4572" actId="20577"/>
        <pc:sldMkLst>
          <pc:docMk/>
          <pc:sldMk cId="1415993255" sldId="290"/>
        </pc:sldMkLst>
        <pc:spChg chg="mod">
          <ac:chgData name="Vandana Anand" userId="e3a22828d5ce285a" providerId="LiveId" clId="{275E479E-284F-4A07-8EEE-F5499A9B3419}" dt="2023-10-24T16:47:38.476" v="4545" actId="20577"/>
          <ac:spMkLst>
            <pc:docMk/>
            <pc:sldMk cId="1415993255" sldId="290"/>
            <ac:spMk id="2" creationId="{2AC4BB8F-7DCD-6BD2-7785-6B73CD90C11C}"/>
          </ac:spMkLst>
        </pc:spChg>
        <pc:spChg chg="mod">
          <ac:chgData name="Vandana Anand" userId="e3a22828d5ce285a" providerId="LiveId" clId="{275E479E-284F-4A07-8EEE-F5499A9B3419}" dt="2023-10-24T16:48:15.175" v="4572" actId="20577"/>
          <ac:spMkLst>
            <pc:docMk/>
            <pc:sldMk cId="1415993255" sldId="290"/>
            <ac:spMk id="9" creationId="{C7CE9855-1D87-C22B-85EF-737FF9BBB3BE}"/>
          </ac:spMkLst>
        </pc:spChg>
        <pc:picChg chg="mod">
          <ac:chgData name="Vandana Anand" userId="e3a22828d5ce285a" providerId="LiveId" clId="{275E479E-284F-4A07-8EEE-F5499A9B3419}" dt="2023-10-24T16:48:04.279" v="4547" actId="14826"/>
          <ac:picMkLst>
            <pc:docMk/>
            <pc:sldMk cId="1415993255" sldId="290"/>
            <ac:picMk id="5" creationId="{1BADFC05-3A99-023E-5B63-83BAA7273792}"/>
          </ac:picMkLst>
        </pc:picChg>
        <pc:picChg chg="mod">
          <ac:chgData name="Vandana Anand" userId="e3a22828d5ce285a" providerId="LiveId" clId="{275E479E-284F-4A07-8EEE-F5499A9B3419}" dt="2023-10-24T16:47:50.979" v="4546" actId="14826"/>
          <ac:picMkLst>
            <pc:docMk/>
            <pc:sldMk cId="1415993255" sldId="290"/>
            <ac:picMk id="7" creationId="{D5FA8E23-8391-FE2E-4795-1DA69C9B5B5A}"/>
          </ac:picMkLst>
        </pc:picChg>
      </pc:sldChg>
      <pc:sldChg chg="delSp modSp add mod replId">
        <pc:chgData name="Vandana Anand" userId="e3a22828d5ce285a" providerId="LiveId" clId="{275E479E-284F-4A07-8EEE-F5499A9B3419}" dt="2023-10-24T16:48:54.102" v="4579"/>
        <pc:sldMkLst>
          <pc:docMk/>
          <pc:sldMk cId="3776947894" sldId="291"/>
        </pc:sldMkLst>
        <pc:spChg chg="mod">
          <ac:chgData name="Vandana Anand" userId="e3a22828d5ce285a" providerId="LiveId" clId="{275E479E-284F-4A07-8EEE-F5499A9B3419}" dt="2023-10-24T16:48:42.073" v="4576" actId="20577"/>
          <ac:spMkLst>
            <pc:docMk/>
            <pc:sldMk cId="3776947894" sldId="291"/>
            <ac:spMk id="2" creationId="{F81FA0C6-BE23-D456-F612-3C2E6C603082}"/>
          </ac:spMkLst>
        </pc:spChg>
        <pc:spChg chg="mod">
          <ac:chgData name="Vandana Anand" userId="e3a22828d5ce285a" providerId="LiveId" clId="{275E479E-284F-4A07-8EEE-F5499A9B3419}" dt="2023-10-24T16:48:54.102" v="4579"/>
          <ac:spMkLst>
            <pc:docMk/>
            <pc:sldMk cId="3776947894" sldId="291"/>
            <ac:spMk id="3" creationId="{9D9DBEC3-CB36-38D1-6A91-030CB8E3621C}"/>
          </ac:spMkLst>
        </pc:spChg>
        <pc:picChg chg="del">
          <ac:chgData name="Vandana Anand" userId="e3a22828d5ce285a" providerId="LiveId" clId="{275E479E-284F-4A07-8EEE-F5499A9B3419}" dt="2023-10-16T20:38:36.818" v="1920"/>
          <ac:picMkLst>
            <pc:docMk/>
            <pc:sldMk cId="3776947894" sldId="291"/>
            <ac:picMk id="4" creationId="{171F7EB1-615C-15E9-2CBD-FC352A94E687}"/>
          </ac:picMkLst>
        </pc:picChg>
        <pc:picChg chg="mod">
          <ac:chgData name="Vandana Anand" userId="e3a22828d5ce285a" providerId="LiveId" clId="{275E479E-284F-4A07-8EEE-F5499A9B3419}" dt="2023-10-24T16:48:36.011" v="4574" actId="14826"/>
          <ac:picMkLst>
            <pc:docMk/>
            <pc:sldMk cId="3776947894" sldId="291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24T16:48:25.448" v="4573" actId="14826"/>
          <ac:picMkLst>
            <pc:docMk/>
            <pc:sldMk cId="3776947894" sldId="291"/>
            <ac:picMk id="7" creationId="{BFB40F5B-8348-3D52-AE45-E1BAC80073F9}"/>
          </ac:picMkLst>
        </pc:picChg>
      </pc:sldChg>
      <pc:sldChg chg="addSp delSp modSp del mod">
        <pc:chgData name="Vandana Anand" userId="e3a22828d5ce285a" providerId="LiveId" clId="{275E479E-284F-4A07-8EEE-F5499A9B3419}" dt="2023-10-24T16:53:40.779" v="4653" actId="2696"/>
        <pc:sldMkLst>
          <pc:docMk/>
          <pc:sldMk cId="3462026324" sldId="292"/>
        </pc:sldMkLst>
        <pc:spChg chg="mod">
          <ac:chgData name="Vandana Anand" userId="e3a22828d5ce285a" providerId="LiveId" clId="{275E479E-284F-4A07-8EEE-F5499A9B3419}" dt="2023-10-16T20:38:47.525" v="1942" actId="20577"/>
          <ac:spMkLst>
            <pc:docMk/>
            <pc:sldMk cId="3462026324" sldId="292"/>
            <ac:spMk id="2" creationId="{FBA280C3-78F1-0264-951B-3F0595243910}"/>
          </ac:spMkLst>
        </pc:spChg>
        <pc:spChg chg="mod">
          <ac:chgData name="Vandana Anand" userId="e3a22828d5ce285a" providerId="LiveId" clId="{275E479E-284F-4A07-8EEE-F5499A9B3419}" dt="2023-10-16T21:52:14.339" v="1991" actId="20577"/>
          <ac:spMkLst>
            <pc:docMk/>
            <pc:sldMk cId="3462026324" sldId="292"/>
            <ac:spMk id="3" creationId="{1E3F706B-8FD5-6187-3B5E-58E56FA065D4}"/>
          </ac:spMkLst>
        </pc:spChg>
        <pc:picChg chg="add del">
          <ac:chgData name="Vandana Anand" userId="e3a22828d5ce285a" providerId="LiveId" clId="{275E479E-284F-4A07-8EEE-F5499A9B3419}" dt="2023-10-16T21:51:34.256" v="1980" actId="22"/>
          <ac:picMkLst>
            <pc:docMk/>
            <pc:sldMk cId="3462026324" sldId="292"/>
            <ac:picMk id="5" creationId="{F7F7EC51-B308-4FC0-C48D-FFD5604C2E11}"/>
          </ac:picMkLst>
        </pc:picChg>
      </pc:sldChg>
      <pc:sldChg chg="modSp del mod">
        <pc:chgData name="Vandana Anand" userId="e3a22828d5ce285a" providerId="LiveId" clId="{275E479E-284F-4A07-8EEE-F5499A9B3419}" dt="2023-10-24T16:53:40.779" v="4653" actId="2696"/>
        <pc:sldMkLst>
          <pc:docMk/>
          <pc:sldMk cId="1180904528" sldId="293"/>
        </pc:sldMkLst>
        <pc:spChg chg="mod">
          <ac:chgData name="Vandana Anand" userId="e3a22828d5ce285a" providerId="LiveId" clId="{275E479E-284F-4A07-8EEE-F5499A9B3419}" dt="2023-10-16T20:38:59.059" v="1944" actId="20577"/>
          <ac:spMkLst>
            <pc:docMk/>
            <pc:sldMk cId="1180904528" sldId="293"/>
            <ac:spMk id="2" creationId="{F81FA0C6-BE23-D456-F612-3C2E6C603082}"/>
          </ac:spMkLst>
        </pc:spChg>
        <pc:spChg chg="mod">
          <ac:chgData name="Vandana Anand" userId="e3a22828d5ce285a" providerId="LiveId" clId="{275E479E-284F-4A07-8EEE-F5499A9B3419}" dt="2023-10-16T20:39:44.435" v="1970" actId="20577"/>
          <ac:spMkLst>
            <pc:docMk/>
            <pc:sldMk cId="1180904528" sldId="293"/>
            <ac:spMk id="3" creationId="{9D9DBEC3-CB36-38D1-6A91-030CB8E3621C}"/>
          </ac:spMkLst>
        </pc:spChg>
        <pc:picChg chg="mod">
          <ac:chgData name="Vandana Anand" userId="e3a22828d5ce285a" providerId="LiveId" clId="{275E479E-284F-4A07-8EEE-F5499A9B3419}" dt="2023-10-18T23:04:13.244" v="3514" actId="14826"/>
          <ac:picMkLst>
            <pc:docMk/>
            <pc:sldMk cId="1180904528" sldId="293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18T23:04:06.379" v="3513" actId="14826"/>
          <ac:picMkLst>
            <pc:docMk/>
            <pc:sldMk cId="1180904528" sldId="293"/>
            <ac:picMk id="7" creationId="{BFB40F5B-8348-3D52-AE45-E1BAC80073F9}"/>
          </ac:picMkLst>
        </pc:picChg>
      </pc:sldChg>
      <pc:sldChg chg="modSp del mod">
        <pc:chgData name="Vandana Anand" userId="e3a22828d5ce285a" providerId="LiveId" clId="{275E479E-284F-4A07-8EEE-F5499A9B3419}" dt="2023-10-24T16:53:40.779" v="4653" actId="2696"/>
        <pc:sldMkLst>
          <pc:docMk/>
          <pc:sldMk cId="3154179489" sldId="294"/>
        </pc:sldMkLst>
        <pc:spChg chg="mod">
          <ac:chgData name="Vandana Anand" userId="e3a22828d5ce285a" providerId="LiveId" clId="{275E479E-284F-4A07-8EEE-F5499A9B3419}" dt="2023-10-16T20:39:03.004" v="1946" actId="20577"/>
          <ac:spMkLst>
            <pc:docMk/>
            <pc:sldMk cId="3154179489" sldId="294"/>
            <ac:spMk id="2" creationId="{F81FA0C6-BE23-D456-F612-3C2E6C603082}"/>
          </ac:spMkLst>
        </pc:spChg>
        <pc:spChg chg="mod">
          <ac:chgData name="Vandana Anand" userId="e3a22828d5ce285a" providerId="LiveId" clId="{275E479E-284F-4A07-8EEE-F5499A9B3419}" dt="2023-10-19T00:03:11.548" v="3677" actId="20577"/>
          <ac:spMkLst>
            <pc:docMk/>
            <pc:sldMk cId="3154179489" sldId="294"/>
            <ac:spMk id="3" creationId="{9D9DBEC3-CB36-38D1-6A91-030CB8E3621C}"/>
          </ac:spMkLst>
        </pc:spChg>
        <pc:picChg chg="mod">
          <ac:chgData name="Vandana Anand" userId="e3a22828d5ce285a" providerId="LiveId" clId="{275E479E-284F-4A07-8EEE-F5499A9B3419}" dt="2023-10-19T00:04:32.901" v="3679" actId="14826"/>
          <ac:picMkLst>
            <pc:docMk/>
            <pc:sldMk cId="3154179489" sldId="294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19T00:04:27.895" v="3678" actId="14826"/>
          <ac:picMkLst>
            <pc:docMk/>
            <pc:sldMk cId="3154179489" sldId="294"/>
            <ac:picMk id="7" creationId="{BFB40F5B-8348-3D52-AE45-E1BAC80073F9}"/>
          </ac:picMkLst>
        </pc:picChg>
      </pc:sldChg>
      <pc:sldChg chg="modSp mod">
        <pc:chgData name="Vandana Anand" userId="e3a22828d5ce285a" providerId="LiveId" clId="{275E479E-284F-4A07-8EEE-F5499A9B3419}" dt="2023-10-24T16:53:58.484" v="4661" actId="255"/>
        <pc:sldMkLst>
          <pc:docMk/>
          <pc:sldMk cId="3193186271" sldId="295"/>
        </pc:sldMkLst>
        <pc:spChg chg="mod">
          <ac:chgData name="Vandana Anand" userId="e3a22828d5ce285a" providerId="LiveId" clId="{275E479E-284F-4A07-8EEE-F5499A9B3419}" dt="2023-10-24T16:53:43.127" v="4655" actId="20577"/>
          <ac:spMkLst>
            <pc:docMk/>
            <pc:sldMk cId="3193186271" sldId="295"/>
            <ac:spMk id="2" creationId="{FBA280C3-78F1-0264-951B-3F0595243910}"/>
          </ac:spMkLst>
        </pc:spChg>
        <pc:spChg chg="mod">
          <ac:chgData name="Vandana Anand" userId="e3a22828d5ce285a" providerId="LiveId" clId="{275E479E-284F-4A07-8EEE-F5499A9B3419}" dt="2023-10-24T16:53:58.484" v="4661" actId="255"/>
          <ac:spMkLst>
            <pc:docMk/>
            <pc:sldMk cId="3193186271" sldId="295"/>
            <ac:spMk id="3" creationId="{1E3F706B-8FD5-6187-3B5E-58E56FA065D4}"/>
          </ac:spMkLst>
        </pc:spChg>
      </pc:sldChg>
      <pc:sldChg chg="modSp mod">
        <pc:chgData name="Vandana Anand" userId="e3a22828d5ce285a" providerId="LiveId" clId="{275E479E-284F-4A07-8EEE-F5499A9B3419}" dt="2023-10-24T16:54:31.482" v="4665" actId="14826"/>
        <pc:sldMkLst>
          <pc:docMk/>
          <pc:sldMk cId="2531531566" sldId="296"/>
        </pc:sldMkLst>
        <pc:spChg chg="mod">
          <ac:chgData name="Vandana Anand" userId="e3a22828d5ce285a" providerId="LiveId" clId="{275E479E-284F-4A07-8EEE-F5499A9B3419}" dt="2023-10-24T16:54:10.254" v="4663" actId="20577"/>
          <ac:spMkLst>
            <pc:docMk/>
            <pc:sldMk cId="2531531566" sldId="296"/>
            <ac:spMk id="2" creationId="{2AC4BB8F-7DCD-6BD2-7785-6B73CD90C11C}"/>
          </ac:spMkLst>
        </pc:spChg>
        <pc:spChg chg="mod">
          <ac:chgData name="Vandana Anand" userId="e3a22828d5ce285a" providerId="LiveId" clId="{275E479E-284F-4A07-8EEE-F5499A9B3419}" dt="2023-10-18T23:10:09.126" v="3567" actId="20577"/>
          <ac:spMkLst>
            <pc:docMk/>
            <pc:sldMk cId="2531531566" sldId="296"/>
            <ac:spMk id="9" creationId="{C7CE9855-1D87-C22B-85EF-737FF9BBB3BE}"/>
          </ac:spMkLst>
        </pc:spChg>
        <pc:picChg chg="mod">
          <ac:chgData name="Vandana Anand" userId="e3a22828d5ce285a" providerId="LiveId" clId="{275E479E-284F-4A07-8EEE-F5499A9B3419}" dt="2023-10-24T16:54:31.482" v="4665" actId="14826"/>
          <ac:picMkLst>
            <pc:docMk/>
            <pc:sldMk cId="2531531566" sldId="296"/>
            <ac:picMk id="5" creationId="{1BADFC05-3A99-023E-5B63-83BAA7273792}"/>
          </ac:picMkLst>
        </pc:picChg>
        <pc:picChg chg="mod">
          <ac:chgData name="Vandana Anand" userId="e3a22828d5ce285a" providerId="LiveId" clId="{275E479E-284F-4A07-8EEE-F5499A9B3419}" dt="2023-10-24T16:54:22.536" v="4664" actId="14826"/>
          <ac:picMkLst>
            <pc:docMk/>
            <pc:sldMk cId="2531531566" sldId="296"/>
            <ac:picMk id="7" creationId="{D5FA8E23-8391-FE2E-4795-1DA69C9B5B5A}"/>
          </ac:picMkLst>
        </pc:picChg>
      </pc:sldChg>
      <pc:sldChg chg="modSp mod">
        <pc:chgData name="Vandana Anand" userId="e3a22828d5ce285a" providerId="LiveId" clId="{275E479E-284F-4A07-8EEE-F5499A9B3419}" dt="2023-10-24T16:55:18.028" v="4672"/>
        <pc:sldMkLst>
          <pc:docMk/>
          <pc:sldMk cId="3816800312" sldId="297"/>
        </pc:sldMkLst>
        <pc:spChg chg="mod">
          <ac:chgData name="Vandana Anand" userId="e3a22828d5ce285a" providerId="LiveId" clId="{275E479E-284F-4A07-8EEE-F5499A9B3419}" dt="2023-10-24T16:54:54.313" v="4670" actId="20577"/>
          <ac:spMkLst>
            <pc:docMk/>
            <pc:sldMk cId="3816800312" sldId="297"/>
            <ac:spMk id="2" creationId="{F81FA0C6-BE23-D456-F612-3C2E6C603082}"/>
          </ac:spMkLst>
        </pc:spChg>
        <pc:spChg chg="mod">
          <ac:chgData name="Vandana Anand" userId="e3a22828d5ce285a" providerId="LiveId" clId="{275E479E-284F-4A07-8EEE-F5499A9B3419}" dt="2023-10-24T16:55:18.028" v="4672"/>
          <ac:spMkLst>
            <pc:docMk/>
            <pc:sldMk cId="3816800312" sldId="297"/>
            <ac:spMk id="3" creationId="{9D9DBEC3-CB36-38D1-6A91-030CB8E3621C}"/>
          </ac:spMkLst>
        </pc:spChg>
        <pc:picChg chg="mod">
          <ac:chgData name="Vandana Anand" userId="e3a22828d5ce285a" providerId="LiveId" clId="{275E479E-284F-4A07-8EEE-F5499A9B3419}" dt="2023-10-24T16:55:06.184" v="4671" actId="14826"/>
          <ac:picMkLst>
            <pc:docMk/>
            <pc:sldMk cId="3816800312" sldId="297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24T16:54:49.527" v="4666" actId="14826"/>
          <ac:picMkLst>
            <pc:docMk/>
            <pc:sldMk cId="3816800312" sldId="297"/>
            <ac:picMk id="7" creationId="{BFB40F5B-8348-3D52-AE45-E1BAC80073F9}"/>
          </ac:picMkLst>
        </pc:picChg>
      </pc:sldChg>
      <pc:sldChg chg="addSp delSp modSp mod">
        <pc:chgData name="Vandana Anand" userId="e3a22828d5ce285a" providerId="LiveId" clId="{275E479E-284F-4A07-8EEE-F5499A9B3419}" dt="2023-10-24T16:55:51.121" v="4693" actId="20577"/>
        <pc:sldMkLst>
          <pc:docMk/>
          <pc:sldMk cId="2714817214" sldId="298"/>
        </pc:sldMkLst>
        <pc:spChg chg="mod">
          <ac:chgData name="Vandana Anand" userId="e3a22828d5ce285a" providerId="LiveId" clId="{275E479E-284F-4A07-8EEE-F5499A9B3419}" dt="2023-10-24T16:55:41.607" v="4676" actId="20577"/>
          <ac:spMkLst>
            <pc:docMk/>
            <pc:sldMk cId="2714817214" sldId="298"/>
            <ac:spMk id="2" creationId="{2AC4BB8F-7DCD-6BD2-7785-6B73CD90C11C}"/>
          </ac:spMkLst>
        </pc:spChg>
        <pc:spChg chg="add del">
          <ac:chgData name="Vandana Anand" userId="e3a22828d5ce285a" providerId="LiveId" clId="{275E479E-284F-4A07-8EEE-F5499A9B3419}" dt="2023-10-19T00:18:14.800" v="3683" actId="22"/>
          <ac:spMkLst>
            <pc:docMk/>
            <pc:sldMk cId="2714817214" sldId="298"/>
            <ac:spMk id="4" creationId="{7EEFB09F-BF84-474D-ADB3-28EFB0666E2B}"/>
          </ac:spMkLst>
        </pc:spChg>
        <pc:spChg chg="mod">
          <ac:chgData name="Vandana Anand" userId="e3a22828d5ce285a" providerId="LiveId" clId="{275E479E-284F-4A07-8EEE-F5499A9B3419}" dt="2023-10-24T16:55:51.121" v="4693" actId="20577"/>
          <ac:spMkLst>
            <pc:docMk/>
            <pc:sldMk cId="2714817214" sldId="298"/>
            <ac:spMk id="9" creationId="{C7CE9855-1D87-C22B-85EF-737FF9BBB3BE}"/>
          </ac:spMkLst>
        </pc:spChg>
        <pc:picChg chg="mod">
          <ac:chgData name="Vandana Anand" userId="e3a22828d5ce285a" providerId="LiveId" clId="{275E479E-284F-4A07-8EEE-F5499A9B3419}" dt="2023-10-24T16:55:39.321" v="4674" actId="14826"/>
          <ac:picMkLst>
            <pc:docMk/>
            <pc:sldMk cId="2714817214" sldId="298"/>
            <ac:picMk id="5" creationId="{1BADFC05-3A99-023E-5B63-83BAA7273792}"/>
          </ac:picMkLst>
        </pc:picChg>
        <pc:picChg chg="mod">
          <ac:chgData name="Vandana Anand" userId="e3a22828d5ce285a" providerId="LiveId" clId="{275E479E-284F-4A07-8EEE-F5499A9B3419}" dt="2023-10-24T16:55:32.391" v="4673" actId="14826"/>
          <ac:picMkLst>
            <pc:docMk/>
            <pc:sldMk cId="2714817214" sldId="298"/>
            <ac:picMk id="7" creationId="{D5FA8E23-8391-FE2E-4795-1DA69C9B5B5A}"/>
          </ac:picMkLst>
        </pc:picChg>
      </pc:sldChg>
      <pc:sldChg chg="modSp mod">
        <pc:chgData name="Vandana Anand" userId="e3a22828d5ce285a" providerId="LiveId" clId="{275E479E-284F-4A07-8EEE-F5499A9B3419}" dt="2023-10-24T16:56:26.500" v="4700"/>
        <pc:sldMkLst>
          <pc:docMk/>
          <pc:sldMk cId="4035510836" sldId="299"/>
        </pc:sldMkLst>
        <pc:spChg chg="mod">
          <ac:chgData name="Vandana Anand" userId="e3a22828d5ce285a" providerId="LiveId" clId="{275E479E-284F-4A07-8EEE-F5499A9B3419}" dt="2023-10-24T16:56:19.799" v="4697" actId="20577"/>
          <ac:spMkLst>
            <pc:docMk/>
            <pc:sldMk cId="4035510836" sldId="299"/>
            <ac:spMk id="2" creationId="{F81FA0C6-BE23-D456-F612-3C2E6C603082}"/>
          </ac:spMkLst>
        </pc:spChg>
        <pc:spChg chg="mod">
          <ac:chgData name="Vandana Anand" userId="e3a22828d5ce285a" providerId="LiveId" clId="{275E479E-284F-4A07-8EEE-F5499A9B3419}" dt="2023-10-24T16:56:26.500" v="4700"/>
          <ac:spMkLst>
            <pc:docMk/>
            <pc:sldMk cId="4035510836" sldId="299"/>
            <ac:spMk id="3" creationId="{9D9DBEC3-CB36-38D1-6A91-030CB8E3621C}"/>
          </ac:spMkLst>
        </pc:spChg>
        <pc:picChg chg="mod">
          <ac:chgData name="Vandana Anand" userId="e3a22828d5ce285a" providerId="LiveId" clId="{275E479E-284F-4A07-8EEE-F5499A9B3419}" dt="2023-10-24T16:56:12.214" v="4695" actId="14826"/>
          <ac:picMkLst>
            <pc:docMk/>
            <pc:sldMk cId="4035510836" sldId="299"/>
            <ac:picMk id="5" creationId="{4958990A-4FF1-D5DB-556B-C072C5A878F9}"/>
          </ac:picMkLst>
        </pc:picChg>
        <pc:picChg chg="mod">
          <ac:chgData name="Vandana Anand" userId="e3a22828d5ce285a" providerId="LiveId" clId="{275E479E-284F-4A07-8EEE-F5499A9B3419}" dt="2023-10-24T16:56:04.593" v="4694" actId="14826"/>
          <ac:picMkLst>
            <pc:docMk/>
            <pc:sldMk cId="4035510836" sldId="299"/>
            <ac:picMk id="7" creationId="{BFB40F5B-8348-3D52-AE45-E1BAC80073F9}"/>
          </ac:picMkLst>
        </pc:picChg>
      </pc:sldChg>
      <pc:sldChg chg="addSp delSp modSp new mod setBg">
        <pc:chgData name="Vandana Anand" userId="e3a22828d5ce285a" providerId="LiveId" clId="{275E479E-284F-4A07-8EEE-F5499A9B3419}" dt="2023-10-17T04:19:10.971" v="2101" actId="20577"/>
        <pc:sldMkLst>
          <pc:docMk/>
          <pc:sldMk cId="4072726961" sldId="300"/>
        </pc:sldMkLst>
        <pc:spChg chg="mod">
          <ac:chgData name="Vandana Anand" userId="e3a22828d5ce285a" providerId="LiveId" clId="{275E479E-284F-4A07-8EEE-F5499A9B3419}" dt="2023-10-17T04:19:10.971" v="2101" actId="20577"/>
          <ac:spMkLst>
            <pc:docMk/>
            <pc:sldMk cId="4072726961" sldId="300"/>
            <ac:spMk id="2" creationId="{596EACB0-5BC0-2D81-9AF3-472E400BD31A}"/>
          </ac:spMkLst>
        </pc:spChg>
        <pc:spChg chg="del">
          <ac:chgData name="Vandana Anand" userId="e3a22828d5ce285a" providerId="LiveId" clId="{275E479E-284F-4A07-8EEE-F5499A9B3419}" dt="2023-10-17T04:18:59.148" v="2099" actId="478"/>
          <ac:spMkLst>
            <pc:docMk/>
            <pc:sldMk cId="4072726961" sldId="300"/>
            <ac:spMk id="3" creationId="{04DD103E-5DA0-5DD7-363D-2642D46B3C2D}"/>
          </ac:spMkLst>
        </pc:spChg>
        <pc:spChg chg="add">
          <ac:chgData name="Vandana Anand" userId="e3a22828d5ce285a" providerId="LiveId" clId="{275E479E-284F-4A07-8EEE-F5499A9B3419}" dt="2023-10-17T04:19:07.628" v="2100" actId="26606"/>
          <ac:spMkLst>
            <pc:docMk/>
            <pc:sldMk cId="4072726961" sldId="300"/>
            <ac:spMk id="7" creationId="{8C790BE2-4E4F-4AAF-81A2-4A6F4885EBE6}"/>
          </ac:spMkLst>
        </pc:spChg>
        <pc:spChg chg="add">
          <ac:chgData name="Vandana Anand" userId="e3a22828d5ce285a" providerId="LiveId" clId="{275E479E-284F-4A07-8EEE-F5499A9B3419}" dt="2023-10-17T04:19:07.628" v="2100" actId="26606"/>
          <ac:spMkLst>
            <pc:docMk/>
            <pc:sldMk cId="4072726961" sldId="300"/>
            <ac:spMk id="9" creationId="{D28B54C3-B57B-472A-B96E-1FCB67093DC2}"/>
          </ac:spMkLst>
        </pc:spChg>
        <pc:spChg chg="add">
          <ac:chgData name="Vandana Anand" userId="e3a22828d5ce285a" providerId="LiveId" clId="{275E479E-284F-4A07-8EEE-F5499A9B3419}" dt="2023-10-17T04:19:07.628" v="2100" actId="26606"/>
          <ac:spMkLst>
            <pc:docMk/>
            <pc:sldMk cId="4072726961" sldId="300"/>
            <ac:spMk id="11" creationId="{7DB3C429-F8DA-49B9-AF84-21996FCF78B5}"/>
          </ac:spMkLst>
        </pc:spChg>
        <pc:spChg chg="add">
          <ac:chgData name="Vandana Anand" userId="e3a22828d5ce285a" providerId="LiveId" clId="{275E479E-284F-4A07-8EEE-F5499A9B3419}" dt="2023-10-17T04:19:07.628" v="2100" actId="26606"/>
          <ac:spMkLst>
            <pc:docMk/>
            <pc:sldMk cId="4072726961" sldId="300"/>
            <ac:spMk id="13" creationId="{E12088DD-B1AD-40E0-8B86-1D87A2CCD9BE}"/>
          </ac:spMkLst>
        </pc:spChg>
        <pc:spChg chg="add">
          <ac:chgData name="Vandana Anand" userId="e3a22828d5ce285a" providerId="LiveId" clId="{275E479E-284F-4A07-8EEE-F5499A9B3419}" dt="2023-10-17T04:19:07.628" v="2100" actId="26606"/>
          <ac:spMkLst>
            <pc:docMk/>
            <pc:sldMk cId="4072726961" sldId="300"/>
            <ac:spMk id="15" creationId="{C4C9F2B0-1044-46EB-8AEB-C3BFFDE6C2CC}"/>
          </ac:spMkLst>
        </pc:spChg>
        <pc:spChg chg="add">
          <ac:chgData name="Vandana Anand" userId="e3a22828d5ce285a" providerId="LiveId" clId="{275E479E-284F-4A07-8EEE-F5499A9B3419}" dt="2023-10-17T04:19:07.628" v="2100" actId="26606"/>
          <ac:spMkLst>
            <pc:docMk/>
            <pc:sldMk cId="4072726961" sldId="300"/>
            <ac:spMk id="17" creationId="{0C395952-4E26-45A2-8756-2ADFD6E53C6E}"/>
          </ac:spMkLst>
        </pc:spChg>
        <pc:spChg chg="add">
          <ac:chgData name="Vandana Anand" userId="e3a22828d5ce285a" providerId="LiveId" clId="{275E479E-284F-4A07-8EEE-F5499A9B3419}" dt="2023-10-17T04:19:07.628" v="2100" actId="26606"/>
          <ac:spMkLst>
            <pc:docMk/>
            <pc:sldMk cId="4072726961" sldId="300"/>
            <ac:spMk id="19" creationId="{4734BADF-9461-4621-B112-2D7BABEA7DD0}"/>
          </ac:spMkLst>
        </pc:spChg>
      </pc:sldChg>
      <pc:sldChg chg="new del">
        <pc:chgData name="Vandana Anand" userId="e3a22828d5ce285a" providerId="LiveId" clId="{275E479E-284F-4A07-8EEE-F5499A9B3419}" dt="2023-10-18T23:14:25.232" v="3583" actId="2696"/>
        <pc:sldMkLst>
          <pc:docMk/>
          <pc:sldMk cId="157121972" sldId="301"/>
        </pc:sldMkLst>
      </pc:sldChg>
      <pc:sldChg chg="modSp add del mod">
        <pc:chgData name="Vandana Anand" userId="e3a22828d5ce285a" providerId="LiveId" clId="{275E479E-284F-4A07-8EEE-F5499A9B3419}" dt="2023-10-24T16:56:38.313" v="4703" actId="2696"/>
        <pc:sldMkLst>
          <pc:docMk/>
          <pc:sldMk cId="1172359227" sldId="302"/>
        </pc:sldMkLst>
        <pc:spChg chg="mod">
          <ac:chgData name="Vandana Anand" userId="e3a22828d5ce285a" providerId="LiveId" clId="{275E479E-284F-4A07-8EEE-F5499A9B3419}" dt="2023-10-18T23:14:37.177" v="3609" actId="20577"/>
          <ac:spMkLst>
            <pc:docMk/>
            <pc:sldMk cId="1172359227" sldId="302"/>
            <ac:spMk id="2" creationId="{F81FA0C6-BE23-D456-F612-3C2E6C603082}"/>
          </ac:spMkLst>
        </pc:spChg>
      </pc:sldChg>
      <pc:sldChg chg="delSp modSp add mod setBg delDesignElem">
        <pc:chgData name="Vandana Anand" userId="e3a22828d5ce285a" providerId="LiveId" clId="{275E479E-284F-4A07-8EEE-F5499A9B3419}" dt="2023-10-24T16:56:52.063" v="4720" actId="20577"/>
        <pc:sldMkLst>
          <pc:docMk/>
          <pc:sldMk cId="2827140293" sldId="303"/>
        </pc:sldMkLst>
        <pc:spChg chg="mod">
          <ac:chgData name="Vandana Anand" userId="e3a22828d5ce285a" providerId="LiveId" clId="{275E479E-284F-4A07-8EEE-F5499A9B3419}" dt="2023-10-24T16:56:52.063" v="4720" actId="20577"/>
          <ac:spMkLst>
            <pc:docMk/>
            <pc:sldMk cId="2827140293" sldId="303"/>
            <ac:spMk id="2" creationId="{F81FA0C6-BE23-D456-F612-3C2E6C603082}"/>
          </ac:spMkLst>
        </pc:spChg>
        <pc:spChg chg="del">
          <ac:chgData name="Vandana Anand" userId="e3a22828d5ce285a" providerId="LiveId" clId="{275E479E-284F-4A07-8EEE-F5499A9B3419}" dt="2023-10-24T16:56:34.094" v="4702"/>
          <ac:spMkLst>
            <pc:docMk/>
            <pc:sldMk cId="2827140293" sldId="303"/>
            <ac:spMk id="13" creationId="{385E1BDC-A9B0-4A87-82E3-F3187F69A802}"/>
          </ac:spMkLst>
        </pc:spChg>
        <pc:spChg chg="del">
          <ac:chgData name="Vandana Anand" userId="e3a22828d5ce285a" providerId="LiveId" clId="{275E479E-284F-4A07-8EEE-F5499A9B3419}" dt="2023-10-24T16:56:34.094" v="4702"/>
          <ac:spMkLst>
            <pc:docMk/>
            <pc:sldMk cId="2827140293" sldId="303"/>
            <ac:spMk id="15" creationId="{0990C621-3B8B-4820-8328-D47EF7CE823C}"/>
          </ac:spMkLst>
        </pc:spChg>
        <pc:spChg chg="del">
          <ac:chgData name="Vandana Anand" userId="e3a22828d5ce285a" providerId="LiveId" clId="{275E479E-284F-4A07-8EEE-F5499A9B3419}" dt="2023-10-24T16:56:34.094" v="4702"/>
          <ac:spMkLst>
            <pc:docMk/>
            <pc:sldMk cId="2827140293" sldId="303"/>
            <ac:spMk id="17" creationId="{C1A2385B-1D2A-4E17-84FA-6CB7F0AAE473}"/>
          </ac:spMkLst>
        </pc:spChg>
        <pc:spChg chg="del">
          <ac:chgData name="Vandana Anand" userId="e3a22828d5ce285a" providerId="LiveId" clId="{275E479E-284F-4A07-8EEE-F5499A9B3419}" dt="2023-10-24T16:56:34.094" v="4702"/>
          <ac:spMkLst>
            <pc:docMk/>
            <pc:sldMk cId="2827140293" sldId="303"/>
            <ac:spMk id="19" creationId="{5E791F2F-79DB-4CC0-9FA1-001E3E91E8B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1EE44-51DC-4006-8816-700C3503E9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0C77B4-0D1F-49B3-AB7C-61A78DA65BB3}">
      <dgm:prSet/>
      <dgm:spPr/>
      <dgm:t>
        <a:bodyPr/>
        <a:lstStyle/>
        <a:p>
          <a:r>
            <a:rPr lang="en-US" dirty="0"/>
            <a:t>Consumers</a:t>
          </a:r>
        </a:p>
      </dgm:t>
    </dgm:pt>
    <dgm:pt modelId="{758AA36F-029D-481F-A1DC-8BFD53FF999A}" type="parTrans" cxnId="{3F20F58F-39B2-465E-A708-6FE9A372B6BE}">
      <dgm:prSet/>
      <dgm:spPr/>
      <dgm:t>
        <a:bodyPr/>
        <a:lstStyle/>
        <a:p>
          <a:endParaRPr lang="en-US"/>
        </a:p>
      </dgm:t>
    </dgm:pt>
    <dgm:pt modelId="{14C0636B-D420-4B3D-927E-F68D8F8C7E5C}" type="sibTrans" cxnId="{3F20F58F-39B2-465E-A708-6FE9A372B6BE}">
      <dgm:prSet/>
      <dgm:spPr/>
      <dgm:t>
        <a:bodyPr/>
        <a:lstStyle/>
        <a:p>
          <a:endParaRPr lang="en-US"/>
        </a:p>
      </dgm:t>
    </dgm:pt>
    <dgm:pt modelId="{5DCCE65A-1C82-414E-99F4-3A974C1A8644}">
      <dgm:prSet/>
      <dgm:spPr/>
      <dgm:t>
        <a:bodyPr/>
        <a:lstStyle/>
        <a:p>
          <a:r>
            <a:rPr lang="en-US" dirty="0"/>
            <a:t>Jewelry Stores</a:t>
          </a:r>
        </a:p>
      </dgm:t>
    </dgm:pt>
    <dgm:pt modelId="{87C10D0A-F884-493B-B6A0-30C3D4457CB3}" type="parTrans" cxnId="{E67402C9-1E41-4F13-A659-8B73A2CCB177}">
      <dgm:prSet/>
      <dgm:spPr/>
      <dgm:t>
        <a:bodyPr/>
        <a:lstStyle/>
        <a:p>
          <a:endParaRPr lang="en-US"/>
        </a:p>
      </dgm:t>
    </dgm:pt>
    <dgm:pt modelId="{81E536E5-E934-4812-B164-5C5A4B067108}" type="sibTrans" cxnId="{E67402C9-1E41-4F13-A659-8B73A2CCB177}">
      <dgm:prSet/>
      <dgm:spPr/>
      <dgm:t>
        <a:bodyPr/>
        <a:lstStyle/>
        <a:p>
          <a:endParaRPr lang="en-US"/>
        </a:p>
      </dgm:t>
    </dgm:pt>
    <dgm:pt modelId="{B1FB28A6-8316-4CB7-9952-34BC1323621A}">
      <dgm:prSet/>
      <dgm:spPr/>
      <dgm:t>
        <a:bodyPr/>
        <a:lstStyle/>
        <a:p>
          <a:r>
            <a:rPr lang="en-US"/>
            <a:t>Diamond Companies</a:t>
          </a:r>
        </a:p>
      </dgm:t>
    </dgm:pt>
    <dgm:pt modelId="{3A0A8BE3-045F-42D6-8A53-27C549B687E3}" type="parTrans" cxnId="{17BFB5DA-99A6-40AB-90AF-415A86168B6C}">
      <dgm:prSet/>
      <dgm:spPr/>
      <dgm:t>
        <a:bodyPr/>
        <a:lstStyle/>
        <a:p>
          <a:endParaRPr lang="en-US"/>
        </a:p>
      </dgm:t>
    </dgm:pt>
    <dgm:pt modelId="{2E6D6ACE-D3BB-4AAF-8628-DD381B7DBDF3}" type="sibTrans" cxnId="{17BFB5DA-99A6-40AB-90AF-415A86168B6C}">
      <dgm:prSet/>
      <dgm:spPr/>
      <dgm:t>
        <a:bodyPr/>
        <a:lstStyle/>
        <a:p>
          <a:endParaRPr lang="en-US"/>
        </a:p>
      </dgm:t>
    </dgm:pt>
    <dgm:pt modelId="{3CA5D1DF-A89F-4E3E-8647-9D448C4F7EB3}" type="pres">
      <dgm:prSet presAssocID="{1D61EE44-51DC-4006-8816-700C3503E961}" presName="linear" presStyleCnt="0">
        <dgm:presLayoutVars>
          <dgm:dir/>
          <dgm:animLvl val="lvl"/>
          <dgm:resizeHandles val="exact"/>
        </dgm:presLayoutVars>
      </dgm:prSet>
      <dgm:spPr/>
    </dgm:pt>
    <dgm:pt modelId="{B56B4E5D-37FC-48DE-998F-BFCAB3564AC1}" type="pres">
      <dgm:prSet presAssocID="{B90C77B4-0D1F-49B3-AB7C-61A78DA65BB3}" presName="parentLin" presStyleCnt="0"/>
      <dgm:spPr/>
    </dgm:pt>
    <dgm:pt modelId="{B8C4A238-4F64-4370-B9D1-8B212724C504}" type="pres">
      <dgm:prSet presAssocID="{B90C77B4-0D1F-49B3-AB7C-61A78DA65BB3}" presName="parentLeftMargin" presStyleLbl="node1" presStyleIdx="0" presStyleCnt="3"/>
      <dgm:spPr/>
    </dgm:pt>
    <dgm:pt modelId="{ED51D6CE-6FB8-4824-A412-CC0BC61A0F81}" type="pres">
      <dgm:prSet presAssocID="{B90C77B4-0D1F-49B3-AB7C-61A78DA65B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FC0F86-3E55-4DC1-8EC1-686CAEEB6400}" type="pres">
      <dgm:prSet presAssocID="{B90C77B4-0D1F-49B3-AB7C-61A78DA65BB3}" presName="negativeSpace" presStyleCnt="0"/>
      <dgm:spPr/>
    </dgm:pt>
    <dgm:pt modelId="{6F30ED85-C46E-46B5-B238-99ECDC6994C0}" type="pres">
      <dgm:prSet presAssocID="{B90C77B4-0D1F-49B3-AB7C-61A78DA65BB3}" presName="childText" presStyleLbl="conFgAcc1" presStyleIdx="0" presStyleCnt="3">
        <dgm:presLayoutVars>
          <dgm:bulletEnabled val="1"/>
        </dgm:presLayoutVars>
      </dgm:prSet>
      <dgm:spPr/>
    </dgm:pt>
    <dgm:pt modelId="{4355939B-EF5C-4F9C-8355-52B35B256704}" type="pres">
      <dgm:prSet presAssocID="{14C0636B-D420-4B3D-927E-F68D8F8C7E5C}" presName="spaceBetweenRectangles" presStyleCnt="0"/>
      <dgm:spPr/>
    </dgm:pt>
    <dgm:pt modelId="{2B1B5279-879D-4BB2-AB61-1DA3875A35BD}" type="pres">
      <dgm:prSet presAssocID="{5DCCE65A-1C82-414E-99F4-3A974C1A8644}" presName="parentLin" presStyleCnt="0"/>
      <dgm:spPr/>
    </dgm:pt>
    <dgm:pt modelId="{11C7C611-9315-4502-B562-59FB5700568F}" type="pres">
      <dgm:prSet presAssocID="{5DCCE65A-1C82-414E-99F4-3A974C1A8644}" presName="parentLeftMargin" presStyleLbl="node1" presStyleIdx="0" presStyleCnt="3"/>
      <dgm:spPr/>
    </dgm:pt>
    <dgm:pt modelId="{730B8E2E-95F7-4298-8CE7-698C6EF5CDA4}" type="pres">
      <dgm:prSet presAssocID="{5DCCE65A-1C82-414E-99F4-3A974C1A86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DF6BBD-048E-4FB8-AB80-6FB9D1006BB4}" type="pres">
      <dgm:prSet presAssocID="{5DCCE65A-1C82-414E-99F4-3A974C1A8644}" presName="negativeSpace" presStyleCnt="0"/>
      <dgm:spPr/>
    </dgm:pt>
    <dgm:pt modelId="{1E77D1B0-C12C-4084-8E56-5D07CF35752E}" type="pres">
      <dgm:prSet presAssocID="{5DCCE65A-1C82-414E-99F4-3A974C1A8644}" presName="childText" presStyleLbl="conFgAcc1" presStyleIdx="1" presStyleCnt="3">
        <dgm:presLayoutVars>
          <dgm:bulletEnabled val="1"/>
        </dgm:presLayoutVars>
      </dgm:prSet>
      <dgm:spPr/>
    </dgm:pt>
    <dgm:pt modelId="{903E5EA4-18FB-42D1-A16A-3B00691B9CE6}" type="pres">
      <dgm:prSet presAssocID="{81E536E5-E934-4812-B164-5C5A4B067108}" presName="spaceBetweenRectangles" presStyleCnt="0"/>
      <dgm:spPr/>
    </dgm:pt>
    <dgm:pt modelId="{F009E52D-CDB4-4F9C-8D8C-FE5D95C97994}" type="pres">
      <dgm:prSet presAssocID="{B1FB28A6-8316-4CB7-9952-34BC1323621A}" presName="parentLin" presStyleCnt="0"/>
      <dgm:spPr/>
    </dgm:pt>
    <dgm:pt modelId="{7B8354DF-CAF1-49D7-84DB-D86C243AD889}" type="pres">
      <dgm:prSet presAssocID="{B1FB28A6-8316-4CB7-9952-34BC1323621A}" presName="parentLeftMargin" presStyleLbl="node1" presStyleIdx="1" presStyleCnt="3"/>
      <dgm:spPr/>
    </dgm:pt>
    <dgm:pt modelId="{FEBF9F95-C668-439F-A5B9-0DFFA42E3F09}" type="pres">
      <dgm:prSet presAssocID="{B1FB28A6-8316-4CB7-9952-34BC132362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9D2D9B-455D-4B29-9658-AA8127268DF0}" type="pres">
      <dgm:prSet presAssocID="{B1FB28A6-8316-4CB7-9952-34BC1323621A}" presName="negativeSpace" presStyleCnt="0"/>
      <dgm:spPr/>
    </dgm:pt>
    <dgm:pt modelId="{70B9AFF7-0A83-4470-8754-D7ABF5D79B31}" type="pres">
      <dgm:prSet presAssocID="{B1FB28A6-8316-4CB7-9952-34BC1323621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E8B219-460F-46A5-A318-BF9A2C080FB6}" type="presOf" srcId="{B90C77B4-0D1F-49B3-AB7C-61A78DA65BB3}" destId="{B8C4A238-4F64-4370-B9D1-8B212724C504}" srcOrd="0" destOrd="0" presId="urn:microsoft.com/office/officeart/2005/8/layout/list1"/>
    <dgm:cxn modelId="{862E1321-DF5C-4E5A-B960-4A13C61CECC2}" type="presOf" srcId="{5DCCE65A-1C82-414E-99F4-3A974C1A8644}" destId="{730B8E2E-95F7-4298-8CE7-698C6EF5CDA4}" srcOrd="1" destOrd="0" presId="urn:microsoft.com/office/officeart/2005/8/layout/list1"/>
    <dgm:cxn modelId="{E5036C39-7E5A-44B9-946A-98F6C9FD74C6}" type="presOf" srcId="{B90C77B4-0D1F-49B3-AB7C-61A78DA65BB3}" destId="{ED51D6CE-6FB8-4824-A412-CC0BC61A0F81}" srcOrd="1" destOrd="0" presId="urn:microsoft.com/office/officeart/2005/8/layout/list1"/>
    <dgm:cxn modelId="{9952003E-3D66-4CB8-AA28-EF6EA1E29271}" type="presOf" srcId="{1D61EE44-51DC-4006-8816-700C3503E961}" destId="{3CA5D1DF-A89F-4E3E-8647-9D448C4F7EB3}" srcOrd="0" destOrd="0" presId="urn:microsoft.com/office/officeart/2005/8/layout/list1"/>
    <dgm:cxn modelId="{9D149142-AC53-4FB4-B853-CC64D4D2D41D}" type="presOf" srcId="{5DCCE65A-1C82-414E-99F4-3A974C1A8644}" destId="{11C7C611-9315-4502-B562-59FB5700568F}" srcOrd="0" destOrd="0" presId="urn:microsoft.com/office/officeart/2005/8/layout/list1"/>
    <dgm:cxn modelId="{2EF33E72-48DD-4C85-9E41-8A1C0865D032}" type="presOf" srcId="{B1FB28A6-8316-4CB7-9952-34BC1323621A}" destId="{7B8354DF-CAF1-49D7-84DB-D86C243AD889}" srcOrd="0" destOrd="0" presId="urn:microsoft.com/office/officeart/2005/8/layout/list1"/>
    <dgm:cxn modelId="{3F20F58F-39B2-465E-A708-6FE9A372B6BE}" srcId="{1D61EE44-51DC-4006-8816-700C3503E961}" destId="{B90C77B4-0D1F-49B3-AB7C-61A78DA65BB3}" srcOrd="0" destOrd="0" parTransId="{758AA36F-029D-481F-A1DC-8BFD53FF999A}" sibTransId="{14C0636B-D420-4B3D-927E-F68D8F8C7E5C}"/>
    <dgm:cxn modelId="{E67402C9-1E41-4F13-A659-8B73A2CCB177}" srcId="{1D61EE44-51DC-4006-8816-700C3503E961}" destId="{5DCCE65A-1C82-414E-99F4-3A974C1A8644}" srcOrd="1" destOrd="0" parTransId="{87C10D0A-F884-493B-B6A0-30C3D4457CB3}" sibTransId="{81E536E5-E934-4812-B164-5C5A4B067108}"/>
    <dgm:cxn modelId="{17BFB5DA-99A6-40AB-90AF-415A86168B6C}" srcId="{1D61EE44-51DC-4006-8816-700C3503E961}" destId="{B1FB28A6-8316-4CB7-9952-34BC1323621A}" srcOrd="2" destOrd="0" parTransId="{3A0A8BE3-045F-42D6-8A53-27C549B687E3}" sibTransId="{2E6D6ACE-D3BB-4AAF-8628-DD381B7DBDF3}"/>
    <dgm:cxn modelId="{8F5677F8-0881-44AC-B172-AF8F6021F607}" type="presOf" srcId="{B1FB28A6-8316-4CB7-9952-34BC1323621A}" destId="{FEBF9F95-C668-439F-A5B9-0DFFA42E3F09}" srcOrd="1" destOrd="0" presId="urn:microsoft.com/office/officeart/2005/8/layout/list1"/>
    <dgm:cxn modelId="{9A203DA5-4212-41B8-83F4-72599BC16BD0}" type="presParOf" srcId="{3CA5D1DF-A89F-4E3E-8647-9D448C4F7EB3}" destId="{B56B4E5D-37FC-48DE-998F-BFCAB3564AC1}" srcOrd="0" destOrd="0" presId="urn:microsoft.com/office/officeart/2005/8/layout/list1"/>
    <dgm:cxn modelId="{1DDDF8AA-FECA-4D9D-AFAF-9A0CB940C01B}" type="presParOf" srcId="{B56B4E5D-37FC-48DE-998F-BFCAB3564AC1}" destId="{B8C4A238-4F64-4370-B9D1-8B212724C504}" srcOrd="0" destOrd="0" presId="urn:microsoft.com/office/officeart/2005/8/layout/list1"/>
    <dgm:cxn modelId="{A09B5A18-1728-4AF8-B10E-0CCD2B86B3A0}" type="presParOf" srcId="{B56B4E5D-37FC-48DE-998F-BFCAB3564AC1}" destId="{ED51D6CE-6FB8-4824-A412-CC0BC61A0F81}" srcOrd="1" destOrd="0" presId="urn:microsoft.com/office/officeart/2005/8/layout/list1"/>
    <dgm:cxn modelId="{ECABA740-72EB-47AC-934E-309FE4C7C724}" type="presParOf" srcId="{3CA5D1DF-A89F-4E3E-8647-9D448C4F7EB3}" destId="{8DFC0F86-3E55-4DC1-8EC1-686CAEEB6400}" srcOrd="1" destOrd="0" presId="urn:microsoft.com/office/officeart/2005/8/layout/list1"/>
    <dgm:cxn modelId="{F1452061-0116-4AEE-B375-4C524CCDB641}" type="presParOf" srcId="{3CA5D1DF-A89F-4E3E-8647-9D448C4F7EB3}" destId="{6F30ED85-C46E-46B5-B238-99ECDC6994C0}" srcOrd="2" destOrd="0" presId="urn:microsoft.com/office/officeart/2005/8/layout/list1"/>
    <dgm:cxn modelId="{6166F692-E09F-4DA7-A45E-45FF86807BF9}" type="presParOf" srcId="{3CA5D1DF-A89F-4E3E-8647-9D448C4F7EB3}" destId="{4355939B-EF5C-4F9C-8355-52B35B256704}" srcOrd="3" destOrd="0" presId="urn:microsoft.com/office/officeart/2005/8/layout/list1"/>
    <dgm:cxn modelId="{F5D062C7-208A-4CB3-BFAC-53209FD3F3FA}" type="presParOf" srcId="{3CA5D1DF-A89F-4E3E-8647-9D448C4F7EB3}" destId="{2B1B5279-879D-4BB2-AB61-1DA3875A35BD}" srcOrd="4" destOrd="0" presId="urn:microsoft.com/office/officeart/2005/8/layout/list1"/>
    <dgm:cxn modelId="{F2382D0D-F5BF-4905-939E-77934E505A35}" type="presParOf" srcId="{2B1B5279-879D-4BB2-AB61-1DA3875A35BD}" destId="{11C7C611-9315-4502-B562-59FB5700568F}" srcOrd="0" destOrd="0" presId="urn:microsoft.com/office/officeart/2005/8/layout/list1"/>
    <dgm:cxn modelId="{214256C3-30CB-4DE2-8C8A-470993BE398C}" type="presParOf" srcId="{2B1B5279-879D-4BB2-AB61-1DA3875A35BD}" destId="{730B8E2E-95F7-4298-8CE7-698C6EF5CDA4}" srcOrd="1" destOrd="0" presId="urn:microsoft.com/office/officeart/2005/8/layout/list1"/>
    <dgm:cxn modelId="{EAEFA0F5-0EB4-4B72-AA18-C858688EDC30}" type="presParOf" srcId="{3CA5D1DF-A89F-4E3E-8647-9D448C4F7EB3}" destId="{0CDF6BBD-048E-4FB8-AB80-6FB9D1006BB4}" srcOrd="5" destOrd="0" presId="urn:microsoft.com/office/officeart/2005/8/layout/list1"/>
    <dgm:cxn modelId="{0D3730C8-4E1A-4044-8B41-680179366BE9}" type="presParOf" srcId="{3CA5D1DF-A89F-4E3E-8647-9D448C4F7EB3}" destId="{1E77D1B0-C12C-4084-8E56-5D07CF35752E}" srcOrd="6" destOrd="0" presId="urn:microsoft.com/office/officeart/2005/8/layout/list1"/>
    <dgm:cxn modelId="{C45A8D83-191C-4FA5-BD1E-F023D97016F0}" type="presParOf" srcId="{3CA5D1DF-A89F-4E3E-8647-9D448C4F7EB3}" destId="{903E5EA4-18FB-42D1-A16A-3B00691B9CE6}" srcOrd="7" destOrd="0" presId="urn:microsoft.com/office/officeart/2005/8/layout/list1"/>
    <dgm:cxn modelId="{44AE3FB3-8F93-46CC-8028-A955D7006FFA}" type="presParOf" srcId="{3CA5D1DF-A89F-4E3E-8647-9D448C4F7EB3}" destId="{F009E52D-CDB4-4F9C-8D8C-FE5D95C97994}" srcOrd="8" destOrd="0" presId="urn:microsoft.com/office/officeart/2005/8/layout/list1"/>
    <dgm:cxn modelId="{7F2054AB-4D02-4699-AFAD-CE6B742703AD}" type="presParOf" srcId="{F009E52D-CDB4-4F9C-8D8C-FE5D95C97994}" destId="{7B8354DF-CAF1-49D7-84DB-D86C243AD889}" srcOrd="0" destOrd="0" presId="urn:microsoft.com/office/officeart/2005/8/layout/list1"/>
    <dgm:cxn modelId="{7B3109DF-1C95-48AC-BF28-6C7A3D3531C4}" type="presParOf" srcId="{F009E52D-CDB4-4F9C-8D8C-FE5D95C97994}" destId="{FEBF9F95-C668-439F-A5B9-0DFFA42E3F09}" srcOrd="1" destOrd="0" presId="urn:microsoft.com/office/officeart/2005/8/layout/list1"/>
    <dgm:cxn modelId="{06E121A3-7498-43A7-A6CE-E13CB7A1A01E}" type="presParOf" srcId="{3CA5D1DF-A89F-4E3E-8647-9D448C4F7EB3}" destId="{569D2D9B-455D-4B29-9658-AA8127268DF0}" srcOrd="9" destOrd="0" presId="urn:microsoft.com/office/officeart/2005/8/layout/list1"/>
    <dgm:cxn modelId="{A9F95150-0659-48D5-9581-5CAC8CAEF6C3}" type="presParOf" srcId="{3CA5D1DF-A89F-4E3E-8647-9D448C4F7EB3}" destId="{70B9AFF7-0A83-4470-8754-D7ABF5D79B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6AF254-A7EA-417B-BA6E-B93691556FE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1DFBB62-5BA4-4290-B18C-EF11C0BC9CC6}">
      <dgm:prSet/>
      <dgm:spPr/>
      <dgm:t>
        <a:bodyPr/>
        <a:lstStyle/>
        <a:p>
          <a:r>
            <a:rPr lang="en-US"/>
            <a:t>Get dummies for categorical features</a:t>
          </a:r>
        </a:p>
      </dgm:t>
    </dgm:pt>
    <dgm:pt modelId="{BB390B94-7E55-4F00-B7C6-4198E6CC323F}" type="parTrans" cxnId="{A5538FAC-B903-4DB9-979D-E44A832CED6D}">
      <dgm:prSet/>
      <dgm:spPr/>
      <dgm:t>
        <a:bodyPr/>
        <a:lstStyle/>
        <a:p>
          <a:endParaRPr lang="en-US"/>
        </a:p>
      </dgm:t>
    </dgm:pt>
    <dgm:pt modelId="{7EEEF7AE-4CBA-488B-A692-28C1734E8717}" type="sibTrans" cxnId="{A5538FAC-B903-4DB9-979D-E44A832CED6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755027E-DAE6-4422-B765-56059B38515B}">
      <dgm:prSet/>
      <dgm:spPr/>
      <dgm:t>
        <a:bodyPr/>
        <a:lstStyle/>
        <a:p>
          <a:r>
            <a:rPr lang="en-US" dirty="0"/>
            <a:t>Scale numerical features</a:t>
          </a:r>
        </a:p>
      </dgm:t>
    </dgm:pt>
    <dgm:pt modelId="{80B993C4-580B-44D2-947B-9AB50325474C}" type="parTrans" cxnId="{5F484BEB-3108-4156-BE23-6FB26309BEC3}">
      <dgm:prSet/>
      <dgm:spPr/>
      <dgm:t>
        <a:bodyPr/>
        <a:lstStyle/>
        <a:p>
          <a:endParaRPr lang="en-US"/>
        </a:p>
      </dgm:t>
    </dgm:pt>
    <dgm:pt modelId="{68E3D9C0-7888-4D3E-A0D9-9D091ED54E6C}" type="sibTrans" cxnId="{5F484BEB-3108-4156-BE23-6FB26309BEC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99B57C1-D02D-4062-9882-890E81B6DE88}">
      <dgm:prSet/>
      <dgm:spPr/>
      <dgm:t>
        <a:bodyPr/>
        <a:lstStyle/>
        <a:p>
          <a:r>
            <a:rPr lang="en-US"/>
            <a:t>Split into test and train set (80%/20%)</a:t>
          </a:r>
        </a:p>
      </dgm:t>
    </dgm:pt>
    <dgm:pt modelId="{DE28096D-9144-489F-8C85-E90716A5E24D}" type="parTrans" cxnId="{410308C1-AD8B-4336-962F-24F536F788A6}">
      <dgm:prSet/>
      <dgm:spPr/>
      <dgm:t>
        <a:bodyPr/>
        <a:lstStyle/>
        <a:p>
          <a:endParaRPr lang="en-US"/>
        </a:p>
      </dgm:t>
    </dgm:pt>
    <dgm:pt modelId="{0AACFB86-2268-4C5B-8390-1B35F3FA7D39}" type="sibTrans" cxnId="{410308C1-AD8B-4336-962F-24F536F788A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6859950-BEB3-48E6-8279-4C9D57B821D8}">
      <dgm:prSet/>
      <dgm:spPr/>
      <dgm:t>
        <a:bodyPr/>
        <a:lstStyle/>
        <a:p>
          <a:r>
            <a:rPr lang="en-US" dirty="0"/>
            <a:t>Create and compare several models using the following Metrics:</a:t>
          </a:r>
        </a:p>
        <a:p>
          <a:r>
            <a:rPr lang="en-US" dirty="0"/>
            <a:t>- R-Squared</a:t>
          </a:r>
        </a:p>
        <a:p>
          <a:r>
            <a:rPr lang="en-US" dirty="0"/>
            <a:t>- MSE</a:t>
          </a:r>
        </a:p>
        <a:p>
          <a:r>
            <a:rPr lang="en-US" dirty="0"/>
            <a:t>- Root Mean Squared Error</a:t>
          </a:r>
        </a:p>
      </dgm:t>
    </dgm:pt>
    <dgm:pt modelId="{210E0FCF-1F42-426A-8944-0C34121BE252}" type="parTrans" cxnId="{83015A17-28B9-4F5F-9263-7E48C1455552}">
      <dgm:prSet/>
      <dgm:spPr/>
      <dgm:t>
        <a:bodyPr/>
        <a:lstStyle/>
        <a:p>
          <a:endParaRPr lang="en-US"/>
        </a:p>
      </dgm:t>
    </dgm:pt>
    <dgm:pt modelId="{F86810DD-69BC-48E0-B309-9A8F1EE725F8}" type="sibTrans" cxnId="{83015A17-28B9-4F5F-9263-7E48C145555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DDAC32C-9AC0-4CD0-9B40-D3051ECD4112}" type="pres">
      <dgm:prSet presAssocID="{F26AF254-A7EA-417B-BA6E-B93691556FE9}" presName="Name0" presStyleCnt="0">
        <dgm:presLayoutVars>
          <dgm:animLvl val="lvl"/>
          <dgm:resizeHandles val="exact"/>
        </dgm:presLayoutVars>
      </dgm:prSet>
      <dgm:spPr/>
    </dgm:pt>
    <dgm:pt modelId="{6BA56592-2E02-4D33-8A0C-2A5D03FA1CAB}" type="pres">
      <dgm:prSet presAssocID="{51DFBB62-5BA4-4290-B18C-EF11C0BC9CC6}" presName="compositeNode" presStyleCnt="0">
        <dgm:presLayoutVars>
          <dgm:bulletEnabled val="1"/>
        </dgm:presLayoutVars>
      </dgm:prSet>
      <dgm:spPr/>
    </dgm:pt>
    <dgm:pt modelId="{4161F8CF-15A7-494D-9829-C121B8051F0E}" type="pres">
      <dgm:prSet presAssocID="{51DFBB62-5BA4-4290-B18C-EF11C0BC9CC6}" presName="bgRect" presStyleLbl="bgAccFollowNode1" presStyleIdx="0" presStyleCnt="4"/>
      <dgm:spPr/>
    </dgm:pt>
    <dgm:pt modelId="{B0CD683B-D54E-41D2-9461-237B8C9B548E}" type="pres">
      <dgm:prSet presAssocID="{7EEEF7AE-4CBA-488B-A692-28C1734E871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594E738-9BBD-49BC-86C2-7EC94A27312B}" type="pres">
      <dgm:prSet presAssocID="{51DFBB62-5BA4-4290-B18C-EF11C0BC9CC6}" presName="bottomLine" presStyleLbl="alignNode1" presStyleIdx="1" presStyleCnt="8">
        <dgm:presLayoutVars/>
      </dgm:prSet>
      <dgm:spPr/>
    </dgm:pt>
    <dgm:pt modelId="{10DFA630-5C09-41F3-82F8-89A1B30066DB}" type="pres">
      <dgm:prSet presAssocID="{51DFBB62-5BA4-4290-B18C-EF11C0BC9CC6}" presName="nodeText" presStyleLbl="bgAccFollowNode1" presStyleIdx="0" presStyleCnt="4">
        <dgm:presLayoutVars>
          <dgm:bulletEnabled val="1"/>
        </dgm:presLayoutVars>
      </dgm:prSet>
      <dgm:spPr/>
    </dgm:pt>
    <dgm:pt modelId="{D6F03753-B077-4344-9692-2CE99A6542BA}" type="pres">
      <dgm:prSet presAssocID="{7EEEF7AE-4CBA-488B-A692-28C1734E8717}" presName="sibTrans" presStyleCnt="0"/>
      <dgm:spPr/>
    </dgm:pt>
    <dgm:pt modelId="{07535364-DED3-4847-BC8F-7191B8064E7E}" type="pres">
      <dgm:prSet presAssocID="{0755027E-DAE6-4422-B765-56059B38515B}" presName="compositeNode" presStyleCnt="0">
        <dgm:presLayoutVars>
          <dgm:bulletEnabled val="1"/>
        </dgm:presLayoutVars>
      </dgm:prSet>
      <dgm:spPr/>
    </dgm:pt>
    <dgm:pt modelId="{84CE116A-7AEA-4D80-88F5-C372A2D897B4}" type="pres">
      <dgm:prSet presAssocID="{0755027E-DAE6-4422-B765-56059B38515B}" presName="bgRect" presStyleLbl="bgAccFollowNode1" presStyleIdx="1" presStyleCnt="4"/>
      <dgm:spPr/>
    </dgm:pt>
    <dgm:pt modelId="{63E45691-50C4-4EA9-890B-336B98C97E00}" type="pres">
      <dgm:prSet presAssocID="{68E3D9C0-7888-4D3E-A0D9-9D091ED54E6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3287079-50E6-4697-BE08-DFBE4ADE1D1D}" type="pres">
      <dgm:prSet presAssocID="{0755027E-DAE6-4422-B765-56059B38515B}" presName="bottomLine" presStyleLbl="alignNode1" presStyleIdx="3" presStyleCnt="8">
        <dgm:presLayoutVars/>
      </dgm:prSet>
      <dgm:spPr/>
    </dgm:pt>
    <dgm:pt modelId="{61E6F1B4-DBA6-4939-AC1E-771517B752CB}" type="pres">
      <dgm:prSet presAssocID="{0755027E-DAE6-4422-B765-56059B38515B}" presName="nodeText" presStyleLbl="bgAccFollowNode1" presStyleIdx="1" presStyleCnt="4">
        <dgm:presLayoutVars>
          <dgm:bulletEnabled val="1"/>
        </dgm:presLayoutVars>
      </dgm:prSet>
      <dgm:spPr/>
    </dgm:pt>
    <dgm:pt modelId="{518DB767-C1F8-4CC7-B3A0-14AD91C2FC46}" type="pres">
      <dgm:prSet presAssocID="{68E3D9C0-7888-4D3E-A0D9-9D091ED54E6C}" presName="sibTrans" presStyleCnt="0"/>
      <dgm:spPr/>
    </dgm:pt>
    <dgm:pt modelId="{001281CC-7B87-424E-BF69-C1544E958821}" type="pres">
      <dgm:prSet presAssocID="{B99B57C1-D02D-4062-9882-890E81B6DE88}" presName="compositeNode" presStyleCnt="0">
        <dgm:presLayoutVars>
          <dgm:bulletEnabled val="1"/>
        </dgm:presLayoutVars>
      </dgm:prSet>
      <dgm:spPr/>
    </dgm:pt>
    <dgm:pt modelId="{707090C5-6EDE-4F53-AFB4-C9AF1E5BA968}" type="pres">
      <dgm:prSet presAssocID="{B99B57C1-D02D-4062-9882-890E81B6DE88}" presName="bgRect" presStyleLbl="bgAccFollowNode1" presStyleIdx="2" presStyleCnt="4"/>
      <dgm:spPr/>
    </dgm:pt>
    <dgm:pt modelId="{B1D5A80D-34E7-4B4F-9A4D-4B0DFF1E06A5}" type="pres">
      <dgm:prSet presAssocID="{0AACFB86-2268-4C5B-8390-1B35F3FA7D3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32FA303-C330-4511-8126-D3D86C4B8727}" type="pres">
      <dgm:prSet presAssocID="{B99B57C1-D02D-4062-9882-890E81B6DE88}" presName="bottomLine" presStyleLbl="alignNode1" presStyleIdx="5" presStyleCnt="8">
        <dgm:presLayoutVars/>
      </dgm:prSet>
      <dgm:spPr/>
    </dgm:pt>
    <dgm:pt modelId="{C5F26CEB-74EC-4D1D-AA7B-5469ECCA4727}" type="pres">
      <dgm:prSet presAssocID="{B99B57C1-D02D-4062-9882-890E81B6DE88}" presName="nodeText" presStyleLbl="bgAccFollowNode1" presStyleIdx="2" presStyleCnt="4">
        <dgm:presLayoutVars>
          <dgm:bulletEnabled val="1"/>
        </dgm:presLayoutVars>
      </dgm:prSet>
      <dgm:spPr/>
    </dgm:pt>
    <dgm:pt modelId="{AAF6DCF2-0BDE-4162-9E58-4972B17830E4}" type="pres">
      <dgm:prSet presAssocID="{0AACFB86-2268-4C5B-8390-1B35F3FA7D39}" presName="sibTrans" presStyleCnt="0"/>
      <dgm:spPr/>
    </dgm:pt>
    <dgm:pt modelId="{5EDB380C-9E0D-4E1E-AE0F-296F63C5EC0F}" type="pres">
      <dgm:prSet presAssocID="{96859950-BEB3-48E6-8279-4C9D57B821D8}" presName="compositeNode" presStyleCnt="0">
        <dgm:presLayoutVars>
          <dgm:bulletEnabled val="1"/>
        </dgm:presLayoutVars>
      </dgm:prSet>
      <dgm:spPr/>
    </dgm:pt>
    <dgm:pt modelId="{A6639D08-CA41-4073-BC7C-44591C10305C}" type="pres">
      <dgm:prSet presAssocID="{96859950-BEB3-48E6-8279-4C9D57B821D8}" presName="bgRect" presStyleLbl="bgAccFollowNode1" presStyleIdx="3" presStyleCnt="4"/>
      <dgm:spPr/>
    </dgm:pt>
    <dgm:pt modelId="{C1C9CF9B-85EB-42F8-9F6D-D01CDB67992D}" type="pres">
      <dgm:prSet presAssocID="{F86810DD-69BC-48E0-B309-9A8F1EE725F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673D6B-82B0-4BE7-8D2F-6A9CA6DFACAE}" type="pres">
      <dgm:prSet presAssocID="{96859950-BEB3-48E6-8279-4C9D57B821D8}" presName="bottomLine" presStyleLbl="alignNode1" presStyleIdx="7" presStyleCnt="8">
        <dgm:presLayoutVars/>
      </dgm:prSet>
      <dgm:spPr/>
    </dgm:pt>
    <dgm:pt modelId="{493B0080-5099-4761-A27C-5511B8C17B90}" type="pres">
      <dgm:prSet presAssocID="{96859950-BEB3-48E6-8279-4C9D57B821D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5813600-F859-47C4-936B-157819105C73}" type="presOf" srcId="{F86810DD-69BC-48E0-B309-9A8F1EE725F8}" destId="{C1C9CF9B-85EB-42F8-9F6D-D01CDB67992D}" srcOrd="0" destOrd="0" presId="urn:microsoft.com/office/officeart/2016/7/layout/BasicLinearProcessNumbered"/>
    <dgm:cxn modelId="{79D06803-5AA7-46AB-9E3D-F2DFB9819D99}" type="presOf" srcId="{0755027E-DAE6-4422-B765-56059B38515B}" destId="{61E6F1B4-DBA6-4939-AC1E-771517B752CB}" srcOrd="1" destOrd="0" presId="urn:microsoft.com/office/officeart/2016/7/layout/BasicLinearProcessNumbered"/>
    <dgm:cxn modelId="{83015A17-28B9-4F5F-9263-7E48C1455552}" srcId="{F26AF254-A7EA-417B-BA6E-B93691556FE9}" destId="{96859950-BEB3-48E6-8279-4C9D57B821D8}" srcOrd="3" destOrd="0" parTransId="{210E0FCF-1F42-426A-8944-0C34121BE252}" sibTransId="{F86810DD-69BC-48E0-B309-9A8F1EE725F8}"/>
    <dgm:cxn modelId="{2168E522-6546-47F6-9232-2FC2D0B0FADB}" type="presOf" srcId="{51DFBB62-5BA4-4290-B18C-EF11C0BC9CC6}" destId="{10DFA630-5C09-41F3-82F8-89A1B30066DB}" srcOrd="1" destOrd="0" presId="urn:microsoft.com/office/officeart/2016/7/layout/BasicLinearProcessNumbered"/>
    <dgm:cxn modelId="{198D973D-CE6F-4ACE-9E0A-4448DC227CFB}" type="presOf" srcId="{7EEEF7AE-4CBA-488B-A692-28C1734E8717}" destId="{B0CD683B-D54E-41D2-9461-237B8C9B548E}" srcOrd="0" destOrd="0" presId="urn:microsoft.com/office/officeart/2016/7/layout/BasicLinearProcessNumbered"/>
    <dgm:cxn modelId="{F80C2646-4237-4B7E-9B70-4D097E08D813}" type="presOf" srcId="{68E3D9C0-7888-4D3E-A0D9-9D091ED54E6C}" destId="{63E45691-50C4-4EA9-890B-336B98C97E00}" srcOrd="0" destOrd="0" presId="urn:microsoft.com/office/officeart/2016/7/layout/BasicLinearProcessNumbered"/>
    <dgm:cxn modelId="{6D86EB6A-3DD8-498E-8182-C1FA97B27468}" type="presOf" srcId="{0755027E-DAE6-4422-B765-56059B38515B}" destId="{84CE116A-7AEA-4D80-88F5-C372A2D897B4}" srcOrd="0" destOrd="0" presId="urn:microsoft.com/office/officeart/2016/7/layout/BasicLinearProcessNumbered"/>
    <dgm:cxn modelId="{8E782C52-9C97-4359-B652-E324EA27460B}" type="presOf" srcId="{96859950-BEB3-48E6-8279-4C9D57B821D8}" destId="{A6639D08-CA41-4073-BC7C-44591C10305C}" srcOrd="0" destOrd="0" presId="urn:microsoft.com/office/officeart/2016/7/layout/BasicLinearProcessNumbered"/>
    <dgm:cxn modelId="{D52BD172-EDEA-4913-9989-28697658C11A}" type="presOf" srcId="{0AACFB86-2268-4C5B-8390-1B35F3FA7D39}" destId="{B1D5A80D-34E7-4B4F-9A4D-4B0DFF1E06A5}" srcOrd="0" destOrd="0" presId="urn:microsoft.com/office/officeart/2016/7/layout/BasicLinearProcessNumbered"/>
    <dgm:cxn modelId="{182C1382-467E-465A-B644-84108F2BAD5B}" type="presOf" srcId="{B99B57C1-D02D-4062-9882-890E81B6DE88}" destId="{C5F26CEB-74EC-4D1D-AA7B-5469ECCA4727}" srcOrd="1" destOrd="0" presId="urn:microsoft.com/office/officeart/2016/7/layout/BasicLinearProcessNumbered"/>
    <dgm:cxn modelId="{A5538FAC-B903-4DB9-979D-E44A832CED6D}" srcId="{F26AF254-A7EA-417B-BA6E-B93691556FE9}" destId="{51DFBB62-5BA4-4290-B18C-EF11C0BC9CC6}" srcOrd="0" destOrd="0" parTransId="{BB390B94-7E55-4F00-B7C6-4198E6CC323F}" sibTransId="{7EEEF7AE-4CBA-488B-A692-28C1734E8717}"/>
    <dgm:cxn modelId="{D9C8DEAC-17E6-4570-AECE-22A37A53EDA7}" type="presOf" srcId="{96859950-BEB3-48E6-8279-4C9D57B821D8}" destId="{493B0080-5099-4761-A27C-5511B8C17B90}" srcOrd="1" destOrd="0" presId="urn:microsoft.com/office/officeart/2016/7/layout/BasicLinearProcessNumbered"/>
    <dgm:cxn modelId="{95CEA7AE-9F40-49BE-A97A-668D407E2011}" type="presOf" srcId="{51DFBB62-5BA4-4290-B18C-EF11C0BC9CC6}" destId="{4161F8CF-15A7-494D-9829-C121B8051F0E}" srcOrd="0" destOrd="0" presId="urn:microsoft.com/office/officeart/2016/7/layout/BasicLinearProcessNumbered"/>
    <dgm:cxn modelId="{410308C1-AD8B-4336-962F-24F536F788A6}" srcId="{F26AF254-A7EA-417B-BA6E-B93691556FE9}" destId="{B99B57C1-D02D-4062-9882-890E81B6DE88}" srcOrd="2" destOrd="0" parTransId="{DE28096D-9144-489F-8C85-E90716A5E24D}" sibTransId="{0AACFB86-2268-4C5B-8390-1B35F3FA7D39}"/>
    <dgm:cxn modelId="{6CB91DCE-F02A-479C-B839-2B702568CEAE}" type="presOf" srcId="{B99B57C1-D02D-4062-9882-890E81B6DE88}" destId="{707090C5-6EDE-4F53-AFB4-C9AF1E5BA968}" srcOrd="0" destOrd="0" presId="urn:microsoft.com/office/officeart/2016/7/layout/BasicLinearProcessNumbered"/>
    <dgm:cxn modelId="{5F484BEB-3108-4156-BE23-6FB26309BEC3}" srcId="{F26AF254-A7EA-417B-BA6E-B93691556FE9}" destId="{0755027E-DAE6-4422-B765-56059B38515B}" srcOrd="1" destOrd="0" parTransId="{80B993C4-580B-44D2-947B-9AB50325474C}" sibTransId="{68E3D9C0-7888-4D3E-A0D9-9D091ED54E6C}"/>
    <dgm:cxn modelId="{ADC8AEF2-1BEA-484A-82BC-3B82C3FF8AAD}" type="presOf" srcId="{F26AF254-A7EA-417B-BA6E-B93691556FE9}" destId="{6DDAC32C-9AC0-4CD0-9B40-D3051ECD4112}" srcOrd="0" destOrd="0" presId="urn:microsoft.com/office/officeart/2016/7/layout/BasicLinearProcessNumbered"/>
    <dgm:cxn modelId="{EEC54040-6E4E-4C5F-A16E-390FCFB602C8}" type="presParOf" srcId="{6DDAC32C-9AC0-4CD0-9B40-D3051ECD4112}" destId="{6BA56592-2E02-4D33-8A0C-2A5D03FA1CAB}" srcOrd="0" destOrd="0" presId="urn:microsoft.com/office/officeart/2016/7/layout/BasicLinearProcessNumbered"/>
    <dgm:cxn modelId="{63E00D51-26BF-4E32-BC84-152730D627D8}" type="presParOf" srcId="{6BA56592-2E02-4D33-8A0C-2A5D03FA1CAB}" destId="{4161F8CF-15A7-494D-9829-C121B8051F0E}" srcOrd="0" destOrd="0" presId="urn:microsoft.com/office/officeart/2016/7/layout/BasicLinearProcessNumbered"/>
    <dgm:cxn modelId="{F41FF1A2-1AEE-4275-82F1-66C76CEB5D5E}" type="presParOf" srcId="{6BA56592-2E02-4D33-8A0C-2A5D03FA1CAB}" destId="{B0CD683B-D54E-41D2-9461-237B8C9B548E}" srcOrd="1" destOrd="0" presId="urn:microsoft.com/office/officeart/2016/7/layout/BasicLinearProcessNumbered"/>
    <dgm:cxn modelId="{2ADECFF7-548C-4FF9-8085-260F5E8F423E}" type="presParOf" srcId="{6BA56592-2E02-4D33-8A0C-2A5D03FA1CAB}" destId="{1594E738-9BBD-49BC-86C2-7EC94A27312B}" srcOrd="2" destOrd="0" presId="urn:microsoft.com/office/officeart/2016/7/layout/BasicLinearProcessNumbered"/>
    <dgm:cxn modelId="{75FEE05F-FD76-4FFE-924C-869CA5E56EF8}" type="presParOf" srcId="{6BA56592-2E02-4D33-8A0C-2A5D03FA1CAB}" destId="{10DFA630-5C09-41F3-82F8-89A1B30066DB}" srcOrd="3" destOrd="0" presId="urn:microsoft.com/office/officeart/2016/7/layout/BasicLinearProcessNumbered"/>
    <dgm:cxn modelId="{302D0376-A3C5-4EBE-AEFD-DADA345A8490}" type="presParOf" srcId="{6DDAC32C-9AC0-4CD0-9B40-D3051ECD4112}" destId="{D6F03753-B077-4344-9692-2CE99A6542BA}" srcOrd="1" destOrd="0" presId="urn:microsoft.com/office/officeart/2016/7/layout/BasicLinearProcessNumbered"/>
    <dgm:cxn modelId="{4DA7B328-3AD3-4700-82FA-ED4345F81431}" type="presParOf" srcId="{6DDAC32C-9AC0-4CD0-9B40-D3051ECD4112}" destId="{07535364-DED3-4847-BC8F-7191B8064E7E}" srcOrd="2" destOrd="0" presId="urn:microsoft.com/office/officeart/2016/7/layout/BasicLinearProcessNumbered"/>
    <dgm:cxn modelId="{5E00D499-BD08-40DA-BB05-799F0BEAC958}" type="presParOf" srcId="{07535364-DED3-4847-BC8F-7191B8064E7E}" destId="{84CE116A-7AEA-4D80-88F5-C372A2D897B4}" srcOrd="0" destOrd="0" presId="urn:microsoft.com/office/officeart/2016/7/layout/BasicLinearProcessNumbered"/>
    <dgm:cxn modelId="{BAB53B85-C73F-4B2F-8189-DC630A339563}" type="presParOf" srcId="{07535364-DED3-4847-BC8F-7191B8064E7E}" destId="{63E45691-50C4-4EA9-890B-336B98C97E00}" srcOrd="1" destOrd="0" presId="urn:microsoft.com/office/officeart/2016/7/layout/BasicLinearProcessNumbered"/>
    <dgm:cxn modelId="{A7A9E5E4-4D86-40DC-A90C-C31BED6A81C2}" type="presParOf" srcId="{07535364-DED3-4847-BC8F-7191B8064E7E}" destId="{83287079-50E6-4697-BE08-DFBE4ADE1D1D}" srcOrd="2" destOrd="0" presId="urn:microsoft.com/office/officeart/2016/7/layout/BasicLinearProcessNumbered"/>
    <dgm:cxn modelId="{0885DA58-02FA-4FFF-AAB5-65DAE2CEE15C}" type="presParOf" srcId="{07535364-DED3-4847-BC8F-7191B8064E7E}" destId="{61E6F1B4-DBA6-4939-AC1E-771517B752CB}" srcOrd="3" destOrd="0" presId="urn:microsoft.com/office/officeart/2016/7/layout/BasicLinearProcessNumbered"/>
    <dgm:cxn modelId="{0BD72194-99F1-46D8-9ADD-145859647C86}" type="presParOf" srcId="{6DDAC32C-9AC0-4CD0-9B40-D3051ECD4112}" destId="{518DB767-C1F8-4CC7-B3A0-14AD91C2FC46}" srcOrd="3" destOrd="0" presId="urn:microsoft.com/office/officeart/2016/7/layout/BasicLinearProcessNumbered"/>
    <dgm:cxn modelId="{E252FF61-22B8-4ABD-9D7B-5CDE2AED3ECD}" type="presParOf" srcId="{6DDAC32C-9AC0-4CD0-9B40-D3051ECD4112}" destId="{001281CC-7B87-424E-BF69-C1544E958821}" srcOrd="4" destOrd="0" presId="urn:microsoft.com/office/officeart/2016/7/layout/BasicLinearProcessNumbered"/>
    <dgm:cxn modelId="{7F27A4E1-80C1-437D-A4C0-16E6B2044EA6}" type="presParOf" srcId="{001281CC-7B87-424E-BF69-C1544E958821}" destId="{707090C5-6EDE-4F53-AFB4-C9AF1E5BA968}" srcOrd="0" destOrd="0" presId="urn:microsoft.com/office/officeart/2016/7/layout/BasicLinearProcessNumbered"/>
    <dgm:cxn modelId="{1C7CB154-43CC-4CAC-9AD1-38B804266F2A}" type="presParOf" srcId="{001281CC-7B87-424E-BF69-C1544E958821}" destId="{B1D5A80D-34E7-4B4F-9A4D-4B0DFF1E06A5}" srcOrd="1" destOrd="0" presId="urn:microsoft.com/office/officeart/2016/7/layout/BasicLinearProcessNumbered"/>
    <dgm:cxn modelId="{75790822-C94E-4D73-A886-DDDCF27B9B63}" type="presParOf" srcId="{001281CC-7B87-424E-BF69-C1544E958821}" destId="{B32FA303-C330-4511-8126-D3D86C4B8727}" srcOrd="2" destOrd="0" presId="urn:microsoft.com/office/officeart/2016/7/layout/BasicLinearProcessNumbered"/>
    <dgm:cxn modelId="{CF658C8E-6AC1-40FB-8FF9-26EAFC2AC8B9}" type="presParOf" srcId="{001281CC-7B87-424E-BF69-C1544E958821}" destId="{C5F26CEB-74EC-4D1D-AA7B-5469ECCA4727}" srcOrd="3" destOrd="0" presId="urn:microsoft.com/office/officeart/2016/7/layout/BasicLinearProcessNumbered"/>
    <dgm:cxn modelId="{D24BADB3-03D9-46BF-BDF4-91CC7D8E105E}" type="presParOf" srcId="{6DDAC32C-9AC0-4CD0-9B40-D3051ECD4112}" destId="{AAF6DCF2-0BDE-4162-9E58-4972B17830E4}" srcOrd="5" destOrd="0" presId="urn:microsoft.com/office/officeart/2016/7/layout/BasicLinearProcessNumbered"/>
    <dgm:cxn modelId="{4C57152C-1804-466C-B3ED-A228E8363F4C}" type="presParOf" srcId="{6DDAC32C-9AC0-4CD0-9B40-D3051ECD4112}" destId="{5EDB380C-9E0D-4E1E-AE0F-296F63C5EC0F}" srcOrd="6" destOrd="0" presId="urn:microsoft.com/office/officeart/2016/7/layout/BasicLinearProcessNumbered"/>
    <dgm:cxn modelId="{982005E7-3B9C-4EE7-9802-26455F96478C}" type="presParOf" srcId="{5EDB380C-9E0D-4E1E-AE0F-296F63C5EC0F}" destId="{A6639D08-CA41-4073-BC7C-44591C10305C}" srcOrd="0" destOrd="0" presId="urn:microsoft.com/office/officeart/2016/7/layout/BasicLinearProcessNumbered"/>
    <dgm:cxn modelId="{58A89707-0152-43A7-88CC-D5486A1A477C}" type="presParOf" srcId="{5EDB380C-9E0D-4E1E-AE0F-296F63C5EC0F}" destId="{C1C9CF9B-85EB-42F8-9F6D-D01CDB67992D}" srcOrd="1" destOrd="0" presId="urn:microsoft.com/office/officeart/2016/7/layout/BasicLinearProcessNumbered"/>
    <dgm:cxn modelId="{5BAA3782-4457-497D-A350-DD6139079E40}" type="presParOf" srcId="{5EDB380C-9E0D-4E1E-AE0F-296F63C5EC0F}" destId="{1D673D6B-82B0-4BE7-8D2F-6A9CA6DFACAE}" srcOrd="2" destOrd="0" presId="urn:microsoft.com/office/officeart/2016/7/layout/BasicLinearProcessNumbered"/>
    <dgm:cxn modelId="{392C34E9-2970-41BD-A59C-B9A2174FB304}" type="presParOf" srcId="{5EDB380C-9E0D-4E1E-AE0F-296F63C5EC0F}" destId="{493B0080-5099-4761-A27C-5511B8C17B9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0ED85-C46E-46B5-B238-99ECDC6994C0}">
      <dsp:nvSpPr>
        <dsp:cNvPr id="0" name=""/>
        <dsp:cNvSpPr/>
      </dsp:nvSpPr>
      <dsp:spPr>
        <a:xfrm>
          <a:off x="0" y="50713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1D6CE-6FB8-4824-A412-CC0BC61A0F81}">
      <dsp:nvSpPr>
        <dsp:cNvPr id="0" name=""/>
        <dsp:cNvSpPr/>
      </dsp:nvSpPr>
      <dsp:spPr>
        <a:xfrm>
          <a:off x="525780" y="20051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Consumers</a:t>
          </a:r>
        </a:p>
      </dsp:txBody>
      <dsp:txXfrm>
        <a:off x="573335" y="67606"/>
        <a:ext cx="7265810" cy="879050"/>
      </dsp:txXfrm>
    </dsp:sp>
    <dsp:sp modelId="{1E77D1B0-C12C-4084-8E56-5D07CF35752E}">
      <dsp:nvSpPr>
        <dsp:cNvPr id="0" name=""/>
        <dsp:cNvSpPr/>
      </dsp:nvSpPr>
      <dsp:spPr>
        <a:xfrm>
          <a:off x="0" y="2004012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8E2E-95F7-4298-8CE7-698C6EF5CDA4}">
      <dsp:nvSpPr>
        <dsp:cNvPr id="0" name=""/>
        <dsp:cNvSpPr/>
      </dsp:nvSpPr>
      <dsp:spPr>
        <a:xfrm>
          <a:off x="525780" y="1516931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Jewelry Stores</a:t>
          </a:r>
        </a:p>
      </dsp:txBody>
      <dsp:txXfrm>
        <a:off x="573335" y="1564486"/>
        <a:ext cx="7265810" cy="879050"/>
      </dsp:txXfrm>
    </dsp:sp>
    <dsp:sp modelId="{70B9AFF7-0A83-4470-8754-D7ABF5D79B31}">
      <dsp:nvSpPr>
        <dsp:cNvPr id="0" name=""/>
        <dsp:cNvSpPr/>
      </dsp:nvSpPr>
      <dsp:spPr>
        <a:xfrm>
          <a:off x="0" y="3500892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F9F95-C668-439F-A5B9-0DFFA42E3F09}">
      <dsp:nvSpPr>
        <dsp:cNvPr id="0" name=""/>
        <dsp:cNvSpPr/>
      </dsp:nvSpPr>
      <dsp:spPr>
        <a:xfrm>
          <a:off x="525780" y="3013812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Diamond Companies</a:t>
          </a:r>
        </a:p>
      </dsp:txBody>
      <dsp:txXfrm>
        <a:off x="573335" y="3061367"/>
        <a:ext cx="726581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1F8CF-15A7-494D-9829-C121B8051F0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Get dummies for categorical features</a:t>
          </a:r>
        </a:p>
      </dsp:txBody>
      <dsp:txXfrm>
        <a:off x="3080" y="1765067"/>
        <a:ext cx="2444055" cy="2053006"/>
      </dsp:txXfrm>
    </dsp:sp>
    <dsp:sp modelId="{B0CD683B-D54E-41D2-9461-237B8C9B548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1594E738-9BBD-49BC-86C2-7EC94A27312B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E116A-7AEA-4D80-88F5-C372A2D897B4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Scale numerical features</a:t>
          </a:r>
        </a:p>
      </dsp:txBody>
      <dsp:txXfrm>
        <a:off x="2691541" y="1765067"/>
        <a:ext cx="2444055" cy="2053006"/>
      </dsp:txXfrm>
    </dsp:sp>
    <dsp:sp modelId="{63E45691-50C4-4EA9-890B-336B98C97E00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83287079-50E6-4697-BE08-DFBE4ADE1D1D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090C5-6EDE-4F53-AFB4-C9AF1E5BA968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Split into test and train set (80%/20%)</a:t>
          </a:r>
        </a:p>
      </dsp:txBody>
      <dsp:txXfrm>
        <a:off x="5380002" y="1765067"/>
        <a:ext cx="2444055" cy="2053006"/>
      </dsp:txXfrm>
    </dsp:sp>
    <dsp:sp modelId="{B1D5A80D-34E7-4B4F-9A4D-4B0DFF1E06A5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B32FA303-C330-4511-8126-D3D86C4B8727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39D08-CA41-4073-BC7C-44591C10305C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and compare several models using the following Metrics: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R-Squared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MSE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Root Mean Squared Error</a:t>
          </a:r>
        </a:p>
      </dsp:txBody>
      <dsp:txXfrm>
        <a:off x="8068463" y="1765067"/>
        <a:ext cx="2444055" cy="2053006"/>
      </dsp:txXfrm>
    </dsp:sp>
    <dsp:sp modelId="{C1C9CF9B-85EB-42F8-9F6D-D01CDB67992D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1D673D6B-82B0-4BE7-8D2F-6A9CA6DFACAE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DEF20-5C88-4FDF-A88F-CB3B535F599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5DCA0-9BA1-4162-A98C-57863084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5DCA0-9BA1-4162-A98C-578630849E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5DCA0-9BA1-4162-A98C-578630849E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5DCA0-9BA1-4162-A98C-578630849E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B5DCA0-9BA1-4162-A98C-578630849E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10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B5DCA0-9BA1-4162-A98C-578630849E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8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B5DCA0-9BA1-4162-A98C-578630849E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86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B5DCA0-9BA1-4162-A98C-578630849E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50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2732-66D0-F2B9-9CA5-0DE45A07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3DF2A-1118-910B-593D-FDAEFE254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2F501-BC79-3563-B812-BADB45A3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DB5A-9278-2BDA-F295-3B573E4A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A9D63-0359-DF28-46E3-72668493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A7DB-BF9F-FAC2-4997-C31D78B9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C3F90-69CE-3DE7-285B-EEE8EB76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53C4-CD9C-0776-99E1-DAE8C13E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B10C-6FBD-1DB3-D60D-A1E48EAC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F5AF-9985-5DA7-E278-24FC2CAD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E0B85-2E1D-34F3-AC6E-A278B3828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8D906-F9F2-8F39-DB08-46F2C5A7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D300-AA93-1BD6-B9E8-B1E1A107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031A-B23F-A937-650E-60A4A967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35AC-89B8-FBCC-0FD3-3F26EA6A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A5D1-2FED-ACC4-E75F-49BFEC75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2059-AFDD-BD1D-6548-F051C5D8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884C-74C6-51E6-B1A0-28374FBA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91B4-23CF-946E-44C8-1E6179FA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EB55B-E496-F494-8CFE-AC151CF3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B7E8-D37B-3F82-84D6-E0CB87A9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0300-B753-62B3-4950-66386255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C26E9-EDCF-A8E5-8BA6-99F09947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E11B-FAF3-DB84-4B58-8C2396F1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BDB0-2CCD-B8BE-9C3D-45FAD5E2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21BD-8954-1931-1753-D98E7AD6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83E0-34AB-51F2-73B9-1ADCCA304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BAE8C-B199-3EBB-0AA2-EBD6CCD09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4B759-2C43-FFDE-E0F2-D11B3D9B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28A6F-7D4F-C853-6D1E-9DE80637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97FCB-6F77-7D23-998D-2A648F40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47B7-E1FC-AF43-8452-69C6C465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5BBF-FE8C-E3DA-41E2-4B26FA82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B0F61-D376-9A19-D0DF-92AA0703C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E1909-FD2A-CA68-686C-D788DD038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0314-405D-0F76-EC71-E31AFEB55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17009-ABB0-4DEB-E6E8-C7045D62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6D868-4C75-2F43-E099-4C927A63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4F9-6C11-EBCA-EA8F-2AEB2320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623A-B42F-6879-A1BB-7FD788E2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D7A3A-F36B-1A73-ECC7-AA5CB1CE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63152-9C88-1F31-A8A8-81DBF4DC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57B2A-C5C3-565A-B952-55224348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30F5C-CA8D-0738-3EE3-B55E3DE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BDB04-09FE-8CFE-132B-8897A26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36DCA-BDE1-93AE-0A71-F8667B0D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3176-6B27-8E8F-B701-49DD85D9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3B4E-873B-15B6-2036-A933CF69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425E9-6882-B33D-040E-7F5D4538E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58E6-2F83-FD76-52FB-C4706823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D7D9-386E-0F6F-B959-953CD244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B7EC-4061-7942-B830-DC93607E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FDA7-6AC2-EF10-B6B0-C40114E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67256-A625-1204-BE20-9F81C9D69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F1ABF-A74D-80AD-9F46-C899CC052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C0D79-FFDE-7FD2-0D62-E81A68E0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39F2-23E2-11A0-1E6D-CAC604EE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6C8CE-D0C5-530C-FA40-BA2D633B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5286A-5C87-EE4B-86B5-94EC6BFC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B6846-4E22-3A61-1CEE-C6450E08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4ABC4-CB26-F1F2-50B6-5721B5122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2D58-CDF0-4355-BA4B-C289E596208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91FF-F394-54E8-2DB3-CF7E4517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EEEC-FC3F-9AB4-0720-AB70E464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97CF-7454-4176-B281-AA9C2217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41455-C37F-28A8-76F9-A62B471D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Diamond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7996C-2843-5D0A-C53C-EC6893CC3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By: Vandana Anand</a:t>
            </a:r>
          </a:p>
        </p:txBody>
      </p:sp>
    </p:spTree>
    <p:extLst>
      <p:ext uri="{BB962C8B-B14F-4D97-AF65-F5344CB8AC3E}">
        <p14:creationId xmlns:p14="http://schemas.microsoft.com/office/powerpoint/2010/main" val="25523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C378-875B-7582-EFD0-4E694313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Correlation</a:t>
            </a:r>
          </a:p>
        </p:txBody>
      </p:sp>
      <p:pic>
        <p:nvPicPr>
          <p:cNvPr id="5" name="Picture 4" descr="A diagram of a variety of colors&#10;&#10;Description automatically generated with medium confidence">
            <a:extLst>
              <a:ext uri="{FF2B5EF4-FFF2-40B4-BE49-F238E27FC236}">
                <a16:creationId xmlns:a16="http://schemas.microsoft.com/office/drawing/2014/main" id="{2EBE74D7-B2BA-39F1-33C4-084041B2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89554"/>
            <a:ext cx="6553545" cy="56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F497D-7623-15B9-5920-F05B71DA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E8F4-A4B4-3CB8-6195-A41B971E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900" b="1" dirty="0"/>
              <a:t>Numerical 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Depth and Table do not appear to be correlated to the price of the diamonds.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The price of diamonds appear to increase as X,Y,Z, and Carat increase.</a:t>
            </a:r>
          </a:p>
          <a:p>
            <a:r>
              <a:rPr lang="en-US" sz="1800" b="1" dirty="0"/>
              <a:t>Categorical 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The Premium diamond cut has the highest price. The most common cut in the dataset appears to be ideal.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Diamonds that have a color of J have the highest price. The most common color in the dataset is 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The diamond clarity SI2 is the most expensive diamond. SI1 diamond is the one that appears the most often in the dataset.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7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7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7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418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4E627-690C-E294-5720-7DE5BBBC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5C594-927C-D532-10B4-B01F5AD6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Data Modeling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A39B8-FB70-2E99-2092-2B4274A36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031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71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280C3-78F1-0264-951B-3F059524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586855"/>
            <a:ext cx="336714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i="0" dirty="0">
                <a:solidFill>
                  <a:srgbClr val="FFFFFF"/>
                </a:solidFill>
                <a:effectLst/>
              </a:rPr>
              <a:t>Model 1: Decision Tree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706B-8FD5-6187-3B5E-58E56FA0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49480"/>
            <a:ext cx="7220729" cy="5546047"/>
          </a:xfrm>
        </p:spPr>
        <p:txBody>
          <a:bodyPr anchor="ctr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Advantages: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be used for classification and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Robust to the presence of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Implicitly perform feature selection.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Easy to interpret.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Disadvantages: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Decision tree often involves higher time to train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Models can become overly complicated and overfitted to the data.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Hyperparameters Considered: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max_depth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criterion</a:t>
            </a:r>
          </a:p>
        </p:txBody>
      </p:sp>
    </p:spTree>
    <p:extLst>
      <p:ext uri="{BB962C8B-B14F-4D97-AF65-F5344CB8AC3E}">
        <p14:creationId xmlns:p14="http://schemas.microsoft.com/office/powerpoint/2010/main" val="76124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4BB8F-7DCD-6BD2-7785-6B73CD90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1a Decision Tree </a:t>
            </a:r>
            <a:r>
              <a:rPr lang="en-US" sz="3200" i="0" dirty="0">
                <a:effectLst/>
              </a:rPr>
              <a:t>– All Features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A8E23-8391-FE2E-4795-1DA69C9B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" y="352991"/>
            <a:ext cx="4746891" cy="364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DFC05-3A99-023E-5B63-83BAA72737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847" y="350048"/>
            <a:ext cx="4714985" cy="3679791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7CA22-4390-9A84-ABF1-A4569AD2E8A1}"/>
              </a:ext>
            </a:extLst>
          </p:cNvPr>
          <p:cNvSpPr/>
          <p:nvPr/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CE9855-1D87-C22B-85EF-737FF9BBB3BE}"/>
              </a:ext>
            </a:extLst>
          </p:cNvPr>
          <p:cNvSpPr txBox="1">
            <a:spLocks/>
          </p:cNvSpPr>
          <p:nvPr/>
        </p:nvSpPr>
        <p:spPr>
          <a:xfrm>
            <a:off x="526357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The optimal parameters for this model are:</a:t>
            </a:r>
          </a:p>
          <a:p>
            <a:r>
              <a:rPr lang="en-US" sz="1800" dirty="0" err="1"/>
              <a:t>max_depth</a:t>
            </a:r>
            <a:r>
              <a:rPr lang="en-US" sz="1800" dirty="0"/>
              <a:t> = 12</a:t>
            </a:r>
          </a:p>
          <a:p>
            <a:r>
              <a:rPr lang="en-US" sz="1800" dirty="0"/>
              <a:t>criterion = </a:t>
            </a:r>
            <a:r>
              <a:rPr lang="en-US" sz="1800" dirty="0" err="1"/>
              <a:t>friedman_mse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642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A0C6-BE23-D456-F612-3C2E6C60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1a: </a:t>
            </a:r>
            <a:br>
              <a:rPr lang="en-US" sz="3200" dirty="0"/>
            </a:br>
            <a:r>
              <a:rPr lang="en-US" sz="3200" dirty="0"/>
              <a:t>Final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BEC3-CB36-38D1-6A91-030CB8E3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Results of Model 1a:</a:t>
            </a:r>
          </a:p>
          <a:p>
            <a:r>
              <a:rPr lang="en-US" sz="1800" dirty="0"/>
              <a:t>Mean Squared Error: 468464.69751295017</a:t>
            </a:r>
          </a:p>
          <a:p>
            <a:r>
              <a:rPr lang="en-US" sz="1800" dirty="0"/>
              <a:t>Root Mean Squared Error: 684.4448096910007</a:t>
            </a:r>
          </a:p>
          <a:p>
            <a:r>
              <a:rPr lang="en-US" sz="1800" dirty="0"/>
              <a:t>R-Squared: 0.9705110816536835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F5B-8348-3D52-AE45-E1BAC800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96" y="2625645"/>
            <a:ext cx="4908011" cy="3791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8990A-4FF1-D5DB-556B-C072C5A8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2430" y="2550899"/>
            <a:ext cx="4899428" cy="39040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B0716D-1B19-CC28-81CC-398D7A80A258}"/>
              </a:ext>
            </a:extLst>
          </p:cNvPr>
          <p:cNvSpPr/>
          <p:nvPr/>
        </p:nvSpPr>
        <p:spPr>
          <a:xfrm>
            <a:off x="490408" y="1052003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C225B-B691-F6AF-46CB-45C14CF5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39707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BC310-DDEC-C8ED-4AB1-EA737EB614E9}"/>
              </a:ext>
            </a:extLst>
          </p:cNvPr>
          <p:cNvSpPr txBox="1"/>
          <p:nvPr/>
        </p:nvSpPr>
        <p:spPr>
          <a:xfrm>
            <a:off x="453135" y="2406046"/>
            <a:ext cx="4959603" cy="1198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the model is giving feature importance to carat, y, color, and clarity, we will create a secondary dataset which keeps those features and remove all other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5CCCD-39B2-B9BE-2380-FF2742D0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9600" y="410189"/>
            <a:ext cx="5952744" cy="562386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4DDE5D-B78B-4DA7-DB63-D7E376344630}"/>
              </a:ext>
            </a:extLst>
          </p:cNvPr>
          <p:cNvCxnSpPr>
            <a:cxnSpLocks/>
          </p:cNvCxnSpPr>
          <p:nvPr/>
        </p:nvCxnSpPr>
        <p:spPr>
          <a:xfrm>
            <a:off x="507239" y="2070520"/>
            <a:ext cx="4905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9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BB8F-7DCD-6BD2-7785-6B73CD90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1b Decision Tree </a:t>
            </a:r>
            <a:r>
              <a:rPr lang="en-US" sz="3200" i="0" dirty="0">
                <a:effectLst/>
              </a:rPr>
              <a:t>– Select Features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A8E23-8391-FE2E-4795-1DA69C9B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" y="352991"/>
            <a:ext cx="4746891" cy="364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DFC05-3A99-023E-5B63-83BAA7273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847" y="350048"/>
            <a:ext cx="4714985" cy="36797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7CA22-4390-9A84-ABF1-A4569AD2E8A1}"/>
              </a:ext>
            </a:extLst>
          </p:cNvPr>
          <p:cNvSpPr/>
          <p:nvPr/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CE9855-1D87-C22B-85EF-737FF9BBB3BE}"/>
              </a:ext>
            </a:extLst>
          </p:cNvPr>
          <p:cNvSpPr txBox="1">
            <a:spLocks/>
          </p:cNvSpPr>
          <p:nvPr/>
        </p:nvSpPr>
        <p:spPr>
          <a:xfrm>
            <a:off x="526357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The optimal parameters for this model are:</a:t>
            </a:r>
          </a:p>
          <a:p>
            <a:r>
              <a:rPr lang="en-US" sz="1800" dirty="0" err="1"/>
              <a:t>max_depth</a:t>
            </a:r>
            <a:r>
              <a:rPr lang="en-US" sz="1800" dirty="0"/>
              <a:t> = 12</a:t>
            </a:r>
          </a:p>
          <a:p>
            <a:r>
              <a:rPr lang="en-US" sz="1800" dirty="0"/>
              <a:t>criterion = </a:t>
            </a:r>
            <a:r>
              <a:rPr lang="en-US" sz="1800" dirty="0" err="1"/>
              <a:t>friedman_mse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99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A0C6-BE23-D456-F612-3C2E6C60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1b: </a:t>
            </a:r>
            <a:br>
              <a:rPr lang="en-US" sz="3200" dirty="0"/>
            </a:br>
            <a:r>
              <a:rPr lang="en-US" sz="3200" dirty="0"/>
              <a:t>Final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BEC3-CB36-38D1-6A91-030CB8E3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Results of Model 1b:</a:t>
            </a:r>
          </a:p>
          <a:p>
            <a:r>
              <a:rPr lang="en-US" sz="1800" dirty="0"/>
              <a:t>Mean Squared Error: 469443.180084124</a:t>
            </a:r>
          </a:p>
          <a:p>
            <a:r>
              <a:rPr lang="en-US" sz="1800" dirty="0"/>
              <a:t>Root Mean Squared Error: 685.1592370275132</a:t>
            </a:r>
          </a:p>
          <a:p>
            <a:r>
              <a:rPr lang="en-US" sz="1800" dirty="0"/>
              <a:t>R-Squared: 0.970449488127431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F5B-8348-3D52-AE45-E1BAC800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96" y="2625645"/>
            <a:ext cx="4908011" cy="3791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8990A-4FF1-D5DB-556B-C072C5A8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39" y="2547480"/>
            <a:ext cx="4908009" cy="3910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B0716D-1B19-CC28-81CC-398D7A80A258}"/>
              </a:ext>
            </a:extLst>
          </p:cNvPr>
          <p:cNvSpPr/>
          <p:nvPr/>
        </p:nvSpPr>
        <p:spPr>
          <a:xfrm>
            <a:off x="490408" y="1052003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5AEAE-E019-0AE3-6E10-0FF178D9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Problem Identification</a:t>
            </a:r>
          </a:p>
        </p:txBody>
      </p:sp>
      <p:pic>
        <p:nvPicPr>
          <p:cNvPr id="38" name="Graphic 37" descr="Diamond">
            <a:extLst>
              <a:ext uri="{FF2B5EF4-FFF2-40B4-BE49-F238E27FC236}">
                <a16:creationId xmlns:a16="http://schemas.microsoft.com/office/drawing/2014/main" id="{E113567E-E56F-917E-A9A7-3AFCC815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5753-AE8E-ADBF-32B3-48D21D8F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purchase of diamonds is culturally significant in today’s society. They are most purchased as an engagement ring or a gift for a loved one for special occasions.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b="0" i="0" dirty="0">
                <a:effectLst/>
                <a:latin typeface="Google Sans"/>
              </a:rPr>
              <a:t>Diamond price is reflective of size, quality and therefore rarity. The higher cut, color, clarity and carat weight, the rarer the stones and therefore the greater the value of diamonds.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determining the appropriate price for a diamond can be complex and depend on many factors, having a tool to help price diamonds can be beneficial for many individuals.</a:t>
            </a:r>
          </a:p>
          <a:p>
            <a:pPr marL="0" indent="0">
              <a:buNone/>
            </a:pP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</a:p>
          <a:p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I’d like to use the provided dataset to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model that can predict the price of a diamond based on the key features inputted. </a:t>
            </a:r>
            <a:endParaRPr lang="en-US" sz="13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3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280C3-78F1-0264-951B-3F059524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586855"/>
            <a:ext cx="336714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i="0" dirty="0">
                <a:solidFill>
                  <a:srgbClr val="FFFFFF"/>
                </a:solidFill>
                <a:effectLst/>
              </a:rPr>
              <a:t>Model 2: Random Forest Regressor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706B-8FD5-6187-3B5E-58E56FA0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49480"/>
            <a:ext cx="7220729" cy="5546047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sz="26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Advantages:</a:t>
            </a:r>
            <a:endParaRPr lang="en-US" sz="2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Same Advantages as Decision Tree.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Reduces overfitting of a single Decision Tree.</a:t>
            </a:r>
          </a:p>
          <a:p>
            <a:pPr marL="0" indent="0" algn="l">
              <a:buNone/>
            </a:pPr>
            <a:r>
              <a:rPr lang="en-US" sz="26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Disadvantages:</a:t>
            </a:r>
            <a:endParaRPr lang="en-US" sz="2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Requires increased training time and computational power.</a:t>
            </a:r>
          </a:p>
          <a:p>
            <a:pPr marL="0" indent="0" algn="l">
              <a:buNone/>
            </a:pPr>
            <a:r>
              <a:rPr lang="en-US" sz="26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Hyperparameters Considered:</a:t>
            </a:r>
            <a:endParaRPr lang="en-US" sz="2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max_depth</a:t>
            </a:r>
            <a:endParaRPr lang="en-US" sz="2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n_estimators</a:t>
            </a:r>
            <a:endParaRPr lang="en-US" sz="2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criterion</a:t>
            </a:r>
          </a:p>
        </p:txBody>
      </p:sp>
    </p:spTree>
    <p:extLst>
      <p:ext uri="{BB962C8B-B14F-4D97-AF65-F5344CB8AC3E}">
        <p14:creationId xmlns:p14="http://schemas.microsoft.com/office/powerpoint/2010/main" val="155170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4BB8F-7DCD-6BD2-7785-6B73CD90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2a </a:t>
            </a:r>
            <a:r>
              <a:rPr lang="en-US" sz="3200" i="0" dirty="0">
                <a:effectLst/>
              </a:rPr>
              <a:t>Random Forest Regressor – All Features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A8E23-8391-FE2E-4795-1DA69C9B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" y="352991"/>
            <a:ext cx="4746891" cy="364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DFC05-3A99-023E-5B63-83BAA7273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867" y="328210"/>
            <a:ext cx="4770946" cy="3723466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7CA22-4390-9A84-ABF1-A4569AD2E8A1}"/>
              </a:ext>
            </a:extLst>
          </p:cNvPr>
          <p:cNvSpPr/>
          <p:nvPr/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CE9855-1D87-C22B-85EF-737FF9BBB3BE}"/>
              </a:ext>
            </a:extLst>
          </p:cNvPr>
          <p:cNvSpPr txBox="1">
            <a:spLocks/>
          </p:cNvSpPr>
          <p:nvPr/>
        </p:nvSpPr>
        <p:spPr>
          <a:xfrm>
            <a:off x="526357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optimal parameters for this model are: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max_depth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n_estimators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criterion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friedman_mse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16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A0C6-BE23-D456-F612-3C2E6C60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2a: </a:t>
            </a:r>
            <a:br>
              <a:rPr lang="en-US" sz="3200" dirty="0"/>
            </a:br>
            <a:r>
              <a:rPr lang="en-US" sz="3200" dirty="0"/>
              <a:t>Final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BEC3-CB36-38D1-6A91-030CB8E3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Results of Model 2a:</a:t>
            </a:r>
          </a:p>
          <a:p>
            <a:r>
              <a:rPr lang="en-US" sz="1800" dirty="0"/>
              <a:t>Mean Squared Error: 405753.7038520396</a:t>
            </a:r>
          </a:p>
          <a:p>
            <a:r>
              <a:rPr lang="en-US" sz="1800" dirty="0"/>
              <a:t>Root Mean Squared Error: 636.9879934912742</a:t>
            </a:r>
          </a:p>
          <a:p>
            <a:r>
              <a:rPr lang="en-US" sz="1800" dirty="0"/>
              <a:t>R-Squared: 0.9744586136263181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F5B-8348-3D52-AE45-E1BAC800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639" y="2626374"/>
            <a:ext cx="4906124" cy="378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8990A-4FF1-D5DB-556B-C072C5A8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39" y="2562720"/>
            <a:ext cx="4908009" cy="3910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B0716D-1B19-CC28-81CC-398D7A80A258}"/>
              </a:ext>
            </a:extLst>
          </p:cNvPr>
          <p:cNvSpPr/>
          <p:nvPr/>
        </p:nvSpPr>
        <p:spPr>
          <a:xfrm>
            <a:off x="490408" y="1052003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306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BB8F-7DCD-6BD2-7785-6B73CD90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2b </a:t>
            </a:r>
            <a:r>
              <a:rPr lang="en-US" sz="3200" i="0" dirty="0">
                <a:effectLst/>
              </a:rPr>
              <a:t>Random Forest Regressor – Select Features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A8E23-8391-FE2E-4795-1DA69C9B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" y="352991"/>
            <a:ext cx="4746891" cy="364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DFC05-3A99-023E-5B63-83BAA7273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847" y="350048"/>
            <a:ext cx="4714985" cy="36797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7CA22-4390-9A84-ABF1-A4569AD2E8A1}"/>
              </a:ext>
            </a:extLst>
          </p:cNvPr>
          <p:cNvSpPr/>
          <p:nvPr/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CE9855-1D87-C22B-85EF-737FF9BBB3BE}"/>
              </a:ext>
            </a:extLst>
          </p:cNvPr>
          <p:cNvSpPr txBox="1">
            <a:spLocks/>
          </p:cNvSpPr>
          <p:nvPr/>
        </p:nvSpPr>
        <p:spPr>
          <a:xfrm>
            <a:off x="526357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optimal parameters for this model are: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max_depth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n_estimators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criterion =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friedman_mse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30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A0C6-BE23-D456-F612-3C2E6C60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2b: </a:t>
            </a:r>
            <a:br>
              <a:rPr lang="en-US" sz="3200" dirty="0"/>
            </a:br>
            <a:r>
              <a:rPr lang="en-US" sz="3200" dirty="0"/>
              <a:t>Final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BEC3-CB36-38D1-6A91-030CB8E3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Results of Model 2b:</a:t>
            </a:r>
          </a:p>
          <a:p>
            <a:r>
              <a:rPr lang="en-US" sz="1800" dirty="0"/>
              <a:t>Mean Squared Error: 425443.26102805894</a:t>
            </a:r>
          </a:p>
          <a:p>
            <a:r>
              <a:rPr lang="en-US" sz="1800" dirty="0"/>
              <a:t>Root Mean Squared Error: 652.2601176126431</a:t>
            </a:r>
          </a:p>
          <a:p>
            <a:r>
              <a:rPr lang="en-US" sz="1800" dirty="0"/>
              <a:t>R-Squared: 0.9732191952732997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F5B-8348-3D52-AE45-E1BAC800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96" y="2645269"/>
            <a:ext cx="4908011" cy="3752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8990A-4FF1-D5DB-556B-C072C5A8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39" y="2567814"/>
            <a:ext cx="4908010" cy="387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B0716D-1B19-CC28-81CC-398D7A80A258}"/>
              </a:ext>
            </a:extLst>
          </p:cNvPr>
          <p:cNvSpPr/>
          <p:nvPr/>
        </p:nvSpPr>
        <p:spPr>
          <a:xfrm>
            <a:off x="490408" y="1052003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13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280C3-78F1-0264-951B-3F059524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586855"/>
            <a:ext cx="336714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i="0" dirty="0">
                <a:solidFill>
                  <a:srgbClr val="FFFFFF"/>
                </a:solidFill>
                <a:effectLst/>
              </a:rPr>
              <a:t>Model 3: Nearest Neighbors Regression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706B-8FD5-6187-3B5E-58E56FA0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49480"/>
            <a:ext cx="7220729" cy="5546047"/>
          </a:xfrm>
        </p:spPr>
        <p:txBody>
          <a:bodyPr anchor="ctr">
            <a:noAutofit/>
          </a:bodyPr>
          <a:lstStyle/>
          <a:p>
            <a:pPr marL="0" indent="0" algn="l">
              <a:buNone/>
            </a:pPr>
            <a:r>
              <a:rPr lang="en-US" sz="26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Advantages:</a:t>
            </a:r>
            <a:endParaRPr lang="en-US" sz="2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Simple to understand and implement.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be used for classification and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Has no statistical assumptions.</a:t>
            </a:r>
          </a:p>
          <a:p>
            <a:pPr marL="0" indent="0" algn="l">
              <a:buNone/>
            </a:pPr>
            <a:r>
              <a:rPr lang="en-US" sz="26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Disadvantages:</a:t>
            </a:r>
            <a:endParaRPr lang="en-US" sz="2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is a slow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Requires features to be scaled.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Very sensitive to outliers.</a:t>
            </a:r>
          </a:p>
          <a:p>
            <a:pPr marL="0" indent="0" algn="l">
              <a:buNone/>
            </a:pPr>
            <a:r>
              <a:rPr lang="en-US" sz="26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Hyperparameters Considered:</a:t>
            </a:r>
            <a:endParaRPr lang="en-US" sz="2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n_neighbors</a:t>
            </a:r>
            <a:endParaRPr lang="en-US" sz="2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19318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4BB8F-7DCD-6BD2-7785-6B73CD90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3a Nearest Neighbors </a:t>
            </a:r>
            <a:r>
              <a:rPr lang="en-US" sz="3200" i="0" dirty="0">
                <a:effectLst/>
              </a:rPr>
              <a:t>– All Features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A8E23-8391-FE2E-4795-1DA69C9B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9675" y="331163"/>
            <a:ext cx="4730660" cy="369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DFC05-3A99-023E-5B63-83BAA72737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847" y="390179"/>
            <a:ext cx="4714985" cy="3599527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7CA22-4390-9A84-ABF1-A4569AD2E8A1}"/>
              </a:ext>
            </a:extLst>
          </p:cNvPr>
          <p:cNvSpPr/>
          <p:nvPr/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CE9855-1D87-C22B-85EF-737FF9BBB3BE}"/>
              </a:ext>
            </a:extLst>
          </p:cNvPr>
          <p:cNvSpPr txBox="1">
            <a:spLocks/>
          </p:cNvSpPr>
          <p:nvPr/>
        </p:nvSpPr>
        <p:spPr>
          <a:xfrm>
            <a:off x="526357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optimal parameters for this model are: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n_neighbors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= 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algorithm = auto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53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A0C6-BE23-D456-F612-3C2E6C60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3a: </a:t>
            </a:r>
            <a:br>
              <a:rPr lang="en-US" sz="3200" dirty="0"/>
            </a:br>
            <a:r>
              <a:rPr lang="en-US" sz="3200" dirty="0"/>
              <a:t>Final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BEC3-CB36-38D1-6A91-030CB8E3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Results of Model 3a:</a:t>
            </a:r>
          </a:p>
          <a:p>
            <a:r>
              <a:rPr lang="en-US" sz="1800" dirty="0"/>
              <a:t>Mean Squared Error: 420200.071870884</a:t>
            </a:r>
          </a:p>
          <a:p>
            <a:r>
              <a:rPr lang="en-US" sz="1800" dirty="0"/>
              <a:t>Root Mean Squared Error: 648.2284102620649</a:t>
            </a:r>
          </a:p>
          <a:p>
            <a:r>
              <a:rPr lang="en-US" sz="1800" dirty="0"/>
              <a:t>R-Squared: 0.9735492435730992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F5B-8348-3D52-AE45-E1BAC800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96" y="2645269"/>
            <a:ext cx="4908011" cy="3752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8990A-4FF1-D5DB-556B-C072C5A8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39" y="2547480"/>
            <a:ext cx="4908009" cy="3910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B0716D-1B19-CC28-81CC-398D7A80A258}"/>
              </a:ext>
            </a:extLst>
          </p:cNvPr>
          <p:cNvSpPr/>
          <p:nvPr/>
        </p:nvSpPr>
        <p:spPr>
          <a:xfrm>
            <a:off x="490408" y="1052003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80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BB8F-7DCD-6BD2-7785-6B73CD90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3b Nearest Neighbors </a:t>
            </a:r>
            <a:r>
              <a:rPr lang="en-US" sz="3200" i="0" dirty="0">
                <a:effectLst/>
              </a:rPr>
              <a:t>– Select Features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A8E23-8391-FE2E-4795-1DA69C9B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85" y="356067"/>
            <a:ext cx="4666840" cy="3642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DFC05-3A99-023E-5B63-83BAA7273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847" y="416953"/>
            <a:ext cx="4714985" cy="35459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7CA22-4390-9A84-ABF1-A4569AD2E8A1}"/>
              </a:ext>
            </a:extLst>
          </p:cNvPr>
          <p:cNvSpPr/>
          <p:nvPr/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CE9855-1D87-C22B-85EF-737FF9BBB3BE}"/>
              </a:ext>
            </a:extLst>
          </p:cNvPr>
          <p:cNvSpPr txBox="1">
            <a:spLocks/>
          </p:cNvSpPr>
          <p:nvPr/>
        </p:nvSpPr>
        <p:spPr>
          <a:xfrm>
            <a:off x="526357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optimal parameters for this model are: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n_neighbors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= 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algorithm =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ball_tree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817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FA0C6-BE23-D456-F612-3C2E6C60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Model 3b: </a:t>
            </a:r>
            <a:br>
              <a:rPr lang="en-US" sz="3200" dirty="0"/>
            </a:br>
            <a:r>
              <a:rPr lang="en-US" sz="3200" dirty="0"/>
              <a:t>Final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BEC3-CB36-38D1-6A91-030CB8E3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Results of Model 3b:</a:t>
            </a:r>
          </a:p>
          <a:p>
            <a:r>
              <a:rPr lang="en-US" sz="1800" dirty="0"/>
              <a:t>Mean Squared Error: 365974.38603098044</a:t>
            </a:r>
          </a:p>
          <a:p>
            <a:r>
              <a:rPr lang="en-US" sz="1800" dirty="0"/>
              <a:t>Root Mean Squared Error: 604.958168827383</a:t>
            </a:r>
          </a:p>
          <a:p>
            <a:r>
              <a:rPr lang="en-US" sz="1800" dirty="0"/>
              <a:t>R-Squared: 0.9769626423425161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F5B-8348-3D52-AE45-E1BAC800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96" y="2645269"/>
            <a:ext cx="4908011" cy="3752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8990A-4FF1-D5DB-556B-C072C5A8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39" y="2547480"/>
            <a:ext cx="4908009" cy="3910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B0716D-1B19-CC28-81CC-398D7A80A258}"/>
              </a:ext>
            </a:extLst>
          </p:cNvPr>
          <p:cNvSpPr/>
          <p:nvPr/>
        </p:nvSpPr>
        <p:spPr>
          <a:xfrm>
            <a:off x="490408" y="1052003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51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4AA66-2B1F-8341-EC1C-FB41AF0B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</a:rPr>
              <a:t>Potential 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1ACAA6-E9CB-4EE7-BDAF-70CA92A3D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3261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977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A0C6-BE23-D456-F612-3C2E6C60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Best Model: </a:t>
            </a:r>
            <a:br>
              <a:rPr lang="en-US" sz="3200" dirty="0"/>
            </a:br>
            <a:r>
              <a:rPr lang="en-US" sz="3200" dirty="0"/>
              <a:t>Model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BEC3-CB36-38D1-6A91-030CB8E3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Results of Model 3b:</a:t>
            </a:r>
          </a:p>
          <a:p>
            <a:r>
              <a:rPr lang="en-US" sz="1800" dirty="0"/>
              <a:t>Mean Squared Error: 365974.38603098044</a:t>
            </a:r>
          </a:p>
          <a:p>
            <a:r>
              <a:rPr lang="en-US" sz="1800" dirty="0"/>
              <a:t>Root Mean Squared Error: 604.958168827383</a:t>
            </a:r>
          </a:p>
          <a:p>
            <a:r>
              <a:rPr lang="en-US" sz="1800" dirty="0"/>
              <a:t>R-Squared: 0.9769626423425161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F5B-8348-3D52-AE45-E1BAC800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96" y="2645269"/>
            <a:ext cx="4908011" cy="3752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8990A-4FF1-D5DB-556B-C072C5A8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139" y="2547480"/>
            <a:ext cx="4908009" cy="3910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B0716D-1B19-CC28-81CC-398D7A80A258}"/>
              </a:ext>
            </a:extLst>
          </p:cNvPr>
          <p:cNvSpPr/>
          <p:nvPr/>
        </p:nvSpPr>
        <p:spPr>
          <a:xfrm>
            <a:off x="490408" y="1052003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140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F497D-7623-15B9-5920-F05B71DA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anchor="b">
            <a:normAutofit/>
          </a:bodyPr>
          <a:lstStyle/>
          <a:p>
            <a:r>
              <a:rPr lang="en-US" sz="4000"/>
              <a:t>Assumptions, Limitations, and 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E8F4-A4B4-3CB8-6195-A41B971E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8" y="2405467"/>
            <a:ext cx="5427526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are assuming that there are no other factors that affect diamond prices other than the features that are included in the dataset.</a:t>
            </a:r>
          </a:p>
          <a:p>
            <a:r>
              <a:rPr lang="en-US" sz="2000" dirty="0"/>
              <a:t>A limitation of this model is that it is using a static dataset of diamonds and their prices. In reality, diamond prices are constantly fluctuating so this model could become outdated.</a:t>
            </a:r>
          </a:p>
          <a:p>
            <a:r>
              <a:rPr lang="en-US" sz="2000" dirty="0"/>
              <a:t>An additional limitation is, we are only including US diamond data in this analysis.</a:t>
            </a:r>
          </a:p>
          <a:p>
            <a:endParaRPr lang="en-US" sz="2000" dirty="0"/>
          </a:p>
        </p:txBody>
      </p:sp>
      <p:pic>
        <p:nvPicPr>
          <p:cNvPr id="23" name="Picture 22" descr="Cut diamond">
            <a:extLst>
              <a:ext uri="{FF2B5EF4-FFF2-40B4-BE49-F238E27FC236}">
                <a16:creationId xmlns:a16="http://schemas.microsoft.com/office/drawing/2014/main" id="{9D53D877-0354-AE54-E7C2-6381E88D4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r="31922" b="-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4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43D74-8174-BBD2-4490-54E06CE2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Recommendations</a:t>
            </a:r>
          </a:p>
        </p:txBody>
      </p:sp>
      <p:pic>
        <p:nvPicPr>
          <p:cNvPr id="24" name="Graphic 23" descr="Diamond">
            <a:extLst>
              <a:ext uri="{FF2B5EF4-FFF2-40B4-BE49-F238E27FC236}">
                <a16:creationId xmlns:a16="http://schemas.microsoft.com/office/drawing/2014/main" id="{D2387F5C-A839-C0FF-4095-BDA6D6626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58D9-CE3B-B88F-F2B5-114EC629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This model can be used in the following ways:</a:t>
            </a:r>
          </a:p>
          <a:p>
            <a:r>
              <a:rPr lang="en-US" sz="2000"/>
              <a:t>Diamond companies and jewelers can use this model in order to determine the appropriate pricing for the diamonds that they are selling.</a:t>
            </a:r>
          </a:p>
          <a:p>
            <a:r>
              <a:rPr lang="en-US" sz="2000"/>
              <a:t>Consumers can use this model in order to evaluate whether they’re getting a good deal when purchasing a diamond.</a:t>
            </a:r>
            <a:endParaRPr lang="en-US" sz="2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9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55C80-71D7-A2D5-8A7F-B2650860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63F8-BD9A-233E-93D9-DE91A892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order to improve the model, I would consider frequently retraining this model on current data, as diamond prices can fluctuate. Ideally, I could use Online learning to do this.</a:t>
            </a:r>
          </a:p>
        </p:txBody>
      </p:sp>
    </p:spTree>
    <p:extLst>
      <p:ext uri="{BB962C8B-B14F-4D97-AF65-F5344CB8AC3E}">
        <p14:creationId xmlns:p14="http://schemas.microsoft.com/office/powerpoint/2010/main" val="2831279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EACB0-5BC0-2D81-9AF3-472E400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272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74237-398E-342D-D3BC-A2460C9C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6E6F-DABF-9DA6-9CDB-AB2FFC92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Features included:</a:t>
            </a:r>
          </a:p>
          <a:p>
            <a:pPr lvl="1"/>
            <a:r>
              <a:rPr lang="en-US" sz="2000" dirty="0"/>
              <a:t>Carat</a:t>
            </a:r>
          </a:p>
          <a:p>
            <a:pPr lvl="1"/>
            <a:r>
              <a:rPr lang="en-US" sz="2000" dirty="0"/>
              <a:t>Cut</a:t>
            </a:r>
          </a:p>
          <a:p>
            <a:pPr lvl="1"/>
            <a:r>
              <a:rPr lang="en-US" sz="2000" dirty="0"/>
              <a:t>Color</a:t>
            </a:r>
          </a:p>
          <a:p>
            <a:pPr lvl="1"/>
            <a:r>
              <a:rPr lang="en-US" sz="2000" dirty="0"/>
              <a:t>Clarity</a:t>
            </a:r>
          </a:p>
          <a:p>
            <a:pPr lvl="1"/>
            <a:r>
              <a:rPr lang="en-US" sz="2000" dirty="0"/>
              <a:t>Depth</a:t>
            </a:r>
          </a:p>
          <a:p>
            <a:pPr lvl="1"/>
            <a:r>
              <a:rPr lang="en-US" sz="2000" dirty="0"/>
              <a:t>Table</a:t>
            </a:r>
          </a:p>
          <a:p>
            <a:pPr lvl="1"/>
            <a:r>
              <a:rPr lang="en-US" sz="2000" dirty="0"/>
              <a:t>X</a:t>
            </a:r>
          </a:p>
          <a:p>
            <a:pPr lvl="1"/>
            <a:r>
              <a:rPr lang="en-US" sz="2000" dirty="0"/>
              <a:t>Y</a:t>
            </a:r>
          </a:p>
          <a:p>
            <a:pPr lvl="1"/>
            <a:r>
              <a:rPr lang="en-US" sz="2000" dirty="0"/>
              <a:t>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0E60B8-1741-0E24-2729-81004AC756B9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Data Summary:</a:t>
            </a:r>
          </a:p>
          <a:p>
            <a:pPr lvl="1"/>
            <a:r>
              <a:rPr lang="en-US" sz="2000"/>
              <a:t>Total Columns: 10</a:t>
            </a:r>
          </a:p>
          <a:p>
            <a:pPr lvl="1"/>
            <a:r>
              <a:rPr lang="en-US" sz="2000"/>
              <a:t>Total Rows: 53,920</a:t>
            </a:r>
          </a:p>
          <a:p>
            <a:pPr lvl="1"/>
            <a:r>
              <a:rPr lang="en-US" sz="2000"/>
              <a:t>3 of 9 features are Categorical</a:t>
            </a:r>
          </a:p>
          <a:p>
            <a:pPr lvl="1"/>
            <a:r>
              <a:rPr lang="en-US" sz="2000"/>
              <a:t>6 of 9 features are Numerical</a:t>
            </a:r>
          </a:p>
        </p:txBody>
      </p:sp>
    </p:spTree>
    <p:extLst>
      <p:ext uri="{BB962C8B-B14F-4D97-AF65-F5344CB8AC3E}">
        <p14:creationId xmlns:p14="http://schemas.microsoft.com/office/powerpoint/2010/main" val="1799998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4E627-690C-E294-5720-7DE5BBBC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5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85B7B-F851-8E55-17DF-6CADDD81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Wrangling Summary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3849-BDE4-1FCD-587C-60A2FB70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>
                <a:effectLst/>
              </a:rPr>
              <a:t>Steps Performed:</a:t>
            </a:r>
            <a:endParaRPr lang="en-US" sz="1700" b="1" dirty="0"/>
          </a:p>
          <a:p>
            <a:r>
              <a:rPr lang="en-US" sz="1700" b="0" dirty="0">
                <a:effectLst/>
              </a:rPr>
              <a:t>I validated that the datatype of each column is accurate and does not need to be changed.</a:t>
            </a:r>
          </a:p>
          <a:p>
            <a:r>
              <a:rPr lang="en-US" sz="1700" b="0" dirty="0">
                <a:effectLst/>
              </a:rPr>
              <a:t>I checked whether any columns have NA values and determined that there are no columns with NA values.</a:t>
            </a:r>
          </a:p>
          <a:p>
            <a:r>
              <a:rPr lang="en-US" sz="1700" b="0" dirty="0">
                <a:effectLst/>
              </a:rPr>
              <a:t>I checked all the numeric columns in the data to make sure that there are no errors. All the data looks valid.</a:t>
            </a:r>
          </a:p>
          <a:p>
            <a:r>
              <a:rPr lang="en-US" sz="1700" b="0" dirty="0">
                <a:effectLst/>
              </a:rPr>
              <a:t>I then filtered for all the object type data and checked the values for this data to make sure there are no invalid inputs. Noted that all data looks valid.</a:t>
            </a:r>
          </a:p>
          <a:p>
            <a:endParaRPr lang="en-US" sz="1700" b="0" dirty="0">
              <a:effectLst/>
            </a:endParaRPr>
          </a:p>
          <a:p>
            <a:pPr marL="0" indent="0">
              <a:buNone/>
            </a:pPr>
            <a:r>
              <a:rPr lang="en-US" sz="1700" b="1" dirty="0">
                <a:effectLst/>
              </a:rPr>
              <a:t>Missing Values:</a:t>
            </a:r>
          </a:p>
          <a:p>
            <a:r>
              <a:rPr lang="en-US" sz="1700" b="0" dirty="0">
                <a:effectLst/>
              </a:rPr>
              <a:t>I noted that for columns "x", "y", and "z", there are a few rows with a value of 0. Noted that this is an invalid value and since there were only 20 rows with a 0, decided to drop those rows.</a:t>
            </a:r>
          </a:p>
          <a:p>
            <a:pPr marL="0" indent="0">
              <a:buNone/>
            </a:pPr>
            <a:br>
              <a:rPr lang="en-US" sz="1700" b="0" dirty="0">
                <a:effectLst/>
              </a:rPr>
            </a:br>
            <a:r>
              <a:rPr lang="en-US" sz="1700" b="1" dirty="0">
                <a:effectLst/>
              </a:rPr>
              <a:t>Outliers: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noted 2 outliers for y, 4 outlier for z, 5 outliers for depth, and 3 outlier for table. As overall there were about 14 outliers out of the total 54k line items, I decided to drop these outliers.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2616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4E627-690C-E294-5720-7DE5BBBC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a diamond&#10;&#10;Description automatically generated">
            <a:extLst>
              <a:ext uri="{FF2B5EF4-FFF2-40B4-BE49-F238E27FC236}">
                <a16:creationId xmlns:a16="http://schemas.microsoft.com/office/drawing/2014/main" id="{F32530AB-D25F-5B1B-0239-866CED3C105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013197" cy="2239598"/>
          </a:xfrm>
          <a:prstGeom prst="rect">
            <a:avLst/>
          </a:prstGeom>
        </p:spPr>
      </p:pic>
      <p:pic>
        <p:nvPicPr>
          <p:cNvPr id="12" name="Picture 11" descr="A diagram of a diamond&#10;&#10;Description automatically generated">
            <a:extLst>
              <a:ext uri="{FF2B5EF4-FFF2-40B4-BE49-F238E27FC236}">
                <a16:creationId xmlns:a16="http://schemas.microsoft.com/office/drawing/2014/main" id="{6CBCAAA8-D913-1061-D368-FE8724ADBF0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43" y="-10440"/>
            <a:ext cx="3839682" cy="2239595"/>
          </a:xfrm>
          <a:prstGeom prst="rect">
            <a:avLst/>
          </a:prstGeom>
        </p:spPr>
      </p:pic>
      <p:pic>
        <p:nvPicPr>
          <p:cNvPr id="14" name="Picture 13" descr="A diagram of a diamond&#10;&#10;Description automatically generated">
            <a:extLst>
              <a:ext uri="{FF2B5EF4-FFF2-40B4-BE49-F238E27FC236}">
                <a16:creationId xmlns:a16="http://schemas.microsoft.com/office/drawing/2014/main" id="{AC31DEEA-366B-DDCA-E5E5-6A353F9BC14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1948"/>
            <a:ext cx="4013188" cy="2193419"/>
          </a:xfrm>
          <a:prstGeom prst="rect">
            <a:avLst/>
          </a:prstGeom>
        </p:spPr>
      </p:pic>
      <p:pic>
        <p:nvPicPr>
          <p:cNvPr id="8" name="Picture 7" descr="A chart of a diamond chart&#10;&#10;Description automatically generated with medium confidence">
            <a:extLst>
              <a:ext uri="{FF2B5EF4-FFF2-40B4-BE49-F238E27FC236}">
                <a16:creationId xmlns:a16="http://schemas.microsoft.com/office/drawing/2014/main" id="{EC49873B-8EB3-1DFE-B293-FDCA22FBB2C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" y="4628170"/>
            <a:ext cx="4002087" cy="2229830"/>
          </a:xfrm>
          <a:prstGeom prst="rect">
            <a:avLst/>
          </a:prstGeom>
        </p:spPr>
      </p:pic>
      <p:pic>
        <p:nvPicPr>
          <p:cNvPr id="10" name="Picture 9" descr="A diagram of a diamond price&#10;&#10;Description automatically generated">
            <a:extLst>
              <a:ext uri="{FF2B5EF4-FFF2-40B4-BE49-F238E27FC236}">
                <a16:creationId xmlns:a16="http://schemas.microsoft.com/office/drawing/2014/main" id="{A9A76D4A-913E-7E5D-E20D-B17C3C52AF3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42" y="4628170"/>
            <a:ext cx="3839677" cy="222983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6D649-5A8E-7BF5-9766-E7AD4D69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 Distribution Across Numerical Features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hart of diamond prices&#10;&#10;Description automatically generated">
            <a:extLst>
              <a:ext uri="{FF2B5EF4-FFF2-40B4-BE49-F238E27FC236}">
                <a16:creationId xmlns:a16="http://schemas.microsoft.com/office/drawing/2014/main" id="{621EF106-8FD7-46D8-69BD-F104B08EBF7A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43" y="2331949"/>
            <a:ext cx="3836365" cy="218298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20E7B74D-D616-A893-5BEB-A04E9ECC9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4"/>
          <a:stretch/>
        </p:blipFill>
        <p:spPr>
          <a:xfrm>
            <a:off x="4108701" y="2343912"/>
            <a:ext cx="3852765" cy="2168815"/>
          </a:xfrm>
          <a:prstGeom prst="rect">
            <a:avLst/>
          </a:prstGeom>
        </p:spPr>
      </p:pic>
      <p:pic>
        <p:nvPicPr>
          <p:cNvPr id="15" name="Picture 14" descr="A close-up of a graph&#10;&#10;Description automatically generated">
            <a:extLst>
              <a:ext uri="{FF2B5EF4-FFF2-40B4-BE49-F238E27FC236}">
                <a16:creationId xmlns:a16="http://schemas.microsoft.com/office/drawing/2014/main" id="{455DC5C2-723D-31BB-4648-D1BA88C24C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4"/>
          <a:stretch/>
        </p:blipFill>
        <p:spPr>
          <a:xfrm>
            <a:off x="0" y="2343913"/>
            <a:ext cx="3998701" cy="2168815"/>
          </a:xfrm>
          <a:prstGeom prst="rect">
            <a:avLst/>
          </a:prstGeom>
        </p:spPr>
      </p:pic>
      <p:pic>
        <p:nvPicPr>
          <p:cNvPr id="17" name="Picture 16" descr="A close-up of a graph&#10;&#10;Description automatically generated">
            <a:extLst>
              <a:ext uri="{FF2B5EF4-FFF2-40B4-BE49-F238E27FC236}">
                <a16:creationId xmlns:a16="http://schemas.microsoft.com/office/drawing/2014/main" id="{2001F5D7-7456-5B23-51D3-083D2C5F7B4E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7"/>
          <a:stretch/>
        </p:blipFill>
        <p:spPr>
          <a:xfrm>
            <a:off x="-1" y="4630371"/>
            <a:ext cx="3998701" cy="2214305"/>
          </a:xfrm>
          <a:prstGeom prst="rect">
            <a:avLst/>
          </a:prstGeom>
        </p:spPr>
      </p:pic>
      <p:pic>
        <p:nvPicPr>
          <p:cNvPr id="13" name="Picture 12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C19A0BC-6636-A04F-2CF3-68A664BE4E3D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/>
          <a:stretch/>
        </p:blipFill>
        <p:spPr>
          <a:xfrm>
            <a:off x="21387" y="-4031"/>
            <a:ext cx="3977317" cy="2240280"/>
          </a:xfrm>
          <a:prstGeom prst="rect">
            <a:avLst/>
          </a:prstGeom>
        </p:spPr>
      </p:pic>
      <p:pic>
        <p:nvPicPr>
          <p:cNvPr id="11" name="Picture 10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8868725A-621C-0F2A-C576-039761AD3F21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2"/>
          <a:stretch/>
        </p:blipFill>
        <p:spPr>
          <a:xfrm>
            <a:off x="4153085" y="-3729"/>
            <a:ext cx="3763999" cy="2240280"/>
          </a:xfrm>
          <a:prstGeom prst="rect">
            <a:avLst/>
          </a:prstGeom>
        </p:spPr>
      </p:pic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A4B422BF-4AFE-8961-54D6-3F0DACA392F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8"/>
          <a:stretch/>
        </p:blipFill>
        <p:spPr>
          <a:xfrm>
            <a:off x="4129936" y="4618832"/>
            <a:ext cx="3825192" cy="223624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6D649-5A8E-7BF5-9766-E7AD4D69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 Distribution Across Categorical Features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6188</TotalTime>
  <Words>1269</Words>
  <Application>Microsoft Office PowerPoint</Application>
  <PresentationFormat>Widescreen</PresentationFormat>
  <Paragraphs>182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Google Sans</vt:lpstr>
      <vt:lpstr>Roboto</vt:lpstr>
      <vt:lpstr>Wingdings</vt:lpstr>
      <vt:lpstr>Office Theme</vt:lpstr>
      <vt:lpstr>Diamond Data Analysis</vt:lpstr>
      <vt:lpstr>Problem Identification</vt:lpstr>
      <vt:lpstr>Potential Stakeholders</vt:lpstr>
      <vt:lpstr>The Data</vt:lpstr>
      <vt:lpstr>Data Wrangling</vt:lpstr>
      <vt:lpstr>Data Wrangling Summary </vt:lpstr>
      <vt:lpstr>Exploratory Data Analysis</vt:lpstr>
      <vt:lpstr>Price Distribution Across Numerical Features</vt:lpstr>
      <vt:lpstr>Price Distribution Across Categorical Features</vt:lpstr>
      <vt:lpstr>Feature Correlation</vt:lpstr>
      <vt:lpstr>Notes</vt:lpstr>
      <vt:lpstr>Data Modeling</vt:lpstr>
      <vt:lpstr>Data Modeling Steps</vt:lpstr>
      <vt:lpstr>Model 1: Decision Tree</vt:lpstr>
      <vt:lpstr>Model 1a Decision Tree – All Features</vt:lpstr>
      <vt:lpstr>Model 1a:  Final Model</vt:lpstr>
      <vt:lpstr>Feature Importance</vt:lpstr>
      <vt:lpstr>Model 1b Decision Tree – Select Features</vt:lpstr>
      <vt:lpstr>Model 1b:  Final Model</vt:lpstr>
      <vt:lpstr>Model 2: Random Forest Regressor</vt:lpstr>
      <vt:lpstr>Model 2a Random Forest Regressor – All Features</vt:lpstr>
      <vt:lpstr>Model 2a:  Final Model</vt:lpstr>
      <vt:lpstr>Model 2b Random Forest Regressor – Select Features</vt:lpstr>
      <vt:lpstr>Model 2b:  Final Model</vt:lpstr>
      <vt:lpstr>Model 3: Nearest Neighbors Regression</vt:lpstr>
      <vt:lpstr>Model 3a Nearest Neighbors – All Features</vt:lpstr>
      <vt:lpstr>Model 3a:  Final Model</vt:lpstr>
      <vt:lpstr>Model 3b Nearest Neighbors – Select Features</vt:lpstr>
      <vt:lpstr>Model 3b:  Final Model</vt:lpstr>
      <vt:lpstr>Best Model:  Model 3b</vt:lpstr>
      <vt:lpstr>Assumptions, Limitations, and Disclaimers</vt:lpstr>
      <vt:lpstr>Recommendations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Data Analysis</dc:title>
  <dc:creator>Vandana Anand</dc:creator>
  <cp:lastModifiedBy>Vandana Anand</cp:lastModifiedBy>
  <cp:revision>1</cp:revision>
  <dcterms:created xsi:type="dcterms:W3CDTF">2023-10-14T17:40:42Z</dcterms:created>
  <dcterms:modified xsi:type="dcterms:W3CDTF">2023-10-24T16:56:54Z</dcterms:modified>
</cp:coreProperties>
</file>